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9638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407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8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735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163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699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868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68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820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76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638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983BC-6EBF-4DCB-B3BC-5122869833AC}" type="datetimeFigureOut">
              <a:rPr lang="tr-TR" smtClean="0"/>
              <a:t>5.02.2025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78CE-EB55-43E1-96DB-2A30CA27E11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77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Js-2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302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 descr="Document Object Model - Vikiped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25" y="219266"/>
            <a:ext cx="6087349" cy="630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8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Seçiciler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CSS’de</a:t>
            </a:r>
            <a:r>
              <a:rPr lang="tr-TR" dirty="0"/>
              <a:t> olduğu gibi </a:t>
            </a:r>
            <a:r>
              <a:rPr lang="tr-TR" dirty="0" err="1"/>
              <a:t>Javascript</a:t>
            </a:r>
            <a:r>
              <a:rPr lang="tr-TR" dirty="0"/>
              <a:t> ile istenilen elemanların özelliklerinde seçiciler kullanılarak birçok değişiklik (manipülasyon) yapılabilir</a:t>
            </a:r>
            <a:br>
              <a:rPr lang="tr-TR" dirty="0"/>
            </a:b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" y="2822702"/>
            <a:ext cx="106775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3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Seçiciler</a:t>
            </a:r>
            <a:r>
              <a:rPr lang="tr-TR" dirty="0"/>
              <a:t>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Seçiciler kullanılmadan elemanların herhangi bir özelliğinde değişiklik yapılamaz. </a:t>
            </a:r>
            <a:r>
              <a:rPr lang="tr-TR" dirty="0" err="1"/>
              <a:t>Javascript</a:t>
            </a:r>
            <a:r>
              <a:rPr lang="tr-TR" dirty="0"/>
              <a:t> dilinde dört adet seçici bulunur.</a:t>
            </a:r>
          </a:p>
          <a:p>
            <a:pPr marL="0" indent="0">
              <a:buNone/>
            </a:pP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89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ID (Kimlik) Seçiciler: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sayfasında bulunan elemanlar içinden “</a:t>
            </a:r>
            <a:r>
              <a:rPr lang="tr-TR" dirty="0" err="1"/>
              <a:t>id</a:t>
            </a:r>
            <a:r>
              <a:rPr lang="tr-TR" dirty="0"/>
              <a:t>” değeri eşleşen elemanı seçer. </a:t>
            </a:r>
          </a:p>
          <a:p>
            <a:r>
              <a:rPr lang="tr-TR" dirty="0"/>
              <a:t>Aynı </a:t>
            </a:r>
            <a:r>
              <a:rPr lang="tr-TR" dirty="0" err="1"/>
              <a:t>id</a:t>
            </a:r>
            <a:r>
              <a:rPr lang="tr-TR" dirty="0"/>
              <a:t> değerine sahip birden fazla eleman varsa sadece ilk eşleşen eleman üzerinde değişiklik yapılır. 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4" y="4001294"/>
            <a:ext cx="10353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U3 Yap</a:t>
            </a:r>
          </a:p>
          <a:p>
            <a:r>
              <a:rPr lang="tr-TR" dirty="0"/>
              <a:t>U4 Yaptır.</a:t>
            </a:r>
          </a:p>
        </p:txBody>
      </p:sp>
    </p:spTree>
    <p:extLst>
      <p:ext uri="{BB962C8B-B14F-4D97-AF65-F5344CB8AC3E}">
        <p14:creationId xmlns:p14="http://schemas.microsoft.com/office/powerpoint/2010/main" val="3200963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ClassName</a:t>
            </a:r>
            <a:r>
              <a:rPr lang="tr-TR" dirty="0"/>
              <a:t> (Sınıf) Seçiciler: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sayfasında bulunan elemanlar içinden, “</a:t>
            </a:r>
            <a:r>
              <a:rPr lang="tr-TR" dirty="0" err="1"/>
              <a:t>class</a:t>
            </a:r>
            <a:r>
              <a:rPr lang="tr-TR" dirty="0"/>
              <a:t>” değeri eşleşen elemanların hepsini seçer. </a:t>
            </a:r>
          </a:p>
          <a:p>
            <a:r>
              <a:rPr lang="tr-TR" dirty="0"/>
              <a:t>Seçilen elemanların tümü sırasıyla bir diziye aktarılır. </a:t>
            </a:r>
          </a:p>
          <a:p>
            <a:r>
              <a:rPr lang="tr-TR" dirty="0"/>
              <a:t>Dizi elemanları [ ] (köşeli ayraç) ile belirtilir. </a:t>
            </a:r>
          </a:p>
          <a:p>
            <a:r>
              <a:rPr lang="tr-TR" dirty="0"/>
              <a:t>İlk elemanın dizideki numarası “0”dır.</a:t>
            </a:r>
          </a:p>
        </p:txBody>
      </p:sp>
    </p:spTree>
    <p:extLst>
      <p:ext uri="{BB962C8B-B14F-4D97-AF65-F5344CB8AC3E}">
        <p14:creationId xmlns:p14="http://schemas.microsoft.com/office/powerpoint/2010/main" val="314486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Sf</a:t>
            </a:r>
            <a:r>
              <a:rPr lang="tr-TR" dirty="0"/>
              <a:t> 168’teki uygulamayı yap.(Hepsini seçerek yap)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426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135</Words>
  <Application>Microsoft Office PowerPoint</Application>
  <PresentationFormat>Geniş ekran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Teması</vt:lpstr>
      <vt:lpstr>Js-2</vt:lpstr>
      <vt:lpstr>PowerPoint Sunusu</vt:lpstr>
      <vt:lpstr>Seçiciler</vt:lpstr>
      <vt:lpstr>Seçiciler </vt:lpstr>
      <vt:lpstr>ID (Kimlik) Seçiciler:</vt:lpstr>
      <vt:lpstr>PowerPoint Sunusu</vt:lpstr>
      <vt:lpstr>ClassName (Sınıf) Seçiciler: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Js-2</dc:title>
  <dc:creator>SHN</dc:creator>
  <cp:lastModifiedBy>Ylmz shn</cp:lastModifiedBy>
  <cp:revision>12</cp:revision>
  <dcterms:created xsi:type="dcterms:W3CDTF">2023-02-28T18:01:52Z</dcterms:created>
  <dcterms:modified xsi:type="dcterms:W3CDTF">2025-02-05T14:51:57Z</dcterms:modified>
</cp:coreProperties>
</file>