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558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609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86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331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01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3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533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7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30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28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252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DC85-CB4E-4B44-B025-E5CAE6970693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945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Operatörlerin Kullanımı ve Kullanım Yerleri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83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 yap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4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Mantıksal operatörler,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Mantıksal operatörler, </a:t>
            </a:r>
            <a:r>
              <a:rPr lang="tr-TR" dirty="0"/>
              <a:t>birden fazla karar ifadesinin birlikte kullanılması gereken </a:t>
            </a:r>
            <a:r>
              <a:rPr lang="tr-TR" dirty="0" smtClean="0"/>
              <a:t>durumlarda ve </a:t>
            </a:r>
            <a:r>
              <a:rPr lang="tr-TR" dirty="0"/>
              <a:t>karar ifadesinin sağlanma durumunun tersine çevrilmesi gerektiği durumlarda kullanılan özel</a:t>
            </a:r>
            <a:br>
              <a:rPr lang="tr-TR" dirty="0"/>
            </a:br>
            <a:r>
              <a:rPr lang="tr-TR" dirty="0"/>
              <a:t>karakterlerdir</a:t>
            </a:r>
            <a:r>
              <a:rPr lang="tr-TR" dirty="0" smtClean="0"/>
              <a:t> 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58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324"/>
            <a:ext cx="10515600" cy="42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 Yap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35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00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Operatörler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Operatörler(işleç), </a:t>
            </a:r>
            <a:r>
              <a:rPr lang="tr-TR" dirty="0"/>
              <a:t>kod yazımı sırasında; aritmetiksel işlemler, değer atama işlemleri, karşılaştırma </a:t>
            </a:r>
            <a:r>
              <a:rPr lang="tr-TR" dirty="0" smtClean="0"/>
              <a:t>işlemleri</a:t>
            </a:r>
            <a:r>
              <a:rPr lang="tr-TR" dirty="0"/>
              <a:t>, mantıksal işlemler için kullanılan özel karakterlerdir.</a:t>
            </a:r>
            <a:r>
              <a:rPr lang="tr-TR" dirty="0" smtClean="0"/>
              <a:t> 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570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5263"/>
            <a:ext cx="10497312" cy="40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 Yap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80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Atama Operatörleri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Atama operatörleri, </a:t>
            </a:r>
            <a:r>
              <a:rPr lang="tr-TR" dirty="0"/>
              <a:t>değer aktarma işlemlerinde kullanılan özel </a:t>
            </a:r>
            <a:r>
              <a:rPr lang="tr-TR" dirty="0" smtClean="0"/>
              <a:t>karakterlerdir.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238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26624" cy="37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 Yap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41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Karşılaştırma operatörleri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Karşılaştırma operatörleri, </a:t>
            </a:r>
            <a:r>
              <a:rPr lang="tr-TR" dirty="0"/>
              <a:t>karar ifadelerinde iki değeri karşılaştırmak için kullanılan özel </a:t>
            </a:r>
            <a:r>
              <a:rPr lang="tr-TR" dirty="0" smtClean="0"/>
              <a:t>karakterlerdir</a:t>
            </a:r>
            <a:r>
              <a:rPr lang="tr-TR" dirty="0"/>
              <a:t>.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789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771525"/>
            <a:ext cx="105251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89</Words>
  <Application>Microsoft Office PowerPoint</Application>
  <PresentationFormat>Geniş ekran</PresentationFormat>
  <Paragraphs>13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Operatörlerin Kullanımı ve Kullanım Yerleri </vt:lpstr>
      <vt:lpstr>Operatörler</vt:lpstr>
      <vt:lpstr>PowerPoint Sunusu</vt:lpstr>
      <vt:lpstr>PowerPoint Sunusu</vt:lpstr>
      <vt:lpstr>Atama Operatörleri</vt:lpstr>
      <vt:lpstr>PowerPoint Sunusu</vt:lpstr>
      <vt:lpstr>PowerPoint Sunusu</vt:lpstr>
      <vt:lpstr>Karşılaştırma operatörleri</vt:lpstr>
      <vt:lpstr>PowerPoint Sunusu</vt:lpstr>
      <vt:lpstr>PowerPoint Sunusu</vt:lpstr>
      <vt:lpstr>Mantıksal operatörler,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Operatörlerin Kullanımı ve Kullanım Yerleri </dc:title>
  <dc:creator>SHN</dc:creator>
  <cp:lastModifiedBy>SHN</cp:lastModifiedBy>
  <cp:revision>10</cp:revision>
  <dcterms:created xsi:type="dcterms:W3CDTF">2023-03-07T18:26:21Z</dcterms:created>
  <dcterms:modified xsi:type="dcterms:W3CDTF">2023-03-07T18:37:26Z</dcterms:modified>
</cp:coreProperties>
</file>