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FFD-8251-45F5-B7FE-1DE57F2FD97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F9DD-4E1A-48E4-9EEE-F3A83A1594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89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FFD-8251-45F5-B7FE-1DE57F2FD97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F9DD-4E1A-48E4-9EEE-F3A83A1594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73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FFD-8251-45F5-B7FE-1DE57F2FD97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F9DD-4E1A-48E4-9EEE-F3A83A1594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0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FFD-8251-45F5-B7FE-1DE57F2FD97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F9DD-4E1A-48E4-9EEE-F3A83A1594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08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FFD-8251-45F5-B7FE-1DE57F2FD97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F9DD-4E1A-48E4-9EEE-F3A83A1594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53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FFD-8251-45F5-B7FE-1DE57F2FD97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F9DD-4E1A-48E4-9EEE-F3A83A1594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32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FFD-8251-45F5-B7FE-1DE57F2FD97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F9DD-4E1A-48E4-9EEE-F3A83A1594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8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FFD-8251-45F5-B7FE-1DE57F2FD97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F9DD-4E1A-48E4-9EEE-F3A83A1594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360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FFD-8251-45F5-B7FE-1DE57F2FD97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F9DD-4E1A-48E4-9EEE-F3A83A1594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697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FFD-8251-45F5-B7FE-1DE57F2FD97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F9DD-4E1A-48E4-9EEE-F3A83A1594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811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FFD-8251-45F5-B7FE-1DE57F2FD97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F9DD-4E1A-48E4-9EEE-F3A83A1594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793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FFFD-8251-45F5-B7FE-1DE57F2FD97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F9DD-4E1A-48E4-9EEE-F3A83A1594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65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43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HTML ve CSS ile kullanıcıyla neredeyse hiç etkileşimi olmayan (statik) web sayfaları düzenlenmektedir. </a:t>
            </a:r>
          </a:p>
          <a:p>
            <a:r>
              <a:rPr lang="tr-TR" dirty="0" err="1"/>
              <a:t>Javascript</a:t>
            </a:r>
            <a:r>
              <a:rPr lang="tr-TR" dirty="0"/>
              <a:t> kullanılarak çok daha etkileşimli, kullanıcı dostu, farklı durumlarda farklı görünüme sahip dinamik web sayfaları tasarlanabilir. </a:t>
            </a:r>
          </a:p>
        </p:txBody>
      </p:sp>
    </p:spTree>
    <p:extLst>
      <p:ext uri="{BB962C8B-B14F-4D97-AF65-F5344CB8AC3E}">
        <p14:creationId xmlns:p14="http://schemas.microsoft.com/office/powerpoint/2010/main" val="266687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Günümüzde </a:t>
            </a:r>
            <a:r>
              <a:rPr lang="tr-TR" dirty="0" err="1"/>
              <a:t>Javascript</a:t>
            </a:r>
            <a:r>
              <a:rPr lang="tr-TR" dirty="0"/>
              <a:t> dili ile etkileşimli web sayfalarının yanı sıra çeşitli </a:t>
            </a:r>
            <a:r>
              <a:rPr lang="tr-TR" dirty="0" err="1"/>
              <a:t>frameworkler</a:t>
            </a:r>
            <a:r>
              <a:rPr lang="tr-TR" dirty="0"/>
              <a:t> kullanılarak mobil uygulamalar da geliştirilebilmektedir.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145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kodları yazılırken genel olarak üç şeye dikkat edilmelidir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1. Sınıf, fonksiyon, özellik gibi yapılar </a:t>
            </a:r>
            <a:r>
              <a:rPr lang="tr-TR" b="1" dirty="0"/>
              <a:t>“.” (nokta) </a:t>
            </a:r>
            <a:r>
              <a:rPr lang="tr-TR" dirty="0"/>
              <a:t>kullanılarak yazılmalıdır.</a:t>
            </a:r>
          </a:p>
          <a:p>
            <a:r>
              <a:rPr lang="tr-TR" dirty="0"/>
              <a:t>2. Kod içinde geçen ifadeler birden fazla kelimeden oluşuyorsa birinci kelimeden sonraki tüm kelimelerin baş harfleri büyük yazılmalıdır. </a:t>
            </a:r>
            <a:r>
              <a:rPr lang="tr-TR" b="1" dirty="0"/>
              <a:t>Örneğin; </a:t>
            </a:r>
            <a:r>
              <a:rPr lang="tr-TR" dirty="0" err="1"/>
              <a:t>Javascript</a:t>
            </a:r>
            <a:r>
              <a:rPr lang="tr-TR" dirty="0"/>
              <a:t> ile stil değiştirmek için CSS kodları</a:t>
            </a:r>
            <a:br>
              <a:rPr lang="tr-TR" dirty="0"/>
            </a:br>
            <a:r>
              <a:rPr lang="tr-TR" dirty="0"/>
              <a:t>kullanılır. </a:t>
            </a:r>
          </a:p>
          <a:p>
            <a:r>
              <a:rPr lang="tr-TR" dirty="0"/>
              <a:t>Fakat birden fazla kelimeden oluşan CSS kodu kullanılacaksa CSS kodundaki </a:t>
            </a:r>
            <a:r>
              <a:rPr lang="tr-TR" b="1" dirty="0"/>
              <a:t>“–“ (kısa çizgi) </a:t>
            </a:r>
            <a:r>
              <a:rPr lang="tr-TR" dirty="0"/>
              <a:t>işareti kullanılmaz ve birinci kelimeden sonraki tüm kelimelerin baş harfleri büyük yazılır. 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256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3. Her </a:t>
            </a:r>
            <a:r>
              <a:rPr lang="tr-TR" dirty="0" err="1"/>
              <a:t>Javascript</a:t>
            </a:r>
            <a:r>
              <a:rPr lang="tr-TR" dirty="0"/>
              <a:t> kodu </a:t>
            </a:r>
            <a:r>
              <a:rPr lang="tr-TR" b="1" dirty="0"/>
              <a:t>“;” (noktalı virgül) </a:t>
            </a:r>
            <a:r>
              <a:rPr lang="tr-TR" dirty="0"/>
              <a:t>ile bitmelidir.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9" y="2702846"/>
            <a:ext cx="10333482" cy="12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kodlarının web sayfasında çalışması için sayfa içi veya sayfa dışı (haricî) </a:t>
            </a:r>
            <a:r>
              <a:rPr lang="tr-TR" dirty="0" err="1"/>
              <a:t>Javascript</a:t>
            </a:r>
            <a:r>
              <a:rPr lang="tr-TR" dirty="0"/>
              <a:t> ekleme yöntemleri kullanılır.</a:t>
            </a:r>
          </a:p>
          <a:p>
            <a:r>
              <a:rPr lang="tr-TR" b="1" dirty="0"/>
              <a:t>Sayfa İçi </a:t>
            </a:r>
            <a:r>
              <a:rPr lang="tr-TR" b="1" dirty="0" err="1"/>
              <a:t>Javascript</a:t>
            </a:r>
            <a:r>
              <a:rPr lang="tr-TR" b="1" dirty="0"/>
              <a:t> Ekleme: </a:t>
            </a:r>
            <a:r>
              <a:rPr lang="tr-TR" dirty="0"/>
              <a:t>HTML sayfasında herhangi bir yere &lt;</a:t>
            </a:r>
            <a:r>
              <a:rPr lang="tr-TR" dirty="0" err="1"/>
              <a:t>script</a:t>
            </a:r>
            <a:r>
              <a:rPr lang="tr-TR" dirty="0"/>
              <a:t>&gt; etiketi içine </a:t>
            </a:r>
            <a:r>
              <a:rPr lang="tr-TR" dirty="0" err="1"/>
              <a:t>Javascript</a:t>
            </a:r>
            <a:r>
              <a:rPr lang="tr-TR" dirty="0"/>
              <a:t> kodları yazılır.</a:t>
            </a:r>
          </a:p>
          <a:p>
            <a:pPr marL="0" indent="0">
              <a:buNone/>
            </a:pP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650551"/>
            <a:ext cx="43719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Sayfa Dışı (Haricî) </a:t>
            </a:r>
            <a:r>
              <a:rPr lang="tr-TR" b="1" dirty="0" err="1"/>
              <a:t>Javascript</a:t>
            </a:r>
            <a:r>
              <a:rPr lang="tr-TR" b="1" dirty="0"/>
              <a:t> Ekleme: </a:t>
            </a:r>
            <a:r>
              <a:rPr lang="tr-TR" dirty="0"/>
              <a:t>Haricî bir “</a:t>
            </a:r>
            <a:r>
              <a:rPr lang="tr-TR" dirty="0" err="1"/>
              <a:t>js</a:t>
            </a:r>
            <a:r>
              <a:rPr lang="tr-TR" dirty="0"/>
              <a:t>” uzantılı dosya içine </a:t>
            </a:r>
            <a:r>
              <a:rPr lang="tr-TR" dirty="0" err="1"/>
              <a:t>Javascript</a:t>
            </a:r>
            <a:r>
              <a:rPr lang="tr-TR" dirty="0"/>
              <a:t> kodları yazılabilir. </a:t>
            </a:r>
          </a:p>
          <a:p>
            <a:r>
              <a:rPr lang="tr-TR" dirty="0"/>
              <a:t>Sayfa dışı </a:t>
            </a:r>
            <a:r>
              <a:rPr lang="tr-TR" dirty="0" err="1"/>
              <a:t>Javascript</a:t>
            </a:r>
            <a:r>
              <a:rPr lang="tr-TR" dirty="0"/>
              <a:t> kodlarını çalıştırmak için HTML sayfasında &lt;</a:t>
            </a:r>
            <a:r>
              <a:rPr lang="tr-TR" dirty="0" err="1"/>
              <a:t>head</a:t>
            </a:r>
            <a:r>
              <a:rPr lang="tr-TR" dirty="0"/>
              <a:t>&gt; etiketi içine aşağıdaki örnek kodda görüldüğü gibi bağlantı kodu yazılmalıdır 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6227"/>
            <a:ext cx="103536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6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49" y="1027906"/>
            <a:ext cx="91249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U1 Yap.</a:t>
            </a:r>
          </a:p>
          <a:p>
            <a:r>
              <a:rPr lang="tr-TR"/>
              <a:t>U2 Yaptır.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942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Java-vs-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600329"/>
            <a:ext cx="98869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85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Html-Css-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" y="365125"/>
            <a:ext cx="11277600" cy="62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69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 descr="Website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56" y="365125"/>
            <a:ext cx="68580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1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086" y="2884994"/>
            <a:ext cx="6389978" cy="360724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1112"/>
            <a:ext cx="10149840" cy="29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4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958721"/>
            <a:ext cx="8982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5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39099"/>
            <a:ext cx="10436619" cy="40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2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242423" cy="42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4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1690688"/>
            <a:ext cx="9824975" cy="423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3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242</Words>
  <Application>Microsoft Office PowerPoint</Application>
  <PresentationFormat>Geniş ekran</PresentationFormat>
  <Paragraphs>16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Javascript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Javascript kodları yazılırken genel olarak üç şeye dikkat edilmelidir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SHN</dc:creator>
  <cp:lastModifiedBy>SHN</cp:lastModifiedBy>
  <cp:revision>12</cp:revision>
  <dcterms:created xsi:type="dcterms:W3CDTF">2023-02-28T17:12:13Z</dcterms:created>
  <dcterms:modified xsi:type="dcterms:W3CDTF">2024-02-05T18:38:26Z</dcterms:modified>
</cp:coreProperties>
</file>