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6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0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8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3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16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69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8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68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2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6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38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83BC-6EBF-4DCB-B3BC-5122869833AC}" type="datetimeFigureOut">
              <a:rPr lang="tr-TR" smtClean="0"/>
              <a:t>5.02.2024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7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Js-2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02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Class seçici kullanarak  bir uygulama yap.(Metin biçimlendirme)</a:t>
            </a:r>
          </a:p>
          <a:p>
            <a:r>
              <a:rPr lang="tr-TR" dirty="0" err="1"/>
              <a:t>Sf</a:t>
            </a:r>
            <a:r>
              <a:rPr lang="tr-TR" dirty="0"/>
              <a:t> 168’teki uygulamayı yap.(Hepsini seçerek yap)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26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Javascript</a:t>
            </a:r>
            <a:r>
              <a:rPr lang="tr-TR" b="1" dirty="0"/>
              <a:t> Genel Çalışma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sayfasındaki HTML elemanı için tanımlanmış bir olay</a:t>
            </a:r>
            <a:br>
              <a:rPr lang="tr-TR" dirty="0"/>
            </a:br>
            <a:r>
              <a:rPr lang="tr-TR" dirty="0"/>
              <a:t>(fare ile tıklanma vb.) gerçekleştiğinde bir </a:t>
            </a:r>
            <a:r>
              <a:rPr lang="tr-TR" dirty="0" err="1"/>
              <a:t>Javascript</a:t>
            </a:r>
            <a:r>
              <a:rPr lang="tr-TR" dirty="0"/>
              <a:t> fonksiyonu çağrılır. </a:t>
            </a:r>
          </a:p>
          <a:p>
            <a:r>
              <a:rPr lang="tr-TR" dirty="0"/>
              <a:t>Fonksiyon içeriğinde; değişkenler, kontrol yapıları, döngüler, zamanlayıcılar, seçiciler kullanılabilir. </a:t>
            </a:r>
          </a:p>
          <a:p>
            <a:r>
              <a:rPr lang="tr-TR" dirty="0"/>
              <a:t>Seçiciler ile elemanların stil özellikleri, HTML özellikleri, metinsel içerikleri, değerleri değiştirilebilir.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08" y="365125"/>
            <a:ext cx="6112383" cy="60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Document Object Model - Vikip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25" y="219266"/>
            <a:ext cx="6087349" cy="63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Seçiciler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CSS’de</a:t>
            </a:r>
            <a:r>
              <a:rPr lang="tr-TR" dirty="0"/>
              <a:t> olduğu gibi </a:t>
            </a:r>
            <a:r>
              <a:rPr lang="tr-TR" dirty="0" err="1"/>
              <a:t>Javascript</a:t>
            </a:r>
            <a:r>
              <a:rPr lang="tr-TR" dirty="0"/>
              <a:t> ile istenilen elemanların özelliklerinde seçiciler kullanılarak birçok değişiklik (manipülasyon) yapılabilir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22702"/>
            <a:ext cx="10677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Seçiciler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Seçiciler kullanılmadan elemanların herhangi bir özelliğinde değişiklik yapılamaz. </a:t>
            </a:r>
            <a:r>
              <a:rPr lang="tr-TR" dirty="0" err="1"/>
              <a:t>Javascript</a:t>
            </a:r>
            <a:r>
              <a:rPr lang="tr-TR" dirty="0"/>
              <a:t> dilinde dört adet seçici bulunur.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8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ID (Kimlik) Seçiciler: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sayfasında bulunan elemanlar içinden “</a:t>
            </a:r>
            <a:r>
              <a:rPr lang="tr-TR" dirty="0" err="1"/>
              <a:t>id</a:t>
            </a:r>
            <a:r>
              <a:rPr lang="tr-TR" dirty="0"/>
              <a:t>” değeri eşleşen elemanı seçer. </a:t>
            </a:r>
          </a:p>
          <a:p>
            <a:r>
              <a:rPr lang="tr-TR" dirty="0"/>
              <a:t>Aynı </a:t>
            </a:r>
            <a:r>
              <a:rPr lang="tr-TR" dirty="0" err="1"/>
              <a:t>id</a:t>
            </a:r>
            <a:r>
              <a:rPr lang="tr-TR" dirty="0"/>
              <a:t> değerine sahip birden fazla eleman varsa sadece ilk eşleşen eleman üzerinde değişiklik yapılır. 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4" y="4001294"/>
            <a:ext cx="10353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U3 Yap</a:t>
            </a:r>
          </a:p>
          <a:p>
            <a:r>
              <a:rPr lang="tr-TR" dirty="0"/>
              <a:t>U4 Yaptır.</a:t>
            </a:r>
          </a:p>
        </p:txBody>
      </p:sp>
    </p:spTree>
    <p:extLst>
      <p:ext uri="{BB962C8B-B14F-4D97-AF65-F5344CB8AC3E}">
        <p14:creationId xmlns:p14="http://schemas.microsoft.com/office/powerpoint/2010/main" val="320096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ClassName</a:t>
            </a:r>
            <a:r>
              <a:rPr lang="tr-TR" dirty="0"/>
              <a:t> (Sınıf) Seçiciler: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sayfasında bulunan elemanlar içinden, “</a:t>
            </a:r>
            <a:r>
              <a:rPr lang="tr-TR" dirty="0" err="1"/>
              <a:t>class</a:t>
            </a:r>
            <a:r>
              <a:rPr lang="tr-TR" dirty="0"/>
              <a:t>” değeri eşleşen elemanların hepsini seçer. </a:t>
            </a:r>
          </a:p>
          <a:p>
            <a:r>
              <a:rPr lang="tr-TR" dirty="0"/>
              <a:t>Seçilen elemanların tümü sırasıyla bir diziye aktarılır. </a:t>
            </a:r>
          </a:p>
          <a:p>
            <a:r>
              <a:rPr lang="tr-TR" dirty="0"/>
              <a:t>Dizi elemanları [ ] (köşeli ayraç) ile belirtilir. </a:t>
            </a:r>
          </a:p>
          <a:p>
            <a:r>
              <a:rPr lang="tr-TR" dirty="0"/>
              <a:t>İlk elemanın dizideki numarası “0”dır.</a:t>
            </a:r>
          </a:p>
        </p:txBody>
      </p:sp>
    </p:spTree>
    <p:extLst>
      <p:ext uri="{BB962C8B-B14F-4D97-AF65-F5344CB8AC3E}">
        <p14:creationId xmlns:p14="http://schemas.microsoft.com/office/powerpoint/2010/main" val="314486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201</Words>
  <Application>Microsoft Office PowerPoint</Application>
  <PresentationFormat>Geniş ekran</PresentationFormat>
  <Paragraphs>22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Js-2</vt:lpstr>
      <vt:lpstr>Javascript Genel Çalışma Yapısı</vt:lpstr>
      <vt:lpstr>PowerPoint Sunusu</vt:lpstr>
      <vt:lpstr>PowerPoint Sunusu</vt:lpstr>
      <vt:lpstr>Seçiciler</vt:lpstr>
      <vt:lpstr>Seçiciler </vt:lpstr>
      <vt:lpstr>ID (Kimlik) Seçiciler:</vt:lpstr>
      <vt:lpstr>PowerPoint Sunusu</vt:lpstr>
      <vt:lpstr>ClassName (Sınıf) Seçiciler: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Js-2</dc:title>
  <dc:creator>SHN</dc:creator>
  <cp:lastModifiedBy>SHN</cp:lastModifiedBy>
  <cp:revision>10</cp:revision>
  <dcterms:created xsi:type="dcterms:W3CDTF">2023-02-28T18:01:52Z</dcterms:created>
  <dcterms:modified xsi:type="dcterms:W3CDTF">2024-02-05T18:56:45Z</dcterms:modified>
</cp:coreProperties>
</file>