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692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13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6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24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2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209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18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10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12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769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D6D7F-9A90-47EB-93E2-27B0152BAF64}" type="datetimeFigureOut">
              <a:rPr lang="tr-TR" smtClean="0"/>
              <a:t>28.02.2023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2327F-0B57-4727-B86F-B5BE62492E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282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Değişkenler ve Veri Tipleri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85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257425"/>
            <a:ext cx="10734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Değişken Tanımlama Kuralları: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Tüm tanımlanan değişkenlerin isimleri benzersiz olmalıdır.</a:t>
            </a:r>
            <a:r>
              <a:rPr lang="tr-TR" dirty="0" smtClean="0"/>
              <a:t> </a:t>
            </a:r>
          </a:p>
          <a:p>
            <a:r>
              <a:rPr lang="tr-TR" dirty="0" smtClean="0"/>
              <a:t>Değişken </a:t>
            </a:r>
            <a:r>
              <a:rPr lang="tr-TR" dirty="0"/>
              <a:t>isimleri harf, alt çizgi (_) veya dolar işareti ($) ile </a:t>
            </a:r>
            <a:r>
              <a:rPr lang="tr-TR" dirty="0" smtClean="0"/>
              <a:t>başlamalıdır</a:t>
            </a:r>
          </a:p>
          <a:p>
            <a:r>
              <a:rPr lang="tr-TR" dirty="0"/>
              <a:t>Değişken isimleri sayı ile </a:t>
            </a:r>
            <a:r>
              <a:rPr lang="tr-TR" dirty="0" smtClean="0"/>
              <a:t>başlayamaz.</a:t>
            </a:r>
          </a:p>
          <a:p>
            <a:r>
              <a:rPr lang="tr-TR" dirty="0" smtClean="0"/>
              <a:t>Değişken </a:t>
            </a:r>
            <a:r>
              <a:rPr lang="tr-TR" dirty="0"/>
              <a:t>isimlerinde alt çizgi ve dolar işareti hariç özel karakterler </a:t>
            </a:r>
            <a:r>
              <a:rPr lang="tr-TR" dirty="0" smtClean="0"/>
              <a:t>kullanılamaz.</a:t>
            </a:r>
          </a:p>
          <a:p>
            <a:r>
              <a:rPr lang="tr-TR" dirty="0" smtClean="0"/>
              <a:t>Değişken </a:t>
            </a:r>
            <a:r>
              <a:rPr lang="tr-TR" dirty="0"/>
              <a:t>isimleri büyük ve küçük harflere duyarlıdır (</a:t>
            </a:r>
            <a:r>
              <a:rPr lang="tr-TR" b="1" dirty="0" err="1"/>
              <a:t>Sayi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b="1" dirty="0" err="1"/>
              <a:t>sayi</a:t>
            </a:r>
            <a:r>
              <a:rPr lang="tr-TR" b="1" dirty="0"/>
              <a:t> </a:t>
            </a:r>
            <a:r>
              <a:rPr lang="tr-TR" dirty="0"/>
              <a:t>değişkenleri farklıdır</a:t>
            </a:r>
            <a:r>
              <a:rPr lang="tr-TR" dirty="0" smtClean="0"/>
              <a:t>.).</a:t>
            </a:r>
          </a:p>
          <a:p>
            <a:r>
              <a:rPr lang="tr-TR" dirty="0" err="1" smtClean="0"/>
              <a:t>Javascript’e</a:t>
            </a:r>
            <a:r>
              <a:rPr lang="tr-TR" dirty="0" smtClean="0"/>
              <a:t> </a:t>
            </a:r>
            <a:r>
              <a:rPr lang="tr-TR" dirty="0"/>
              <a:t>ait kod ifadeleri değişken ismi olamaz (var, </a:t>
            </a:r>
            <a:r>
              <a:rPr lang="tr-TR" dirty="0" err="1"/>
              <a:t>if</a:t>
            </a:r>
            <a:r>
              <a:rPr lang="tr-TR" dirty="0"/>
              <a:t>, else vb.).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2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Değişkenler, tüm programlama dillerinde en temel kavramlardan biridir. </a:t>
            </a:r>
            <a:endParaRPr lang="tr-TR" dirty="0" smtClean="0"/>
          </a:p>
          <a:p>
            <a:r>
              <a:rPr lang="tr-TR" dirty="0" smtClean="0"/>
              <a:t>Değişkenler</a:t>
            </a:r>
            <a:r>
              <a:rPr lang="tr-TR" dirty="0"/>
              <a:t>; kodların çalışması sırasında </a:t>
            </a:r>
            <a:r>
              <a:rPr lang="tr-TR" dirty="0" err="1"/>
              <a:t>metinsel</a:t>
            </a:r>
            <a:r>
              <a:rPr lang="tr-TR" dirty="0"/>
              <a:t>, sayısal, mantıksal vb. tiplerdeki verileri hafızada saklayan, ihtiyaca göre tekrar tekrar kullanma olanağı sağlayan </a:t>
            </a:r>
            <a:r>
              <a:rPr lang="tr-TR" b="1" dirty="0">
                <a:solidFill>
                  <a:srgbClr val="FF0000"/>
                </a:solidFill>
              </a:rPr>
              <a:t>veri tutuculardır. </a:t>
            </a:r>
            <a:endParaRPr lang="tr-TR" b="1" dirty="0" smtClean="0">
              <a:solidFill>
                <a:srgbClr val="FF0000"/>
              </a:solidFill>
            </a:endParaRPr>
          </a:p>
          <a:p>
            <a:r>
              <a:rPr lang="tr-TR" dirty="0" smtClean="0"/>
              <a:t>Kodlar </a:t>
            </a:r>
            <a:r>
              <a:rPr lang="tr-TR" dirty="0"/>
              <a:t>çalıştığı (web sayfası görüntülenirken) sürece değişkenler RAM bellekte tutulur, kodların çalışması durdurulduğunda RAM bellekten silinir.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192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Javascript’te</a:t>
            </a:r>
            <a:r>
              <a:rPr lang="tr-TR" dirty="0"/>
              <a:t> değişkenler, “var” anahtar kelimesi kullanılarak tanımlanır. </a:t>
            </a:r>
            <a:endParaRPr lang="tr-TR" dirty="0" smtClean="0"/>
          </a:p>
          <a:p>
            <a:r>
              <a:rPr lang="tr-TR" smtClean="0"/>
              <a:t>Birçok </a:t>
            </a:r>
            <a:r>
              <a:rPr lang="tr-TR" smtClean="0"/>
              <a:t>programlama dilinde </a:t>
            </a:r>
            <a:r>
              <a:rPr lang="tr-TR" dirty="0"/>
              <a:t>değişkenlerin veri tipleri belirtilirken </a:t>
            </a:r>
            <a:r>
              <a:rPr lang="tr-TR" dirty="0" err="1"/>
              <a:t>Javascript’te</a:t>
            </a:r>
            <a:r>
              <a:rPr lang="tr-TR" dirty="0"/>
              <a:t> değişkenlerin tiplerini özel olarak belirtmek gerekmez.</a:t>
            </a:r>
            <a:r>
              <a:rPr lang="tr-TR" dirty="0" smtClean="0"/>
              <a:t> </a:t>
            </a:r>
            <a:br>
              <a:rPr lang="tr-TR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56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467612"/>
            <a:ext cx="106584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719"/>
            <a:ext cx="102584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5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859"/>
            <a:ext cx="105156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Uygulamayı yap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893885"/>
            <a:ext cx="9848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47937"/>
            <a:ext cx="10572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29524"/>
            <a:ext cx="10648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Geniş ekran</PresentationFormat>
  <Paragraphs>14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Değişkenler ve Veri Tipleri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Değişken Tanımlama Kuralları: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Değişkenler ve Veri Tipleri </dc:title>
  <dc:creator>SHN</dc:creator>
  <cp:lastModifiedBy>SHN</cp:lastModifiedBy>
  <cp:revision>3</cp:revision>
  <dcterms:created xsi:type="dcterms:W3CDTF">2023-02-28T19:30:04Z</dcterms:created>
  <dcterms:modified xsi:type="dcterms:W3CDTF">2023-02-28T19:55:04Z</dcterms:modified>
</cp:coreProperties>
</file>