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58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09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8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31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3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33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7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30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8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52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DC85-CB4E-4B44-B025-E5CAE6970693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8CE4-4494-4935-BE16-4C32FBD2F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45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Operatörlerin Kullanımı ve Kullanım Yerleri</a:t>
            </a:r>
            <a:r>
              <a:rPr lang="tr-TR" dirty="0"/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30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yap</a:t>
            </a:r>
          </a:p>
        </p:txBody>
      </p:sp>
    </p:spTree>
    <p:extLst>
      <p:ext uri="{BB962C8B-B14F-4D97-AF65-F5344CB8AC3E}">
        <p14:creationId xmlns:p14="http://schemas.microsoft.com/office/powerpoint/2010/main" val="7145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Operatörler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Operatörler(işleç), </a:t>
            </a:r>
            <a:r>
              <a:rPr lang="tr-TR" dirty="0"/>
              <a:t>kod yazımı sırasında; </a:t>
            </a:r>
            <a:r>
              <a:rPr lang="tr-TR" dirty="0">
                <a:solidFill>
                  <a:srgbClr val="FF0000"/>
                </a:solidFill>
              </a:rPr>
              <a:t>aritmetiksel işlemler</a:t>
            </a:r>
            <a:r>
              <a:rPr lang="tr-TR" dirty="0"/>
              <a:t>, </a:t>
            </a:r>
            <a:r>
              <a:rPr lang="tr-TR" dirty="0">
                <a:solidFill>
                  <a:srgbClr val="00B050"/>
                </a:solidFill>
              </a:rPr>
              <a:t>değer atama işlemleri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karşılaştırma işlemleri</a:t>
            </a:r>
            <a:r>
              <a:rPr lang="tr-TR" dirty="0"/>
              <a:t>, </a:t>
            </a:r>
            <a:r>
              <a:rPr lang="tr-TR" dirty="0">
                <a:solidFill>
                  <a:srgbClr val="FFC000"/>
                </a:solidFill>
              </a:rPr>
              <a:t>mantıksal işlemler </a:t>
            </a:r>
            <a:r>
              <a:rPr lang="tr-TR" dirty="0"/>
              <a:t>için kullanılan özel karakterlerdir.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57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5263"/>
            <a:ext cx="10497312" cy="40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0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Yap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06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Operatörleri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Atama operatörleri, </a:t>
            </a:r>
            <a:r>
              <a:rPr lang="tr-TR" dirty="0"/>
              <a:t>değer aktarma işlemlerinde kullanılan özel karakterlerdir.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23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26624" cy="37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4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Yap</a:t>
            </a:r>
          </a:p>
        </p:txBody>
      </p:sp>
    </p:spTree>
    <p:extLst>
      <p:ext uri="{BB962C8B-B14F-4D97-AF65-F5344CB8AC3E}">
        <p14:creationId xmlns:p14="http://schemas.microsoft.com/office/powerpoint/2010/main" val="1904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 operatörleri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Karşılaştırma operatörleri, </a:t>
            </a:r>
            <a:r>
              <a:rPr lang="tr-TR" dirty="0"/>
              <a:t>karar ifadelerinde iki değeri karşılaştırmak için kullanılan özel karakterlerdir.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789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71525"/>
            <a:ext cx="105251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4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Geniş ekran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Operatörlerin Kullanımı ve Kullanım Yerleri </vt:lpstr>
      <vt:lpstr>Operatörler</vt:lpstr>
      <vt:lpstr>PowerPoint Sunusu</vt:lpstr>
      <vt:lpstr>PowerPoint Sunusu</vt:lpstr>
      <vt:lpstr>Atama Operatörleri</vt:lpstr>
      <vt:lpstr>PowerPoint Sunusu</vt:lpstr>
      <vt:lpstr>PowerPoint Sunusu</vt:lpstr>
      <vt:lpstr>Karşılaştırma operatörleri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Operatörlerin Kullanımı ve Kullanım Yerleri </dc:title>
  <dc:creator>SHN</dc:creator>
  <cp:lastModifiedBy>Ylmz shn</cp:lastModifiedBy>
  <cp:revision>12</cp:revision>
  <dcterms:created xsi:type="dcterms:W3CDTF">2023-03-07T18:26:21Z</dcterms:created>
  <dcterms:modified xsi:type="dcterms:W3CDTF">2025-02-10T18:09:37Z</dcterms:modified>
</cp:coreProperties>
</file>