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47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07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875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15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3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784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140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8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06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72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092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22D81-A175-4CBA-9039-C979F9610965}" type="datetimeFigureOut">
              <a:rPr lang="tr-TR" smtClean="0"/>
              <a:t>10.02.2025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6089A-7378-45DF-8D9A-FE837152A4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8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Olaylar ve Fonksiyonlar</a:t>
            </a:r>
            <a:r>
              <a:rPr lang="tr-TR" dirty="0"/>
              <a:t> 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7666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Olaylar (</a:t>
            </a:r>
            <a:r>
              <a:rPr lang="tr-TR" b="1" dirty="0" err="1"/>
              <a:t>Events</a:t>
            </a:r>
            <a:r>
              <a:rPr lang="tr-TR" b="1" dirty="0"/>
              <a:t>): </a:t>
            </a:r>
            <a:r>
              <a:rPr lang="tr-TR" dirty="0"/>
              <a:t>Her elemanın web sayfası üzerinde bir görevi bulunur. </a:t>
            </a:r>
          </a:p>
          <a:p>
            <a:r>
              <a:rPr lang="tr-TR" dirty="0"/>
              <a:t>Bazı elemanlar sadece kod çalışması sonucunda oluşan bilgiyi ve görseli yansıtmak için kullanılır. </a:t>
            </a:r>
          </a:p>
          <a:p>
            <a:r>
              <a:rPr lang="tr-TR" dirty="0"/>
              <a:t>Bazı elemanlar ise belli durumlarda (üzerine tıklandığında, bir tuşa basıldığında, eleman tarayıcıya yüklendiğinde vs.) kod parçacıklarını çalıştırmak için kullanılır.</a:t>
            </a:r>
            <a:br>
              <a:rPr lang="tr-TR" dirty="0"/>
            </a:b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6257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Elemanlar, kullanıcı ile etkileşimi </a:t>
            </a:r>
            <a:r>
              <a:rPr lang="tr-TR" b="1" dirty="0">
                <a:solidFill>
                  <a:srgbClr val="FF0000"/>
                </a:solidFill>
              </a:rPr>
              <a:t>olaylar</a:t>
            </a:r>
            <a:r>
              <a:rPr lang="tr-TR" dirty="0"/>
              <a:t> sayesinde sağlar. </a:t>
            </a:r>
          </a:p>
          <a:p>
            <a:r>
              <a:rPr lang="tr-TR" dirty="0"/>
              <a:t>Günlük hayatta; sosyal medya uygulamalarında, web sitelerinde, oyunlarda ve daha birçok alanda elemanlar için tanımlanmış olay fonksiyonları, çalışarak kullanıcıyla etkileşimi sağlar. </a:t>
            </a:r>
          </a:p>
          <a:p>
            <a:r>
              <a:rPr lang="tr-TR" b="1" dirty="0">
                <a:solidFill>
                  <a:srgbClr val="FF0000"/>
                </a:solidFill>
              </a:rPr>
              <a:t>Olay fonksiyonları </a:t>
            </a:r>
            <a:r>
              <a:rPr lang="tr-TR" dirty="0"/>
              <a:t>tanımlanarak elemanların hangi durumda, nasıl kodlar çalıştırabileceği belirlenir. </a:t>
            </a:r>
          </a:p>
        </p:txBody>
      </p:sp>
    </p:spTree>
    <p:extLst>
      <p:ext uri="{BB962C8B-B14F-4D97-AF65-F5344CB8AC3E}">
        <p14:creationId xmlns:p14="http://schemas.microsoft.com/office/powerpoint/2010/main" val="14235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Örneğin; butona tıklandığında şifre kontrolünün yapılması, klavyeden sağ ok tuşuna basıldığında bir sonraki resmin gösterilmesi, resim elemanının üzerine çift tıklama yapıldığında resme ait bilgilerin gösterilmesi vb.</a:t>
            </a:r>
          </a:p>
          <a:p>
            <a:r>
              <a:rPr lang="tr-TR" dirty="0"/>
              <a:t>Olaylar gerçekleşince çalışması istenen kodlar doğrudan HTML etiketi içine yazılabilir veya çalışması istenen kodları temsilen bir fonksiyon çağrılabilir. </a:t>
            </a:r>
          </a:p>
          <a:p>
            <a:r>
              <a:rPr lang="tr-TR" dirty="0"/>
              <a:t>Bu yönüyle </a:t>
            </a:r>
            <a:r>
              <a:rPr lang="tr-TR" b="1" dirty="0">
                <a:solidFill>
                  <a:srgbClr val="FF0000"/>
                </a:solidFill>
              </a:rPr>
              <a:t>olaylar ve fonksiyonlar birbirlerini tamamlayan yapılardır. </a:t>
            </a:r>
            <a:br>
              <a:rPr lang="tr-TR" b="1" dirty="0">
                <a:solidFill>
                  <a:srgbClr val="FF0000"/>
                </a:solidFill>
              </a:rPr>
            </a:b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29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162</Words>
  <Application>Microsoft Office PowerPoint</Application>
  <PresentationFormat>Geniş ekran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Olaylar ve Fonksiyonlar 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Olaylar ve Fonksiyonlar </dc:title>
  <dc:creator>SHN</dc:creator>
  <cp:lastModifiedBy>Ylmz shn</cp:lastModifiedBy>
  <cp:revision>7</cp:revision>
  <dcterms:created xsi:type="dcterms:W3CDTF">2023-03-07T18:42:03Z</dcterms:created>
  <dcterms:modified xsi:type="dcterms:W3CDTF">2025-02-10T18:06:13Z</dcterms:modified>
</cp:coreProperties>
</file>