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2390-E1D5-4D8C-BFB1-23F42307187C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73B-6344-4351-9CF3-356C3717A2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91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2390-E1D5-4D8C-BFB1-23F42307187C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73B-6344-4351-9CF3-356C3717A2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9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2390-E1D5-4D8C-BFB1-23F42307187C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73B-6344-4351-9CF3-356C3717A2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201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2390-E1D5-4D8C-BFB1-23F42307187C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73B-6344-4351-9CF3-356C3717A2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188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2390-E1D5-4D8C-BFB1-23F42307187C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73B-6344-4351-9CF3-356C3717A2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825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2390-E1D5-4D8C-BFB1-23F42307187C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73B-6344-4351-9CF3-356C3717A2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219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2390-E1D5-4D8C-BFB1-23F42307187C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73B-6344-4351-9CF3-356C3717A2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690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2390-E1D5-4D8C-BFB1-23F42307187C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73B-6344-4351-9CF3-356C3717A2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330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2390-E1D5-4D8C-BFB1-23F42307187C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73B-6344-4351-9CF3-356C3717A2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43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2390-E1D5-4D8C-BFB1-23F42307187C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73B-6344-4351-9CF3-356C3717A2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876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2390-E1D5-4D8C-BFB1-23F42307187C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73B-6344-4351-9CF3-356C3717A2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422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2390-E1D5-4D8C-BFB1-23F42307187C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C73B-6344-4351-9CF3-356C3717A2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623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Fonksiyonlar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790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Fonksiyonlar: </a:t>
            </a:r>
            <a:r>
              <a:rPr lang="tr-TR" dirty="0"/>
              <a:t>Kod karmaşıklıklarını, kod tekrarlarını ortadan kaldıran belirli işlemleri yapmak için tanımlanan </a:t>
            </a:r>
            <a:r>
              <a:rPr lang="tr-TR" b="1" dirty="0">
                <a:solidFill>
                  <a:srgbClr val="FF0000"/>
                </a:solidFill>
              </a:rPr>
              <a:t>kod bloklarıdır. </a:t>
            </a:r>
          </a:p>
          <a:p>
            <a:r>
              <a:rPr lang="tr-TR" dirty="0"/>
              <a:t>Bir fonksiyon tanımlamak için “</a:t>
            </a:r>
            <a:r>
              <a:rPr lang="tr-TR" b="1" dirty="0" err="1">
                <a:solidFill>
                  <a:srgbClr val="00B050"/>
                </a:solidFill>
              </a:rPr>
              <a:t>function</a:t>
            </a:r>
            <a:r>
              <a:rPr lang="tr-TR" dirty="0"/>
              <a:t>” anahtar sözcüğü, fonksiyon adı, parametre girişi için </a:t>
            </a:r>
            <a:r>
              <a:rPr lang="tr-TR" b="1" dirty="0"/>
              <a:t>( ) (parantez) </a:t>
            </a:r>
            <a:r>
              <a:rPr lang="tr-TR" dirty="0"/>
              <a:t>ardından yapılacak işlemlerin kodları için </a:t>
            </a:r>
            <a:r>
              <a:rPr lang="tr-TR" b="1" dirty="0">
                <a:solidFill>
                  <a:srgbClr val="0070C0"/>
                </a:solidFill>
              </a:rPr>
              <a:t>{ } </a:t>
            </a:r>
            <a:r>
              <a:rPr lang="tr-TR" b="1" dirty="0"/>
              <a:t>(süslü parantez) </a:t>
            </a:r>
            <a:r>
              <a:rPr lang="tr-TR" dirty="0"/>
              <a:t>gerekmektedir </a:t>
            </a:r>
            <a:br>
              <a:rPr lang="tr-TR" dirty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688" y="4207002"/>
            <a:ext cx="4712623" cy="168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5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>
                <a:solidFill>
                  <a:srgbClr val="FF0000"/>
                </a:solidFill>
              </a:rPr>
              <a:t>fonksiyonAdi</a:t>
            </a:r>
            <a:r>
              <a:rPr lang="tr-TR" dirty="0">
                <a:solidFill>
                  <a:srgbClr val="FF0000"/>
                </a:solidFill>
              </a:rPr>
              <a:t>();</a:t>
            </a:r>
          </a:p>
          <a:p>
            <a:r>
              <a:rPr lang="tr-TR" dirty="0"/>
              <a:t>Tanımlanan fonksiyonlar, yukarıdaki örnek kodda görüldüğü gibi adları ile çağrılır ve içeriğindeki işlemleri gerçekleştirir. </a:t>
            </a:r>
          </a:p>
          <a:p>
            <a:r>
              <a:rPr lang="tr-TR" dirty="0"/>
              <a:t>Bir fonksiyon istenildiği kadar çağrılabilir. </a:t>
            </a:r>
          </a:p>
          <a:p>
            <a:r>
              <a:rPr lang="tr-TR" dirty="0"/>
              <a:t>Fonksiyonlar genellikle </a:t>
            </a:r>
            <a:r>
              <a:rPr lang="tr-TR" dirty="0" err="1"/>
              <a:t>Javascript</a:t>
            </a:r>
            <a:r>
              <a:rPr lang="tr-TR" dirty="0"/>
              <a:t> olayları ile birlikte kullanılır.</a:t>
            </a:r>
          </a:p>
          <a:p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648" y="4490466"/>
            <a:ext cx="4712623" cy="168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8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Parametresiz</a:t>
            </a:r>
            <a:r>
              <a:rPr lang="tr-TR" b="1" dirty="0"/>
              <a:t> (Basit) Fonksiyonlar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6" y="1825625"/>
            <a:ext cx="11079480" cy="420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4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Parametreli Fonksiyonlar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Parametreli fonksiyonlarda, yapılacak işlemleri etkileyecek parametre girişi veya girişleri bulunur.</a:t>
            </a:r>
          </a:p>
          <a:p>
            <a:pPr marL="0" indent="0">
              <a:buNone/>
            </a:pPr>
            <a:br>
              <a:rPr lang="tr-TR" dirty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15" y="2871025"/>
            <a:ext cx="7867650" cy="16097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4772842"/>
            <a:ext cx="11353800" cy="90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153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104</Words>
  <Application>Microsoft Office PowerPoint</Application>
  <PresentationFormat>Geniş ekran</PresentationFormat>
  <Paragraphs>11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Teması</vt:lpstr>
      <vt:lpstr>Fonksiyonlar</vt:lpstr>
      <vt:lpstr>PowerPoint Sunusu</vt:lpstr>
      <vt:lpstr>PowerPoint Sunusu</vt:lpstr>
      <vt:lpstr>Parametresiz (Basit) Fonksiyonlar </vt:lpstr>
      <vt:lpstr>Parametreli Fonksiyonlar 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Fonksiyonlar</dc:title>
  <dc:creator>SHN</dc:creator>
  <cp:lastModifiedBy>Ylmz shn</cp:lastModifiedBy>
  <cp:revision>14</cp:revision>
  <dcterms:created xsi:type="dcterms:W3CDTF">2023-03-16T13:40:55Z</dcterms:created>
  <dcterms:modified xsi:type="dcterms:W3CDTF">2025-02-19T13:30:18Z</dcterms:modified>
</cp:coreProperties>
</file>