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50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80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32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0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7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08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2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50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24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95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981226-44EA-4638-95A2-11B630AAEAE4}" type="datetimeFigureOut">
              <a:rPr lang="tr-TR" smtClean="0"/>
              <a:t>27.09.2022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7C49A3-BAD2-4A14-B879-4A67F3CBF11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Html ile </a:t>
            </a:r>
            <a:br>
              <a:rPr lang="tr-TR" dirty="0" smtClean="0"/>
            </a:br>
            <a:r>
              <a:rPr lang="tr-TR" dirty="0" smtClean="0"/>
              <a:t>Metin Biçimlendirme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&lt;mark&gt; etiketi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r>
              <a:rPr lang="tr-TR" sz="2800" dirty="0" smtClean="0"/>
              <a:t>Seçilen metni işaretleme yapar. Aynı fosforlu kalem sürmüş gibi</a:t>
            </a:r>
          </a:p>
          <a:p>
            <a:pPr lvl="1"/>
            <a:endParaRPr lang="tr-TR" sz="2800" dirty="0" smtClean="0"/>
          </a:p>
          <a:p>
            <a:pPr lvl="1"/>
            <a:endParaRPr lang="tr-TR" sz="2800" dirty="0" smtClean="0"/>
          </a:p>
          <a:p>
            <a:pPr lvl="1"/>
            <a:r>
              <a:rPr lang="tr-TR" sz="2800" dirty="0" smtClean="0">
                <a:solidFill>
                  <a:srgbClr val="00B050"/>
                </a:solidFill>
              </a:rPr>
              <a:t>&lt;mark&gt; </a:t>
            </a:r>
            <a:r>
              <a:rPr lang="tr-TR" sz="2800" dirty="0" smtClean="0"/>
              <a:t>Bu </a:t>
            </a:r>
            <a:r>
              <a:rPr lang="tr-TR" sz="2800" dirty="0"/>
              <a:t>metin </a:t>
            </a:r>
            <a:r>
              <a:rPr lang="tr-TR" sz="2800" dirty="0" smtClean="0"/>
              <a:t>işaretli </a:t>
            </a:r>
            <a:r>
              <a:rPr lang="tr-TR" sz="2800" dirty="0" smtClean="0">
                <a:solidFill>
                  <a:srgbClr val="00B050"/>
                </a:solidFill>
              </a:rPr>
              <a:t>&lt;/mark&gt;</a:t>
            </a:r>
          </a:p>
          <a:p>
            <a:pPr lvl="1"/>
            <a:endParaRPr lang="tr-TR" sz="2800" dirty="0">
              <a:solidFill>
                <a:srgbClr val="00B050"/>
              </a:solidFill>
            </a:endParaRPr>
          </a:p>
          <a:p>
            <a:pPr lvl="1"/>
            <a:endParaRPr lang="tr-TR" sz="2800" dirty="0">
              <a:solidFill>
                <a:srgbClr val="00B050"/>
              </a:solidFill>
            </a:endParaRPr>
          </a:p>
          <a:p>
            <a:pPr lvl="1"/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08" y="2370582"/>
            <a:ext cx="2466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&lt;</a:t>
            </a:r>
            <a:r>
              <a:rPr lang="tr-TR" dirty="0" err="1" smtClean="0"/>
              <a:t>Sub</a:t>
            </a:r>
            <a:r>
              <a:rPr lang="tr-TR" dirty="0" smtClean="0"/>
              <a:t>&gt;  &lt;</a:t>
            </a:r>
            <a:r>
              <a:rPr lang="tr-TR" dirty="0" err="1" smtClean="0"/>
              <a:t>suP</a:t>
            </a:r>
            <a:r>
              <a:rPr lang="tr-TR" dirty="0" smtClean="0"/>
              <a:t>&gt;  etiketleri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800" dirty="0" smtClean="0">
                <a:solidFill>
                  <a:srgbClr val="FF0000"/>
                </a:solidFill>
              </a:rPr>
              <a:t>&lt;</a:t>
            </a:r>
            <a:r>
              <a:rPr lang="tr-TR" sz="2800" dirty="0" err="1" smtClean="0">
                <a:solidFill>
                  <a:srgbClr val="FF0000"/>
                </a:solidFill>
              </a:rPr>
              <a:t>sub</a:t>
            </a:r>
            <a:r>
              <a:rPr lang="tr-TR" sz="2800" dirty="0" smtClean="0">
                <a:solidFill>
                  <a:srgbClr val="FF0000"/>
                </a:solidFill>
              </a:rPr>
              <a:t>&gt; </a:t>
            </a:r>
            <a:r>
              <a:rPr lang="tr-TR" sz="2800" dirty="0" smtClean="0"/>
              <a:t>etiketi seçilen metni alt simge yapar. </a:t>
            </a:r>
          </a:p>
          <a:p>
            <a:pPr lvl="1"/>
            <a:r>
              <a:rPr lang="tr-TR" sz="2800" dirty="0" smtClean="0"/>
              <a:t>H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N</a:t>
            </a:r>
            <a:r>
              <a:rPr lang="tr-TR" sz="2800" baseline="-25000" dirty="0" smtClean="0"/>
              <a:t>3</a:t>
            </a:r>
          </a:p>
          <a:p>
            <a:pPr lvl="1"/>
            <a:r>
              <a:rPr lang="tr-TR" sz="2800" dirty="0" smtClean="0"/>
              <a:t>H</a:t>
            </a:r>
            <a:r>
              <a:rPr lang="tr-TR" sz="2800" dirty="0" smtClean="0">
                <a:solidFill>
                  <a:srgbClr val="FF0000"/>
                </a:solidFill>
              </a:rPr>
              <a:t>&lt;</a:t>
            </a:r>
            <a:r>
              <a:rPr lang="tr-TR" sz="2800" dirty="0" err="1" smtClean="0">
                <a:solidFill>
                  <a:srgbClr val="FF0000"/>
                </a:solidFill>
              </a:rPr>
              <a:t>sub</a:t>
            </a:r>
            <a:r>
              <a:rPr lang="tr-TR" sz="2800" dirty="0" smtClean="0">
                <a:solidFill>
                  <a:srgbClr val="FF0000"/>
                </a:solidFill>
              </a:rPr>
              <a:t>&gt;</a:t>
            </a:r>
            <a:r>
              <a:rPr lang="tr-TR" sz="2800" dirty="0" smtClean="0"/>
              <a:t>2</a:t>
            </a:r>
            <a:r>
              <a:rPr lang="tr-TR" sz="2800" dirty="0" smtClean="0">
                <a:solidFill>
                  <a:srgbClr val="FF0000"/>
                </a:solidFill>
              </a:rPr>
              <a:t>&lt;/</a:t>
            </a:r>
            <a:r>
              <a:rPr lang="tr-TR" sz="2800" dirty="0" err="1" smtClean="0">
                <a:solidFill>
                  <a:srgbClr val="FF0000"/>
                </a:solidFill>
              </a:rPr>
              <a:t>sub</a:t>
            </a:r>
            <a:r>
              <a:rPr lang="tr-TR" sz="2800" dirty="0" smtClean="0">
                <a:solidFill>
                  <a:srgbClr val="FF0000"/>
                </a:solidFill>
              </a:rPr>
              <a:t>&gt;</a:t>
            </a:r>
            <a:r>
              <a:rPr lang="tr-TR" sz="2800" dirty="0" smtClean="0"/>
              <a:t>N</a:t>
            </a:r>
            <a:r>
              <a:rPr lang="tr-TR" sz="2800" dirty="0" smtClean="0">
                <a:solidFill>
                  <a:srgbClr val="FF0000"/>
                </a:solidFill>
              </a:rPr>
              <a:t>&lt;</a:t>
            </a:r>
            <a:r>
              <a:rPr lang="tr-TR" sz="2800" dirty="0" err="1" smtClean="0">
                <a:solidFill>
                  <a:srgbClr val="FF0000"/>
                </a:solidFill>
              </a:rPr>
              <a:t>sub</a:t>
            </a:r>
            <a:r>
              <a:rPr lang="tr-TR" sz="2800" dirty="0" smtClean="0">
                <a:solidFill>
                  <a:srgbClr val="FF0000"/>
                </a:solidFill>
              </a:rPr>
              <a:t>&gt;</a:t>
            </a:r>
            <a:r>
              <a:rPr lang="tr-TR" sz="2800" dirty="0" smtClean="0"/>
              <a:t>3</a:t>
            </a:r>
            <a:r>
              <a:rPr lang="tr-TR" sz="3200" dirty="0" smtClean="0">
                <a:solidFill>
                  <a:srgbClr val="FF0000"/>
                </a:solidFill>
              </a:rPr>
              <a:t>&lt;/</a:t>
            </a:r>
            <a:r>
              <a:rPr lang="tr-TR" sz="3200" dirty="0" err="1" smtClean="0">
                <a:solidFill>
                  <a:srgbClr val="FF0000"/>
                </a:solidFill>
              </a:rPr>
              <a:t>sub</a:t>
            </a:r>
            <a:r>
              <a:rPr lang="tr-TR" sz="3200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tr-TR" sz="2800" dirty="0">
                <a:solidFill>
                  <a:srgbClr val="00B050"/>
                </a:solidFill>
              </a:rPr>
              <a:t>&lt;</a:t>
            </a:r>
            <a:r>
              <a:rPr lang="tr-TR" sz="2800" dirty="0" err="1" smtClean="0">
                <a:solidFill>
                  <a:srgbClr val="00B050"/>
                </a:solidFill>
              </a:rPr>
              <a:t>suP</a:t>
            </a:r>
            <a:r>
              <a:rPr lang="tr-TR" sz="2800" dirty="0" smtClean="0">
                <a:solidFill>
                  <a:srgbClr val="00B050"/>
                </a:solidFill>
              </a:rPr>
              <a:t>&gt; </a:t>
            </a:r>
            <a:r>
              <a:rPr lang="tr-TR" sz="2800" dirty="0"/>
              <a:t>etiketi seçilen metni </a:t>
            </a:r>
            <a:r>
              <a:rPr lang="tr-TR" sz="2800" dirty="0" smtClean="0"/>
              <a:t>üst simge </a:t>
            </a:r>
            <a:r>
              <a:rPr lang="tr-TR" sz="2800" dirty="0"/>
              <a:t>yapar. </a:t>
            </a:r>
            <a:endParaRPr lang="tr-TR" sz="2800" dirty="0" smtClean="0"/>
          </a:p>
          <a:p>
            <a:pPr lvl="1"/>
            <a:r>
              <a:rPr lang="tr-TR" sz="2800" dirty="0" smtClean="0"/>
              <a:t>X</a:t>
            </a:r>
            <a:r>
              <a:rPr lang="tr-TR" sz="2800" baseline="30000" dirty="0" smtClean="0"/>
              <a:t>2</a:t>
            </a:r>
            <a:r>
              <a:rPr lang="tr-TR" sz="2800" dirty="0" smtClean="0"/>
              <a:t>+Y</a:t>
            </a:r>
            <a:r>
              <a:rPr lang="tr-TR" sz="2800" baseline="30000" dirty="0" smtClean="0"/>
              <a:t>3</a:t>
            </a:r>
          </a:p>
          <a:p>
            <a:pPr lvl="1"/>
            <a:r>
              <a:rPr lang="tr-TR" sz="2800" dirty="0" smtClean="0"/>
              <a:t>X</a:t>
            </a:r>
            <a:r>
              <a:rPr lang="tr-TR" sz="2800" dirty="0" smtClean="0">
                <a:solidFill>
                  <a:srgbClr val="00B050"/>
                </a:solidFill>
              </a:rPr>
              <a:t>&lt;</a:t>
            </a:r>
            <a:r>
              <a:rPr lang="tr-TR" sz="2800" dirty="0" err="1" smtClean="0">
                <a:solidFill>
                  <a:srgbClr val="00B050"/>
                </a:solidFill>
              </a:rPr>
              <a:t>suP</a:t>
            </a:r>
            <a:r>
              <a:rPr lang="tr-TR" sz="2800" dirty="0" smtClean="0">
                <a:solidFill>
                  <a:srgbClr val="00B050"/>
                </a:solidFill>
              </a:rPr>
              <a:t>&gt;</a:t>
            </a:r>
            <a:r>
              <a:rPr lang="tr-TR" sz="2800" dirty="0" smtClean="0"/>
              <a:t>2</a:t>
            </a:r>
            <a:r>
              <a:rPr lang="tr-TR" sz="2800" dirty="0" smtClean="0">
                <a:solidFill>
                  <a:srgbClr val="00B050"/>
                </a:solidFill>
              </a:rPr>
              <a:t>&lt;/</a:t>
            </a:r>
            <a:r>
              <a:rPr lang="tr-TR" sz="2800" dirty="0" err="1" smtClean="0">
                <a:solidFill>
                  <a:srgbClr val="00B050"/>
                </a:solidFill>
              </a:rPr>
              <a:t>suP</a:t>
            </a:r>
            <a:r>
              <a:rPr lang="tr-TR" sz="2800" dirty="0" smtClean="0">
                <a:solidFill>
                  <a:srgbClr val="00B050"/>
                </a:solidFill>
              </a:rPr>
              <a:t>&gt; </a:t>
            </a:r>
            <a:r>
              <a:rPr lang="tr-TR" sz="2800" dirty="0" smtClean="0"/>
              <a:t>+Y</a:t>
            </a:r>
            <a:r>
              <a:rPr lang="tr-TR" sz="2800" dirty="0" smtClean="0">
                <a:solidFill>
                  <a:srgbClr val="00B050"/>
                </a:solidFill>
              </a:rPr>
              <a:t>&lt;sup&gt;</a:t>
            </a:r>
            <a:r>
              <a:rPr lang="tr-TR" sz="2800" dirty="0" smtClean="0"/>
              <a:t>3</a:t>
            </a:r>
            <a:r>
              <a:rPr lang="tr-TR" sz="2800" dirty="0" smtClean="0">
                <a:solidFill>
                  <a:srgbClr val="00B050"/>
                </a:solidFill>
              </a:rPr>
              <a:t>&lt;/sup&gt;</a:t>
            </a:r>
          </a:p>
          <a:p>
            <a:pPr lvl="1"/>
            <a:endParaRPr lang="tr-TR" sz="2800" dirty="0"/>
          </a:p>
          <a:p>
            <a:pPr lvl="1"/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5579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7525"/>
          </a:xfrm>
        </p:spPr>
        <p:txBody>
          <a:bodyPr>
            <a:normAutofit/>
          </a:bodyPr>
          <a:lstStyle/>
          <a:p>
            <a:r>
              <a:rPr lang="tr-TR" sz="3600" dirty="0" smtClean="0"/>
              <a:t>Her Html Sayfasında Bulunması gereken Etiketler(</a:t>
            </a:r>
            <a:r>
              <a:rPr lang="tr-TR" sz="3600" dirty="0" err="1" smtClean="0"/>
              <a:t>Tag</a:t>
            </a:r>
            <a:r>
              <a:rPr lang="tr-TR" sz="3600" dirty="0" smtClean="0"/>
              <a:t>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0474"/>
          </a:xfrm>
        </p:spPr>
        <p:txBody>
          <a:bodyPr>
            <a:norm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>
                <a:solidFill>
                  <a:srgbClr val="FF0000"/>
                </a:solidFill>
              </a:rPr>
              <a:t>&lt;HTML </a:t>
            </a:r>
            <a:r>
              <a:rPr lang="tr-TR" dirty="0" err="1">
                <a:solidFill>
                  <a:srgbClr val="FF0000"/>
                </a:solidFill>
              </a:rPr>
              <a:t>lang</a:t>
            </a:r>
            <a:r>
              <a:rPr lang="tr-TR" dirty="0">
                <a:solidFill>
                  <a:srgbClr val="FF0000"/>
                </a:solidFill>
              </a:rPr>
              <a:t>="tr"&gt;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smtClean="0"/>
              <a:t>        </a:t>
            </a:r>
            <a:r>
              <a:rPr lang="tr-TR" dirty="0" smtClean="0">
                <a:solidFill>
                  <a:srgbClr val="00B050"/>
                </a:solidFill>
              </a:rPr>
              <a:t>&lt;</a:t>
            </a:r>
            <a:r>
              <a:rPr lang="tr-TR" dirty="0" err="1">
                <a:solidFill>
                  <a:srgbClr val="00B050"/>
                </a:solidFill>
              </a:rPr>
              <a:t>head</a:t>
            </a:r>
            <a:r>
              <a:rPr lang="tr-TR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>
                <a:solidFill>
                  <a:srgbClr val="FFC000"/>
                </a:solidFill>
              </a:rPr>
              <a:t>&lt;</a:t>
            </a:r>
            <a:r>
              <a:rPr lang="tr-TR" dirty="0" err="1" smtClean="0">
                <a:solidFill>
                  <a:srgbClr val="FFC000"/>
                </a:solidFill>
              </a:rPr>
              <a:t>title</a:t>
            </a:r>
            <a:r>
              <a:rPr lang="tr-TR" dirty="0" smtClean="0">
                <a:solidFill>
                  <a:srgbClr val="FFC000"/>
                </a:solidFill>
              </a:rPr>
              <a:t>&gt;</a:t>
            </a:r>
            <a:r>
              <a:rPr lang="tr-TR" b="1" dirty="0" smtClean="0">
                <a:solidFill>
                  <a:srgbClr val="002060"/>
                </a:solidFill>
              </a:rPr>
              <a:t>Sekme Başlığı(sayfa başlığı)</a:t>
            </a:r>
            <a:r>
              <a:rPr lang="tr-TR" dirty="0" smtClean="0">
                <a:solidFill>
                  <a:srgbClr val="FFC000"/>
                </a:solidFill>
              </a:rPr>
              <a:t>&lt;/</a:t>
            </a:r>
            <a:r>
              <a:rPr lang="tr-TR" dirty="0" err="1">
                <a:solidFill>
                  <a:srgbClr val="FFC000"/>
                </a:solidFill>
              </a:rPr>
              <a:t>title</a:t>
            </a:r>
            <a:r>
              <a:rPr lang="tr-TR" dirty="0">
                <a:solidFill>
                  <a:srgbClr val="FFC000"/>
                </a:solidFill>
              </a:rPr>
              <a:t>&gt;</a:t>
            </a:r>
          </a:p>
          <a:p>
            <a:r>
              <a:rPr lang="tr-TR" dirty="0" smtClean="0"/>
              <a:t>        </a:t>
            </a:r>
            <a:r>
              <a:rPr lang="tr-TR" dirty="0" smtClean="0">
                <a:solidFill>
                  <a:srgbClr val="00B050"/>
                </a:solidFill>
              </a:rPr>
              <a:t>&lt;/</a:t>
            </a:r>
            <a:r>
              <a:rPr lang="tr-TR" dirty="0" err="1">
                <a:solidFill>
                  <a:srgbClr val="00B050"/>
                </a:solidFill>
              </a:rPr>
              <a:t>head</a:t>
            </a:r>
            <a:r>
              <a:rPr lang="tr-TR" dirty="0">
                <a:solidFill>
                  <a:srgbClr val="00B050"/>
                </a:solidFill>
              </a:rPr>
              <a:t>&gt;</a:t>
            </a:r>
          </a:p>
          <a:p>
            <a:r>
              <a:rPr lang="tr-TR" dirty="0" smtClean="0"/>
              <a:t>        </a:t>
            </a:r>
            <a:r>
              <a:rPr lang="tr-TR" dirty="0" smtClean="0">
                <a:solidFill>
                  <a:srgbClr val="0070C0"/>
                </a:solidFill>
              </a:rPr>
              <a:t>&lt;</a:t>
            </a:r>
            <a:r>
              <a:rPr lang="tr-TR" dirty="0">
                <a:solidFill>
                  <a:srgbClr val="0070C0"/>
                </a:solidFill>
              </a:rPr>
              <a:t>body</a:t>
            </a:r>
            <a:r>
              <a:rPr lang="tr-TR" dirty="0" smtClean="0">
                <a:solidFill>
                  <a:srgbClr val="0070C0"/>
                </a:solidFill>
              </a:rPr>
              <a:t>&gt;</a:t>
            </a:r>
          </a:p>
          <a:p>
            <a:pPr marL="201168" lvl="1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</a:t>
            </a:r>
            <a:r>
              <a:rPr lang="tr-TR" b="1" i="1" dirty="0" smtClean="0">
                <a:solidFill>
                  <a:srgbClr val="002060"/>
                </a:solidFill>
              </a:rPr>
              <a:t>Sayfa içeriği(Ziyaretçinin göreceği olan bölüm)</a:t>
            </a:r>
            <a:endParaRPr lang="tr-TR" b="1" i="1" dirty="0">
              <a:solidFill>
                <a:srgbClr val="002060"/>
              </a:solidFill>
            </a:endParaRPr>
          </a:p>
          <a:p>
            <a:r>
              <a:rPr lang="tr-TR" dirty="0" smtClean="0"/>
              <a:t>        </a:t>
            </a:r>
            <a:r>
              <a:rPr lang="tr-TR" dirty="0" smtClean="0">
                <a:solidFill>
                  <a:srgbClr val="0070C0"/>
                </a:solidFill>
              </a:rPr>
              <a:t>&lt;/</a:t>
            </a:r>
            <a:r>
              <a:rPr lang="tr-TR" dirty="0">
                <a:solidFill>
                  <a:srgbClr val="0070C0"/>
                </a:solidFill>
              </a:rPr>
              <a:t>body&gt;</a:t>
            </a:r>
          </a:p>
          <a:p>
            <a:r>
              <a:rPr lang="tr-TR" dirty="0">
                <a:solidFill>
                  <a:srgbClr val="FF0000"/>
                </a:solidFill>
              </a:rPr>
              <a:t>&lt;/</a:t>
            </a:r>
            <a:r>
              <a:rPr lang="tr-TR" dirty="0" smtClean="0">
                <a:solidFill>
                  <a:srgbClr val="FF0000"/>
                </a:solidFill>
              </a:rPr>
              <a:t>html&gt;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"/>
            <a:ext cx="12192000" cy="6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>&lt;b&gt; ve &lt;</a:t>
            </a:r>
            <a:r>
              <a:rPr lang="tr-TR" b="1" dirty="0" err="1"/>
              <a:t>strong</a:t>
            </a:r>
            <a:r>
              <a:rPr lang="tr-TR" b="1" dirty="0"/>
              <a:t>&gt; </a:t>
            </a:r>
            <a:r>
              <a:rPr lang="tr-TR" b="1" dirty="0" smtClean="0"/>
              <a:t>Etiketi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/>
          </a:bodyPr>
          <a:lstStyle/>
          <a:p>
            <a:pPr marL="578358" lvl="1" indent="-285750"/>
            <a:r>
              <a:rPr lang="tr-TR" sz="3200" dirty="0" smtClean="0"/>
              <a:t>Metinleri koyu(kalın) yapar. Metinlerde vurgu </a:t>
            </a:r>
          </a:p>
          <a:p>
            <a:pPr marL="578358" lvl="1" indent="-285750"/>
            <a:r>
              <a:rPr lang="tr-TR" sz="3200" dirty="0" smtClean="0"/>
              <a:t>Bu </a:t>
            </a:r>
            <a:r>
              <a:rPr lang="tr-TR" sz="3200" b="1" dirty="0" smtClean="0">
                <a:solidFill>
                  <a:schemeClr val="tx1"/>
                </a:solidFill>
              </a:rPr>
              <a:t>yazımız koyu </a:t>
            </a:r>
            <a:r>
              <a:rPr lang="tr-TR" sz="3200" dirty="0" smtClean="0"/>
              <a:t>olacak</a:t>
            </a:r>
          </a:p>
          <a:p>
            <a:pPr marL="578358" lvl="1" indent="-285750"/>
            <a:r>
              <a:rPr lang="tr-TR" sz="3200" dirty="0"/>
              <a:t>Bu </a:t>
            </a:r>
            <a:r>
              <a:rPr lang="tr-TR" sz="3200" dirty="0" smtClean="0">
                <a:solidFill>
                  <a:srgbClr val="FF0000"/>
                </a:solidFill>
              </a:rPr>
              <a:t>&lt;b&gt; </a:t>
            </a:r>
            <a:r>
              <a:rPr lang="tr-TR" sz="3200" dirty="0" smtClean="0"/>
              <a:t>yazımız koyu </a:t>
            </a:r>
            <a:r>
              <a:rPr lang="tr-TR" sz="3200" dirty="0" smtClean="0">
                <a:solidFill>
                  <a:srgbClr val="FF0000"/>
                </a:solidFill>
              </a:rPr>
              <a:t>&lt;/b&gt; </a:t>
            </a:r>
            <a:r>
              <a:rPr lang="tr-TR" sz="3200" dirty="0" smtClean="0"/>
              <a:t>olacak</a:t>
            </a:r>
          </a:p>
          <a:p>
            <a:pPr marL="578358" lvl="1" indent="-285750"/>
            <a:r>
              <a:rPr lang="tr-TR" sz="3200" dirty="0"/>
              <a:t>Bu </a:t>
            </a:r>
            <a:r>
              <a:rPr lang="tr-TR" sz="3200" dirty="0" smtClean="0"/>
              <a:t>yazımız </a:t>
            </a:r>
            <a:r>
              <a:rPr lang="tr-TR" sz="3200" b="1" dirty="0" smtClean="0">
                <a:solidFill>
                  <a:schemeClr val="tx1"/>
                </a:solidFill>
              </a:rPr>
              <a:t>koyu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smtClean="0"/>
              <a:t>olacak</a:t>
            </a:r>
          </a:p>
          <a:p>
            <a:pPr marL="578358" lvl="1" indent="-285750"/>
            <a:r>
              <a:rPr lang="tr-TR" sz="3200" dirty="0"/>
              <a:t>Bu </a:t>
            </a:r>
            <a:r>
              <a:rPr lang="tr-TR" sz="3200" dirty="0" smtClean="0"/>
              <a:t>yazımız </a:t>
            </a:r>
            <a:r>
              <a:rPr lang="tr-TR" sz="3200" dirty="0" smtClean="0">
                <a:solidFill>
                  <a:srgbClr val="00B050"/>
                </a:solidFill>
              </a:rPr>
              <a:t>&lt;</a:t>
            </a:r>
            <a:r>
              <a:rPr lang="tr-TR" sz="3200" dirty="0" err="1" smtClean="0">
                <a:solidFill>
                  <a:srgbClr val="00B050"/>
                </a:solidFill>
              </a:rPr>
              <a:t>strong</a:t>
            </a:r>
            <a:r>
              <a:rPr lang="tr-TR" sz="3200" dirty="0" smtClean="0">
                <a:solidFill>
                  <a:srgbClr val="00B050"/>
                </a:solidFill>
              </a:rPr>
              <a:t>&gt; </a:t>
            </a:r>
            <a:r>
              <a:rPr lang="tr-TR" sz="3200" dirty="0"/>
              <a:t>koyu </a:t>
            </a:r>
            <a:r>
              <a:rPr lang="tr-TR" sz="3200" dirty="0" smtClean="0">
                <a:solidFill>
                  <a:srgbClr val="00B050"/>
                </a:solidFill>
              </a:rPr>
              <a:t>&lt;/</a:t>
            </a:r>
            <a:r>
              <a:rPr lang="tr-TR" sz="3200" dirty="0" err="1" smtClean="0">
                <a:solidFill>
                  <a:srgbClr val="00B050"/>
                </a:solidFill>
              </a:rPr>
              <a:t>strong</a:t>
            </a:r>
            <a:r>
              <a:rPr lang="tr-TR" sz="3200" dirty="0" smtClean="0">
                <a:solidFill>
                  <a:srgbClr val="00B050"/>
                </a:solidFill>
              </a:rPr>
              <a:t>&gt; </a:t>
            </a:r>
            <a:r>
              <a:rPr lang="tr-TR" sz="3200" dirty="0" smtClean="0"/>
              <a:t>olacak</a:t>
            </a:r>
          </a:p>
          <a:p>
            <a:pPr marL="578358" lvl="1" indent="-285750"/>
            <a:r>
              <a:rPr lang="tr-TR" sz="3200" b="1" dirty="0"/>
              <a:t>&lt;</a:t>
            </a:r>
            <a:r>
              <a:rPr lang="tr-TR" sz="3200" b="1" dirty="0" err="1"/>
              <a:t>strong</a:t>
            </a:r>
            <a:r>
              <a:rPr lang="tr-TR" sz="3200" b="1" dirty="0"/>
              <a:t>&gt; </a:t>
            </a:r>
            <a:r>
              <a:rPr lang="tr-TR" sz="3200" b="1" dirty="0" smtClean="0"/>
              <a:t>Etiketi anlamsal(semantik)</a:t>
            </a:r>
          </a:p>
          <a:p>
            <a:pPr marL="578358" lvl="1" indent="-285750"/>
            <a:r>
              <a:rPr lang="tr-TR" sz="3200" b="1" dirty="0" smtClean="0"/>
              <a:t>&lt;b&gt; anlamsal değildir.</a:t>
            </a:r>
            <a:endParaRPr lang="tr-TR" sz="3200" dirty="0" smtClean="0"/>
          </a:p>
          <a:p>
            <a:pPr marL="578358" lvl="1" indent="-285750"/>
            <a:endParaRPr lang="tr-TR" sz="3200" dirty="0"/>
          </a:p>
          <a:p>
            <a:pPr marL="578358" lvl="1" indent="-285750"/>
            <a:endParaRPr lang="tr-TR" sz="3200" dirty="0" smtClean="0"/>
          </a:p>
          <a:p>
            <a:pPr marL="578358" lvl="1" indent="-285750"/>
            <a:endParaRPr lang="tr-TR" sz="3200" dirty="0"/>
          </a:p>
          <a:p>
            <a:pPr marL="578358" lvl="1" indent="-285750"/>
            <a:endParaRPr lang="tr-TR" sz="3200" dirty="0" smtClean="0"/>
          </a:p>
          <a:p>
            <a:pPr marL="578358" lvl="1" indent="-285750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83024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&lt;i&gt; ve &lt;em&gt; Etiketleri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/>
            <a:r>
              <a:rPr lang="tr-TR" sz="3200" dirty="0"/>
              <a:t>Metinleri </a:t>
            </a:r>
            <a:r>
              <a:rPr lang="tr-TR" sz="3200" dirty="0" smtClean="0"/>
              <a:t>eğik(</a:t>
            </a:r>
            <a:r>
              <a:rPr lang="tr-TR" sz="3200" dirty="0" err="1" smtClean="0"/>
              <a:t>italic</a:t>
            </a:r>
            <a:r>
              <a:rPr lang="tr-TR" sz="3200" dirty="0" smtClean="0"/>
              <a:t>) </a:t>
            </a:r>
            <a:r>
              <a:rPr lang="tr-TR" sz="3200" dirty="0"/>
              <a:t>yapar. </a:t>
            </a:r>
            <a:r>
              <a:rPr lang="tr-TR" sz="3200" dirty="0" smtClean="0"/>
              <a:t>Sağ tarafa eğik</a:t>
            </a:r>
            <a:endParaRPr lang="tr-TR" sz="3200" dirty="0"/>
          </a:p>
          <a:p>
            <a:pPr marL="578358" lvl="1" indent="-285750"/>
            <a:r>
              <a:rPr lang="tr-TR" sz="3200" dirty="0"/>
              <a:t>Bu </a:t>
            </a:r>
            <a:r>
              <a:rPr lang="tr-TR" sz="3200" i="1" dirty="0">
                <a:solidFill>
                  <a:schemeClr val="tx1"/>
                </a:solidFill>
              </a:rPr>
              <a:t>yazımız </a:t>
            </a:r>
            <a:r>
              <a:rPr lang="tr-TR" sz="3200" i="1" dirty="0" smtClean="0">
                <a:solidFill>
                  <a:schemeClr val="tx1"/>
                </a:solidFill>
              </a:rPr>
              <a:t>eğik </a:t>
            </a:r>
            <a:r>
              <a:rPr lang="tr-TR" sz="3200" dirty="0" smtClean="0"/>
              <a:t>olacak</a:t>
            </a:r>
            <a:endParaRPr lang="tr-TR" sz="3200" dirty="0"/>
          </a:p>
          <a:p>
            <a:pPr marL="578358" lvl="1" indent="-285750"/>
            <a:r>
              <a:rPr lang="tr-TR" sz="3200" dirty="0"/>
              <a:t>Bu </a:t>
            </a:r>
            <a:r>
              <a:rPr lang="tr-TR" sz="3200" dirty="0" smtClean="0">
                <a:solidFill>
                  <a:srgbClr val="FF0000"/>
                </a:solidFill>
              </a:rPr>
              <a:t>&lt;i&gt; </a:t>
            </a:r>
            <a:r>
              <a:rPr lang="tr-TR" sz="3200" dirty="0"/>
              <a:t>yazımız koyu </a:t>
            </a:r>
            <a:r>
              <a:rPr lang="tr-TR" sz="3200" dirty="0" smtClean="0">
                <a:solidFill>
                  <a:srgbClr val="FF0000"/>
                </a:solidFill>
              </a:rPr>
              <a:t>&lt;/i&gt; </a:t>
            </a:r>
            <a:r>
              <a:rPr lang="tr-TR" sz="3200" dirty="0"/>
              <a:t>olacak</a:t>
            </a:r>
          </a:p>
          <a:p>
            <a:pPr marL="578358" lvl="1" indent="-285750"/>
            <a:r>
              <a:rPr lang="tr-TR" sz="3200" i="1" dirty="0">
                <a:solidFill>
                  <a:schemeClr val="tx1"/>
                </a:solidFill>
              </a:rPr>
              <a:t>Bu yazımız </a:t>
            </a:r>
            <a:r>
              <a:rPr lang="tr-TR" sz="3200" i="1" dirty="0" smtClean="0">
                <a:solidFill>
                  <a:schemeClr val="tx1"/>
                </a:solidFill>
              </a:rPr>
              <a:t>eğik olacak</a:t>
            </a:r>
            <a:endParaRPr lang="tr-TR" sz="3200" i="1" dirty="0">
              <a:solidFill>
                <a:schemeClr val="tx1"/>
              </a:solidFill>
            </a:endParaRPr>
          </a:p>
          <a:p>
            <a:pPr marL="578358" lvl="1" indent="-285750"/>
            <a:r>
              <a:rPr lang="tr-TR" sz="3200" dirty="0" smtClean="0">
                <a:solidFill>
                  <a:srgbClr val="00B050"/>
                </a:solidFill>
              </a:rPr>
              <a:t>&lt;em&gt; </a:t>
            </a:r>
            <a:r>
              <a:rPr lang="tr-TR" sz="3200" dirty="0" smtClean="0"/>
              <a:t>Bu </a:t>
            </a:r>
            <a:r>
              <a:rPr lang="tr-TR" sz="3200" dirty="0"/>
              <a:t>yazımız </a:t>
            </a:r>
            <a:r>
              <a:rPr lang="tr-TR" sz="3200" dirty="0" smtClean="0"/>
              <a:t>eğik olacak</a:t>
            </a:r>
            <a:r>
              <a:rPr lang="tr-TR" sz="3200" dirty="0" smtClean="0">
                <a:solidFill>
                  <a:srgbClr val="00B050"/>
                </a:solidFill>
              </a:rPr>
              <a:t> &lt;/em&gt; </a:t>
            </a:r>
            <a:endParaRPr lang="tr-TR" sz="3200" dirty="0"/>
          </a:p>
          <a:p>
            <a:pPr marL="578358" lvl="1" indent="-285750"/>
            <a:r>
              <a:rPr lang="tr-TR" sz="3200" b="1" dirty="0" smtClean="0"/>
              <a:t>&lt;em&gt; </a:t>
            </a:r>
            <a:r>
              <a:rPr lang="tr-TR" sz="3200" b="1" dirty="0"/>
              <a:t>Etiketi anlamsal(semantik)</a:t>
            </a:r>
          </a:p>
          <a:p>
            <a:pPr marL="578358" lvl="1" indent="-285750"/>
            <a:r>
              <a:rPr lang="tr-TR" sz="3200" b="1" dirty="0" smtClean="0"/>
              <a:t>&lt;i&gt; </a:t>
            </a:r>
            <a:r>
              <a:rPr lang="tr-TR" sz="3200" b="1" dirty="0"/>
              <a:t>anlamsal değildir.</a:t>
            </a:r>
            <a:endParaRPr lang="tr-TR" sz="32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&lt;u&gt; ve &lt;</a:t>
            </a:r>
            <a:r>
              <a:rPr lang="tr-TR" b="1" dirty="0" err="1"/>
              <a:t>ins</a:t>
            </a:r>
            <a:r>
              <a:rPr lang="tr-TR" b="1" dirty="0"/>
              <a:t>&gt; Etiketleri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/>
            <a:r>
              <a:rPr lang="tr-TR" sz="3200" dirty="0"/>
              <a:t>Metinleri </a:t>
            </a:r>
            <a:r>
              <a:rPr lang="tr-TR" sz="3200" dirty="0" smtClean="0"/>
              <a:t>altı çizili </a:t>
            </a:r>
            <a:r>
              <a:rPr lang="tr-TR" sz="3200" dirty="0"/>
              <a:t>yapar. </a:t>
            </a:r>
          </a:p>
          <a:p>
            <a:pPr marL="578358" lvl="1" indent="-285750"/>
            <a:r>
              <a:rPr lang="tr-TR" sz="3200" u="sng" dirty="0"/>
              <a:t>Bu </a:t>
            </a:r>
            <a:r>
              <a:rPr lang="tr-TR" sz="3200" u="sng" dirty="0">
                <a:solidFill>
                  <a:schemeClr val="tx1"/>
                </a:solidFill>
              </a:rPr>
              <a:t>yazımız </a:t>
            </a:r>
            <a:r>
              <a:rPr lang="tr-TR" sz="3200" u="sng" dirty="0" smtClean="0">
                <a:solidFill>
                  <a:schemeClr val="tx1"/>
                </a:solidFill>
              </a:rPr>
              <a:t>altı çizili </a:t>
            </a:r>
            <a:r>
              <a:rPr lang="tr-TR" sz="3200" u="sng" dirty="0" smtClean="0"/>
              <a:t>olacak</a:t>
            </a:r>
            <a:endParaRPr lang="tr-TR" sz="3200" u="sng" dirty="0"/>
          </a:p>
          <a:p>
            <a:pPr marL="578358" lvl="1" indent="-285750"/>
            <a:r>
              <a:rPr lang="tr-TR" sz="3200" dirty="0" smtClean="0">
                <a:solidFill>
                  <a:srgbClr val="FF0000"/>
                </a:solidFill>
              </a:rPr>
              <a:t>&lt;u&gt; </a:t>
            </a:r>
            <a:r>
              <a:rPr lang="tr-TR" sz="3200" dirty="0" smtClean="0"/>
              <a:t>Bu yazımız altı çizili olacak</a:t>
            </a:r>
            <a:r>
              <a:rPr lang="tr-TR" sz="3200" dirty="0" smtClean="0">
                <a:solidFill>
                  <a:srgbClr val="FF0000"/>
                </a:solidFill>
              </a:rPr>
              <a:t> &lt;/u&gt; </a:t>
            </a:r>
            <a:endParaRPr lang="tr-TR" sz="3200" dirty="0"/>
          </a:p>
          <a:p>
            <a:pPr marL="578358" lvl="1" indent="-285750"/>
            <a:r>
              <a:rPr lang="tr-TR" sz="3200" dirty="0"/>
              <a:t>Bu </a:t>
            </a:r>
            <a:r>
              <a:rPr lang="tr-TR" sz="3200" dirty="0">
                <a:solidFill>
                  <a:schemeClr val="tx1"/>
                </a:solidFill>
              </a:rPr>
              <a:t>yazımız </a:t>
            </a:r>
            <a:r>
              <a:rPr lang="tr-TR" sz="3200" u="sng" dirty="0">
                <a:solidFill>
                  <a:schemeClr val="tx1"/>
                </a:solidFill>
              </a:rPr>
              <a:t>altı çizili </a:t>
            </a:r>
            <a:r>
              <a:rPr lang="tr-TR" sz="3200" dirty="0"/>
              <a:t>olacak</a:t>
            </a:r>
          </a:p>
          <a:p>
            <a:pPr marL="578358" lvl="1" indent="-285750"/>
            <a:r>
              <a:rPr lang="tr-TR" sz="3200" dirty="0" smtClean="0"/>
              <a:t>Bu </a:t>
            </a:r>
            <a:r>
              <a:rPr lang="tr-TR" sz="3200" dirty="0"/>
              <a:t>yazımız </a:t>
            </a:r>
            <a:r>
              <a:rPr lang="tr-TR" sz="3200" dirty="0" smtClean="0">
                <a:solidFill>
                  <a:srgbClr val="00B050"/>
                </a:solidFill>
              </a:rPr>
              <a:t>&lt;</a:t>
            </a:r>
            <a:r>
              <a:rPr lang="tr-TR" sz="3200" dirty="0" err="1" smtClean="0">
                <a:solidFill>
                  <a:srgbClr val="00B050"/>
                </a:solidFill>
              </a:rPr>
              <a:t>ins</a:t>
            </a:r>
            <a:r>
              <a:rPr lang="tr-TR" sz="3200" dirty="0" smtClean="0">
                <a:solidFill>
                  <a:srgbClr val="00B050"/>
                </a:solidFill>
              </a:rPr>
              <a:t>&gt; </a:t>
            </a:r>
            <a:r>
              <a:rPr lang="tr-TR" sz="3200" dirty="0" smtClean="0"/>
              <a:t>altı çizili</a:t>
            </a:r>
            <a:r>
              <a:rPr lang="tr-TR" sz="3200" dirty="0" smtClean="0">
                <a:solidFill>
                  <a:srgbClr val="00B050"/>
                </a:solidFill>
              </a:rPr>
              <a:t>&lt;/</a:t>
            </a:r>
            <a:r>
              <a:rPr lang="tr-TR" sz="3200" dirty="0" err="1" smtClean="0">
                <a:solidFill>
                  <a:srgbClr val="00B050"/>
                </a:solidFill>
              </a:rPr>
              <a:t>ins</a:t>
            </a:r>
            <a:r>
              <a:rPr lang="tr-TR" sz="3200" dirty="0" smtClean="0">
                <a:solidFill>
                  <a:srgbClr val="00B050"/>
                </a:solidFill>
              </a:rPr>
              <a:t>&gt;</a:t>
            </a:r>
            <a:r>
              <a:rPr lang="tr-TR" sz="3200" dirty="0" smtClean="0"/>
              <a:t> olacak</a:t>
            </a:r>
            <a:endParaRPr lang="tr-TR" sz="3200" dirty="0"/>
          </a:p>
          <a:p>
            <a:pPr marL="578358" lvl="1" indent="-285750"/>
            <a:r>
              <a:rPr lang="tr-TR" sz="3200" b="1" dirty="0" smtClean="0"/>
              <a:t>&lt;</a:t>
            </a:r>
            <a:r>
              <a:rPr lang="tr-TR" sz="3200" b="1" dirty="0" err="1" smtClean="0"/>
              <a:t>ins</a:t>
            </a:r>
            <a:r>
              <a:rPr lang="tr-TR" sz="3200" b="1" dirty="0" smtClean="0"/>
              <a:t>&gt; </a:t>
            </a:r>
            <a:r>
              <a:rPr lang="tr-TR" sz="3200" b="1" dirty="0"/>
              <a:t>Etiketi anlamsal(semantik)</a:t>
            </a:r>
          </a:p>
          <a:p>
            <a:pPr marL="578358" lvl="1" indent="-285750"/>
            <a:r>
              <a:rPr lang="tr-TR" sz="3200" b="1" dirty="0" smtClean="0"/>
              <a:t>&lt;u&gt; </a:t>
            </a:r>
            <a:r>
              <a:rPr lang="tr-TR" sz="3200" b="1" dirty="0"/>
              <a:t>anlamsal değildir.</a:t>
            </a:r>
            <a:endParaRPr lang="tr-TR" sz="32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39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&lt;</a:t>
            </a:r>
            <a:r>
              <a:rPr lang="tr-TR" b="1" dirty="0" err="1"/>
              <a:t>small</a:t>
            </a:r>
            <a:r>
              <a:rPr lang="tr-TR" b="1" dirty="0"/>
              <a:t>&gt; </a:t>
            </a:r>
            <a:r>
              <a:rPr lang="tr-TR" b="1" dirty="0" smtClean="0"/>
              <a:t>Etiketi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31503" cy="4023360"/>
          </a:xfrm>
        </p:spPr>
        <p:txBody>
          <a:bodyPr>
            <a:normAutofit/>
          </a:bodyPr>
          <a:lstStyle/>
          <a:p>
            <a:pPr lvl="1"/>
            <a:r>
              <a:rPr lang="tr-TR" sz="3200" dirty="0" smtClean="0"/>
              <a:t>Metinleri diğer metinlere göre daha küçük yapar.</a:t>
            </a:r>
          </a:p>
          <a:p>
            <a:pPr lvl="1"/>
            <a:r>
              <a:rPr lang="tr-TR" sz="3200" dirty="0"/>
              <a:t>Bu metin normal büyüklükte yazılmıştır. </a:t>
            </a:r>
            <a:endParaRPr lang="tr-TR" sz="3200" dirty="0" smtClean="0"/>
          </a:p>
          <a:p>
            <a:pPr marL="201168" lvl="1" indent="0">
              <a:buNone/>
            </a:pPr>
            <a:r>
              <a:rPr lang="tr-TR" sz="3200" dirty="0"/>
              <a:t> </a:t>
            </a:r>
            <a:r>
              <a:rPr lang="tr-TR" sz="3200" dirty="0" smtClean="0"/>
              <a:t>  </a:t>
            </a:r>
            <a:r>
              <a:rPr lang="tr-TR" sz="2400" dirty="0" smtClean="0"/>
              <a:t>Bu </a:t>
            </a:r>
            <a:r>
              <a:rPr lang="tr-TR" sz="2400" dirty="0"/>
              <a:t>metin </a:t>
            </a:r>
            <a:r>
              <a:rPr lang="tr-TR" sz="2400" dirty="0" err="1"/>
              <a:t>small</a:t>
            </a:r>
            <a:r>
              <a:rPr lang="tr-TR" sz="2400" dirty="0"/>
              <a:t> etiketi içinde yazılmış küçük bir metindir. </a:t>
            </a:r>
            <a:endParaRPr lang="tr-TR" sz="2400" dirty="0" smtClean="0"/>
          </a:p>
          <a:p>
            <a:pPr lvl="1"/>
            <a:r>
              <a:rPr lang="tr-TR" sz="3200" dirty="0"/>
              <a:t>Bu metin normal büyüklükte yazılmıştır</a:t>
            </a:r>
            <a:r>
              <a:rPr lang="tr-TR" sz="3200" dirty="0" smtClean="0">
                <a:solidFill>
                  <a:srgbClr val="FF0000"/>
                </a:solidFill>
              </a:rPr>
              <a:t>.&lt;</a:t>
            </a:r>
            <a:r>
              <a:rPr lang="tr-TR" sz="3200" dirty="0" err="1" smtClean="0">
                <a:solidFill>
                  <a:srgbClr val="FF0000"/>
                </a:solidFill>
              </a:rPr>
              <a:t>br</a:t>
            </a:r>
            <a:r>
              <a:rPr lang="tr-TR" sz="3200" dirty="0" smtClean="0">
                <a:solidFill>
                  <a:srgbClr val="FF0000"/>
                </a:solidFill>
              </a:rPr>
              <a:t>&gt; </a:t>
            </a:r>
            <a:endParaRPr lang="tr-TR" sz="32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tr-TR" sz="3200" dirty="0"/>
              <a:t>  </a:t>
            </a:r>
            <a:r>
              <a:rPr lang="tr-TR" sz="3200" dirty="0" smtClean="0"/>
              <a:t> </a:t>
            </a:r>
            <a:r>
              <a:rPr lang="tr-TR" sz="3200" dirty="0" smtClean="0">
                <a:solidFill>
                  <a:srgbClr val="00B050"/>
                </a:solidFill>
              </a:rPr>
              <a:t>&lt;</a:t>
            </a:r>
            <a:r>
              <a:rPr lang="tr-TR" sz="3200" dirty="0" err="1" smtClean="0">
                <a:solidFill>
                  <a:srgbClr val="00B050"/>
                </a:solidFill>
              </a:rPr>
              <a:t>small</a:t>
            </a:r>
            <a:r>
              <a:rPr lang="tr-TR" sz="3200" dirty="0" smtClean="0">
                <a:solidFill>
                  <a:srgbClr val="00B050"/>
                </a:solidFill>
              </a:rPr>
              <a:t>&gt; </a:t>
            </a:r>
            <a:r>
              <a:rPr lang="tr-TR" sz="3200" dirty="0" smtClean="0"/>
              <a:t>Bu </a:t>
            </a:r>
            <a:r>
              <a:rPr lang="tr-TR" sz="3200" dirty="0"/>
              <a:t>metin </a:t>
            </a:r>
            <a:r>
              <a:rPr lang="tr-TR" sz="3200" dirty="0" err="1"/>
              <a:t>small</a:t>
            </a:r>
            <a:r>
              <a:rPr lang="tr-TR" sz="3200" dirty="0"/>
              <a:t> etiketi içinde yazılmış küçük bir </a:t>
            </a:r>
            <a:r>
              <a:rPr lang="tr-TR" sz="3200" dirty="0" smtClean="0"/>
              <a:t>  </a:t>
            </a:r>
            <a:br>
              <a:rPr lang="tr-TR" sz="3200" dirty="0" smtClean="0"/>
            </a:br>
            <a:r>
              <a:rPr lang="tr-TR" sz="3200" dirty="0" smtClean="0"/>
              <a:t>   metindir. </a:t>
            </a:r>
            <a:r>
              <a:rPr lang="tr-TR" sz="3200" dirty="0" smtClean="0">
                <a:solidFill>
                  <a:srgbClr val="00B050"/>
                </a:solidFill>
              </a:rPr>
              <a:t>&lt;/</a:t>
            </a:r>
            <a:r>
              <a:rPr lang="tr-TR" sz="3200" dirty="0" err="1" smtClean="0">
                <a:solidFill>
                  <a:srgbClr val="00B050"/>
                </a:solidFill>
              </a:rPr>
              <a:t>small</a:t>
            </a:r>
            <a:r>
              <a:rPr lang="tr-TR" sz="3200" dirty="0" smtClean="0">
                <a:solidFill>
                  <a:srgbClr val="00B050"/>
                </a:solidFill>
              </a:rPr>
              <a:t>&gt; </a:t>
            </a:r>
            <a:endParaRPr lang="tr-TR" sz="3200" dirty="0">
              <a:solidFill>
                <a:srgbClr val="00B050"/>
              </a:solidFill>
            </a:endParaRPr>
          </a:p>
          <a:p>
            <a:pPr lvl="1"/>
            <a:endParaRPr lang="tr-TR" sz="3600" dirty="0" smtClean="0"/>
          </a:p>
          <a:p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42234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&lt;</a:t>
            </a:r>
            <a:r>
              <a:rPr lang="tr-TR" dirty="0" err="1" smtClean="0"/>
              <a:t>big</a:t>
            </a:r>
            <a:r>
              <a:rPr lang="tr-TR" dirty="0" smtClean="0"/>
              <a:t>&gt; Etiketi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400" dirty="0"/>
              <a:t>Metinleri diğer metinlere göre daha </a:t>
            </a:r>
            <a:r>
              <a:rPr lang="tr-TR" sz="2400" dirty="0" smtClean="0"/>
              <a:t>büyük yapar</a:t>
            </a:r>
            <a:r>
              <a:rPr lang="tr-TR" sz="2400" dirty="0"/>
              <a:t>.</a:t>
            </a:r>
          </a:p>
          <a:p>
            <a:pPr lvl="1"/>
            <a:r>
              <a:rPr lang="tr-TR" sz="2400" dirty="0" smtClean="0"/>
              <a:t>Bu </a:t>
            </a:r>
            <a:r>
              <a:rPr lang="tr-TR" sz="2400" dirty="0"/>
              <a:t>metin normal büyüklükte yazılmıştır. </a:t>
            </a:r>
          </a:p>
          <a:p>
            <a:pPr marL="201168" lvl="1" indent="0">
              <a:buNone/>
            </a:pPr>
            <a:r>
              <a:rPr lang="tr-TR" sz="2400" dirty="0"/>
              <a:t>   </a:t>
            </a:r>
            <a:r>
              <a:rPr lang="tr-TR" sz="3200" dirty="0"/>
              <a:t>Bu metin </a:t>
            </a:r>
            <a:r>
              <a:rPr lang="tr-TR" sz="3200" dirty="0" err="1" smtClean="0"/>
              <a:t>big</a:t>
            </a:r>
            <a:r>
              <a:rPr lang="tr-TR" sz="3200" dirty="0" smtClean="0"/>
              <a:t> etiketi </a:t>
            </a:r>
            <a:r>
              <a:rPr lang="tr-TR" sz="3200" dirty="0"/>
              <a:t>içinde yazılmış </a:t>
            </a:r>
            <a:r>
              <a:rPr lang="tr-TR" sz="3200" dirty="0" smtClean="0"/>
              <a:t>büyük bir </a:t>
            </a:r>
            <a:r>
              <a:rPr lang="tr-TR" sz="3200" dirty="0"/>
              <a:t>metindir. </a:t>
            </a:r>
          </a:p>
          <a:p>
            <a:pPr lvl="1"/>
            <a:r>
              <a:rPr lang="tr-TR" sz="2400" dirty="0"/>
              <a:t>Bu metin normal büyüklükte yazılmıştır</a:t>
            </a:r>
            <a:r>
              <a:rPr lang="tr-TR" sz="2400" dirty="0">
                <a:solidFill>
                  <a:srgbClr val="FF0000"/>
                </a:solidFill>
              </a:rPr>
              <a:t>.&lt;</a:t>
            </a:r>
            <a:r>
              <a:rPr lang="tr-TR" sz="2400" dirty="0" err="1">
                <a:solidFill>
                  <a:srgbClr val="FF0000"/>
                </a:solidFill>
              </a:rPr>
              <a:t>br</a:t>
            </a:r>
            <a:r>
              <a:rPr lang="tr-TR" sz="2400" dirty="0">
                <a:solidFill>
                  <a:srgbClr val="FF0000"/>
                </a:solidFill>
              </a:rPr>
              <a:t>&gt; </a:t>
            </a:r>
          </a:p>
          <a:p>
            <a:pPr marL="201168" lvl="1" indent="0">
              <a:buNone/>
            </a:pPr>
            <a:r>
              <a:rPr lang="tr-TR" sz="2400" dirty="0"/>
              <a:t>   </a:t>
            </a:r>
            <a:r>
              <a:rPr lang="tr-TR" sz="2400" dirty="0" smtClean="0">
                <a:solidFill>
                  <a:srgbClr val="00B050"/>
                </a:solidFill>
              </a:rPr>
              <a:t>&lt;</a:t>
            </a:r>
            <a:r>
              <a:rPr lang="tr-TR" sz="2400" dirty="0" err="1" smtClean="0">
                <a:solidFill>
                  <a:srgbClr val="00B050"/>
                </a:solidFill>
              </a:rPr>
              <a:t>big</a:t>
            </a:r>
            <a:r>
              <a:rPr lang="tr-TR" sz="2400" dirty="0" smtClean="0">
                <a:solidFill>
                  <a:srgbClr val="00B050"/>
                </a:solidFill>
              </a:rPr>
              <a:t>&gt; </a:t>
            </a:r>
            <a:r>
              <a:rPr lang="tr-TR" sz="2400" dirty="0"/>
              <a:t>Bu metin </a:t>
            </a:r>
            <a:r>
              <a:rPr lang="tr-TR" sz="2400" dirty="0" err="1" smtClean="0"/>
              <a:t>big</a:t>
            </a:r>
            <a:r>
              <a:rPr lang="tr-TR" sz="2400" dirty="0" smtClean="0"/>
              <a:t> etiketi </a:t>
            </a:r>
            <a:r>
              <a:rPr lang="tr-TR" sz="2400" dirty="0"/>
              <a:t>içinde yazılmış </a:t>
            </a:r>
            <a:r>
              <a:rPr lang="tr-TR" sz="2400" dirty="0" smtClean="0"/>
              <a:t>büyük bir </a:t>
            </a:r>
            <a:r>
              <a:rPr lang="tr-TR" sz="2400" dirty="0"/>
              <a:t>metindir. </a:t>
            </a:r>
            <a:r>
              <a:rPr lang="tr-TR" sz="2400" dirty="0" smtClean="0">
                <a:solidFill>
                  <a:srgbClr val="00B050"/>
                </a:solidFill>
              </a:rPr>
              <a:t>&lt;/</a:t>
            </a:r>
            <a:r>
              <a:rPr lang="tr-TR" sz="2400" dirty="0" err="1" smtClean="0">
                <a:solidFill>
                  <a:srgbClr val="00B050"/>
                </a:solidFill>
              </a:rPr>
              <a:t>big</a:t>
            </a:r>
            <a:r>
              <a:rPr lang="tr-TR" sz="2400" dirty="0" smtClean="0">
                <a:solidFill>
                  <a:srgbClr val="00B050"/>
                </a:solidFill>
              </a:rPr>
              <a:t>&gt; </a:t>
            </a:r>
            <a:endParaRPr lang="tr-TR" sz="2400" dirty="0">
              <a:solidFill>
                <a:srgbClr val="00B050"/>
              </a:solidFill>
            </a:endParaRPr>
          </a:p>
          <a:p>
            <a:pPr lvl="1"/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24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&lt;del&gt; ve &lt;</a:t>
            </a:r>
            <a:r>
              <a:rPr lang="tr-TR" dirty="0" err="1" smtClean="0"/>
              <a:t>strike</a:t>
            </a:r>
            <a:r>
              <a:rPr lang="tr-TR" dirty="0" smtClean="0"/>
              <a:t>&gt; Etiketleri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800" dirty="0" smtClean="0"/>
              <a:t>Metinleri üzerini çizer.</a:t>
            </a:r>
          </a:p>
          <a:p>
            <a:pPr lvl="1"/>
            <a:r>
              <a:rPr lang="tr-TR" sz="2800" dirty="0" smtClean="0"/>
              <a:t>Bu metin </a:t>
            </a:r>
            <a:r>
              <a:rPr lang="tr-TR" sz="2800" strike="sngStrike" dirty="0" smtClean="0">
                <a:solidFill>
                  <a:srgbClr val="00B050"/>
                </a:solidFill>
              </a:rPr>
              <a:t>üzeri</a:t>
            </a:r>
            <a:r>
              <a:rPr lang="tr-TR" sz="2800" dirty="0" smtClean="0"/>
              <a:t> çizilidir.</a:t>
            </a:r>
          </a:p>
          <a:p>
            <a:pPr lvl="1"/>
            <a:r>
              <a:rPr lang="tr-TR" sz="2800" dirty="0"/>
              <a:t>Bu metin </a:t>
            </a:r>
            <a:r>
              <a:rPr lang="tr-TR" sz="2800" dirty="0" smtClean="0"/>
              <a:t>&lt;del&gt;</a:t>
            </a:r>
            <a:r>
              <a:rPr lang="tr-TR" sz="2800" dirty="0" smtClean="0">
                <a:solidFill>
                  <a:schemeClr val="tx1"/>
                </a:solidFill>
              </a:rPr>
              <a:t>üzeri&lt;/del&gt;</a:t>
            </a:r>
            <a:r>
              <a:rPr lang="tr-TR" sz="2800" dirty="0" smtClean="0"/>
              <a:t> </a:t>
            </a:r>
            <a:r>
              <a:rPr lang="tr-TR" sz="2800" dirty="0"/>
              <a:t>çizilidir</a:t>
            </a:r>
            <a:r>
              <a:rPr lang="tr-TR" sz="2800" dirty="0" smtClean="0"/>
              <a:t>.</a:t>
            </a:r>
          </a:p>
          <a:p>
            <a:pPr lvl="1"/>
            <a:r>
              <a:rPr lang="tr-TR" sz="2800" strike="sngStrike" dirty="0" smtClean="0"/>
              <a:t>Bu metnin hepsinin üzeri çizili.</a:t>
            </a:r>
          </a:p>
          <a:p>
            <a:pPr lvl="1"/>
            <a:r>
              <a:rPr lang="tr-TR" sz="2800" dirty="0" smtClean="0">
                <a:solidFill>
                  <a:srgbClr val="FF0000"/>
                </a:solidFill>
              </a:rPr>
              <a:t>&lt;</a:t>
            </a:r>
            <a:r>
              <a:rPr lang="tr-TR" sz="2800" dirty="0" err="1" smtClean="0">
                <a:solidFill>
                  <a:srgbClr val="FF0000"/>
                </a:solidFill>
              </a:rPr>
              <a:t>strike</a:t>
            </a:r>
            <a:r>
              <a:rPr lang="tr-TR" sz="2800" dirty="0" smtClean="0">
                <a:solidFill>
                  <a:srgbClr val="FF0000"/>
                </a:solidFill>
              </a:rPr>
              <a:t>&gt; </a:t>
            </a:r>
            <a:r>
              <a:rPr lang="tr-TR" sz="2800" dirty="0" smtClean="0"/>
              <a:t>Bu </a:t>
            </a:r>
            <a:r>
              <a:rPr lang="tr-TR" sz="2800" dirty="0"/>
              <a:t>metnin hepsinin üzeri </a:t>
            </a:r>
            <a:r>
              <a:rPr lang="tr-TR" sz="2800" dirty="0" smtClean="0"/>
              <a:t>çizili. </a:t>
            </a:r>
            <a:r>
              <a:rPr lang="tr-TR" sz="2800" dirty="0" smtClean="0">
                <a:solidFill>
                  <a:srgbClr val="FF0000"/>
                </a:solidFill>
              </a:rPr>
              <a:t>&lt;/</a:t>
            </a:r>
            <a:r>
              <a:rPr lang="tr-TR" sz="2800" dirty="0" err="1" smtClean="0">
                <a:solidFill>
                  <a:srgbClr val="FF0000"/>
                </a:solidFill>
              </a:rPr>
              <a:t>strike</a:t>
            </a:r>
            <a:r>
              <a:rPr lang="tr-TR" sz="2800" dirty="0" smtClean="0">
                <a:solidFill>
                  <a:srgbClr val="FF0000"/>
                </a:solidFill>
              </a:rPr>
              <a:t>&gt;</a:t>
            </a:r>
            <a:endParaRPr lang="tr-TR" sz="2800" dirty="0">
              <a:solidFill>
                <a:srgbClr val="FF0000"/>
              </a:solidFill>
            </a:endParaRPr>
          </a:p>
          <a:p>
            <a:pPr lvl="1"/>
            <a:endParaRPr lang="tr-TR" sz="2800" dirty="0"/>
          </a:p>
          <a:p>
            <a:pPr lvl="1"/>
            <a:endParaRPr lang="tr-TR" sz="2800" dirty="0" smtClean="0"/>
          </a:p>
          <a:p>
            <a:pPr lvl="1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16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397</Words>
  <Application>Microsoft Office PowerPoint</Application>
  <PresentationFormat>Geniş ekran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Geçmişe bakış</vt:lpstr>
      <vt:lpstr>Html ile  Metin Biçimlendirme</vt:lpstr>
      <vt:lpstr>Her Html Sayfasında Bulunması gereken Etiketler(Tag)</vt:lpstr>
      <vt:lpstr>PowerPoint Sunusu</vt:lpstr>
      <vt:lpstr>   &lt;b&gt; ve &lt;strong&gt; Etiketi</vt:lpstr>
      <vt:lpstr>&lt;i&gt; ve &lt;em&gt; Etiketleri </vt:lpstr>
      <vt:lpstr>&lt;u&gt; ve &lt;ins&gt; Etiketleri </vt:lpstr>
      <vt:lpstr>&lt;small&gt; Etiketi</vt:lpstr>
      <vt:lpstr>&lt;big&gt; Etiketi</vt:lpstr>
      <vt:lpstr>&lt;del&gt; ve &lt;strike&gt; Etiketleri</vt:lpstr>
      <vt:lpstr>&lt;mark&gt; etiketi  </vt:lpstr>
      <vt:lpstr>&lt;Sub&gt;  &lt;suP&gt;  etiketleri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ile  Metin Biçimlendirme</dc:title>
  <dc:creator>SHN</dc:creator>
  <cp:lastModifiedBy>SHN</cp:lastModifiedBy>
  <cp:revision>26</cp:revision>
  <dcterms:created xsi:type="dcterms:W3CDTF">2022-09-27T16:57:41Z</dcterms:created>
  <dcterms:modified xsi:type="dcterms:W3CDTF">2022-09-27T17:50:12Z</dcterms:modified>
</cp:coreProperties>
</file>