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DCDF-6383-4B66-A4C5-8650DB90FB8B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E888-B09F-4BAC-A8CC-0BEBB52909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307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DCDF-6383-4B66-A4C5-8650DB90FB8B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E888-B09F-4BAC-A8CC-0BEBB52909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685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DCDF-6383-4B66-A4C5-8650DB90FB8B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E888-B09F-4BAC-A8CC-0BEBB52909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5937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DCDF-6383-4B66-A4C5-8650DB90FB8B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E888-B09F-4BAC-A8CC-0BEBB52909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4014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DCDF-6383-4B66-A4C5-8650DB90FB8B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E888-B09F-4BAC-A8CC-0BEBB52909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157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DCDF-6383-4B66-A4C5-8650DB90FB8B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E888-B09F-4BAC-A8CC-0BEBB52909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841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DCDF-6383-4B66-A4C5-8650DB90FB8B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E888-B09F-4BAC-A8CC-0BEBB52909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900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DCDF-6383-4B66-A4C5-8650DB90FB8B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E888-B09F-4BAC-A8CC-0BEBB52909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700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DCDF-6383-4B66-A4C5-8650DB90FB8B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E888-B09F-4BAC-A8CC-0BEBB52909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1672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DCDF-6383-4B66-A4C5-8650DB90FB8B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E888-B09F-4BAC-A8CC-0BEBB52909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9634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DCDF-6383-4B66-A4C5-8650DB90FB8B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E888-B09F-4BAC-A8CC-0BEBB52909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922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DCDF-6383-4B66-A4C5-8650DB90FB8B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E888-B09F-4BAC-A8CC-0BEBB52909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338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DCDF-6383-4B66-A4C5-8650DB90FB8B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E888-B09F-4BAC-A8CC-0BEBB52909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7191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EA1DCDF-6383-4B66-A4C5-8650DB90FB8B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86DE888-B09F-4BAC-A8CC-0BEBB52909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192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EA1DCDF-6383-4B66-A4C5-8650DB90FB8B}" type="datetimeFigureOut">
              <a:rPr lang="tr-TR" smtClean="0"/>
              <a:t>8.10.2023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86DE888-B09F-4BAC-A8CC-0BEBB52909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6836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Tablo Tekrar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13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Tabloya Çerçeve(kenarlık) nasıl eklenir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&lt;</a:t>
            </a:r>
            <a:r>
              <a:rPr lang="tr-TR" sz="2800" dirty="0" err="1"/>
              <a:t>table</a:t>
            </a:r>
            <a:r>
              <a:rPr lang="tr-TR" sz="2800" dirty="0"/>
              <a:t> </a:t>
            </a:r>
            <a:r>
              <a:rPr lang="tr-TR" sz="2800" dirty="0" err="1" smtClean="0"/>
              <a:t>border</a:t>
            </a:r>
            <a:r>
              <a:rPr lang="tr-TR" sz="2800" dirty="0" smtClean="0"/>
              <a:t>=“1“&gt;&lt;/</a:t>
            </a:r>
            <a:r>
              <a:rPr lang="tr-TR" sz="2800" dirty="0" err="1"/>
              <a:t>table</a:t>
            </a:r>
            <a:r>
              <a:rPr lang="tr-TR" sz="2800" dirty="0" smtClean="0"/>
              <a:t>&gt;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60339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Genişlik ve yükseklik nasıl verilir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&lt;</a:t>
            </a:r>
            <a:r>
              <a:rPr lang="tr-TR" sz="2800" dirty="0" err="1"/>
              <a:t>table</a:t>
            </a:r>
            <a:r>
              <a:rPr lang="tr-TR" sz="2800" dirty="0"/>
              <a:t> </a:t>
            </a:r>
            <a:r>
              <a:rPr lang="tr-TR" sz="2800" dirty="0" err="1" smtClean="0"/>
              <a:t>width</a:t>
            </a:r>
            <a:r>
              <a:rPr lang="tr-TR" sz="2800" dirty="0" smtClean="0"/>
              <a:t>=“1000“ </a:t>
            </a:r>
            <a:r>
              <a:rPr lang="tr-TR" sz="2800" dirty="0" err="1" smtClean="0"/>
              <a:t>height</a:t>
            </a:r>
            <a:r>
              <a:rPr lang="tr-TR" sz="2800" dirty="0" smtClean="0"/>
              <a:t>=</a:t>
            </a:r>
            <a:r>
              <a:rPr lang="tr-TR" sz="2800" dirty="0"/>
              <a:t> </a:t>
            </a:r>
            <a:r>
              <a:rPr lang="tr-TR" sz="2800" dirty="0" smtClean="0"/>
              <a:t>“800“ &gt;&lt;/</a:t>
            </a:r>
            <a:r>
              <a:rPr lang="tr-TR" sz="2800" dirty="0" err="1" smtClean="0"/>
              <a:t>table</a:t>
            </a:r>
            <a:r>
              <a:rPr lang="tr-TR" sz="2800" dirty="0"/>
              <a:t>&gt;</a:t>
            </a: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7745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Arkaplan</a:t>
            </a:r>
            <a:r>
              <a:rPr lang="tr-TR" dirty="0"/>
              <a:t> (zemin) rengi nasıl verilir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 smtClean="0"/>
              <a:t>Table</a:t>
            </a:r>
            <a:r>
              <a:rPr lang="tr-TR" sz="2400" dirty="0" smtClean="0"/>
              <a:t>, Tr, </a:t>
            </a:r>
            <a:r>
              <a:rPr lang="tr-TR" sz="2400" dirty="0" err="1" smtClean="0"/>
              <a:t>td</a:t>
            </a:r>
            <a:r>
              <a:rPr lang="tr-TR" sz="2400" dirty="0" smtClean="0"/>
              <a:t>, </a:t>
            </a:r>
            <a:r>
              <a:rPr lang="tr-TR" sz="2400" dirty="0" err="1" smtClean="0"/>
              <a:t>th</a:t>
            </a:r>
            <a:r>
              <a:rPr lang="tr-TR" sz="2400" dirty="0" smtClean="0"/>
              <a:t> zemin rengi verilir. </a:t>
            </a:r>
            <a:r>
              <a:rPr lang="tr-TR" sz="2400" dirty="0"/>
              <a:t> </a:t>
            </a:r>
            <a:r>
              <a:rPr lang="tr-TR" sz="2400" dirty="0" err="1" smtClean="0"/>
              <a:t>Bgcolor</a:t>
            </a:r>
            <a:r>
              <a:rPr lang="tr-TR" sz="2400" dirty="0" smtClean="0"/>
              <a:t> özelliği kullanılarak verilir.</a:t>
            </a:r>
          </a:p>
          <a:p>
            <a:r>
              <a:rPr lang="tr-TR" sz="2400" dirty="0" err="1" smtClean="0"/>
              <a:t>Bgcolor</a:t>
            </a:r>
            <a:r>
              <a:rPr lang="tr-TR" sz="2400" dirty="0" smtClean="0"/>
              <a:t>=“renk</a:t>
            </a:r>
            <a:r>
              <a:rPr lang="tr-TR" sz="24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10100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Bgcolor</a:t>
            </a:r>
            <a:r>
              <a:rPr lang="tr-TR" dirty="0" smtClean="0"/>
              <a:t> Kullanımı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&lt;tr  </a:t>
            </a:r>
            <a:r>
              <a:rPr lang="tr-TR" sz="2800" dirty="0" err="1" smtClean="0"/>
              <a:t>bgcolor</a:t>
            </a:r>
            <a:r>
              <a:rPr lang="tr-TR" sz="2800" dirty="0" smtClean="0"/>
              <a:t>=“</a:t>
            </a:r>
            <a:r>
              <a:rPr lang="tr-TR" sz="2800" dirty="0" err="1" smtClean="0"/>
              <a:t>black</a:t>
            </a:r>
            <a:r>
              <a:rPr lang="tr-TR" sz="2800" dirty="0" smtClean="0"/>
              <a:t>“&gt; &lt;/tr&gt;</a:t>
            </a:r>
          </a:p>
          <a:p>
            <a:r>
              <a:rPr lang="tr-TR" sz="2800" dirty="0" smtClean="0"/>
              <a:t>&lt;</a:t>
            </a:r>
            <a:r>
              <a:rPr lang="tr-TR" sz="2800" dirty="0" err="1" smtClean="0"/>
              <a:t>Table</a:t>
            </a:r>
            <a:r>
              <a:rPr lang="tr-TR" sz="2800" dirty="0" smtClean="0"/>
              <a:t> </a:t>
            </a:r>
            <a:r>
              <a:rPr lang="tr-TR" sz="2800" dirty="0" err="1"/>
              <a:t>bgcolor</a:t>
            </a:r>
            <a:r>
              <a:rPr lang="tr-TR" sz="2800" dirty="0" smtClean="0"/>
              <a:t>=“#AA12D5“&gt; &lt;/</a:t>
            </a:r>
            <a:r>
              <a:rPr lang="tr-TR" sz="2800" dirty="0" err="1" smtClean="0"/>
              <a:t>Table</a:t>
            </a:r>
            <a:r>
              <a:rPr lang="tr-TR" sz="2800" dirty="0"/>
              <a:t>&gt; </a:t>
            </a:r>
            <a:endParaRPr lang="tr-TR" sz="2800" dirty="0" smtClean="0"/>
          </a:p>
          <a:p>
            <a:r>
              <a:rPr lang="tr-TR" sz="2800" dirty="0" smtClean="0"/>
              <a:t>&lt;</a:t>
            </a:r>
            <a:r>
              <a:rPr lang="tr-TR" sz="2800" dirty="0" err="1" smtClean="0"/>
              <a:t>th</a:t>
            </a:r>
            <a:r>
              <a:rPr lang="tr-TR" sz="2800" dirty="0" smtClean="0"/>
              <a:t> </a:t>
            </a:r>
            <a:r>
              <a:rPr lang="tr-TR" sz="2800" dirty="0" err="1"/>
              <a:t>bgcolor</a:t>
            </a:r>
            <a:r>
              <a:rPr lang="tr-TR" sz="2800" dirty="0" smtClean="0"/>
              <a:t>=“</a:t>
            </a:r>
            <a:r>
              <a:rPr lang="tr-TR" sz="2800" dirty="0" err="1" smtClean="0"/>
              <a:t>blue</a:t>
            </a:r>
            <a:r>
              <a:rPr lang="tr-TR" sz="2800" dirty="0" smtClean="0"/>
              <a:t>“&gt;&lt;/</a:t>
            </a:r>
            <a:r>
              <a:rPr lang="tr-TR" sz="2800" dirty="0" err="1" smtClean="0"/>
              <a:t>th</a:t>
            </a:r>
            <a:r>
              <a:rPr lang="tr-TR" sz="2800" dirty="0" smtClean="0"/>
              <a:t>&gt;</a:t>
            </a:r>
          </a:p>
          <a:p>
            <a:r>
              <a:rPr lang="tr-TR" sz="2800" dirty="0" smtClean="0"/>
              <a:t>&lt;</a:t>
            </a:r>
            <a:r>
              <a:rPr lang="tr-TR" sz="2800" dirty="0" err="1" smtClean="0"/>
              <a:t>td</a:t>
            </a:r>
            <a:r>
              <a:rPr lang="tr-TR" sz="2800" dirty="0" smtClean="0"/>
              <a:t> </a:t>
            </a:r>
            <a:r>
              <a:rPr lang="tr-TR" sz="2800" dirty="0" err="1"/>
              <a:t>bgcolor</a:t>
            </a:r>
            <a:r>
              <a:rPr lang="tr-TR" sz="2800" dirty="0" smtClean="0"/>
              <a:t>=“FF0000“&gt;&lt;/</a:t>
            </a:r>
            <a:r>
              <a:rPr lang="tr-TR" sz="2800" dirty="0" err="1" smtClean="0"/>
              <a:t>tdd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69820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Align</a:t>
            </a:r>
            <a:r>
              <a:rPr lang="tr-TR" dirty="0"/>
              <a:t> nedir ne işe yarar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0000" y="2496607"/>
            <a:ext cx="10554574" cy="3636511"/>
          </a:xfrm>
        </p:spPr>
        <p:txBody>
          <a:bodyPr>
            <a:noAutofit/>
          </a:bodyPr>
          <a:lstStyle/>
          <a:p>
            <a:r>
              <a:rPr lang="tr-TR" sz="2800" dirty="0" smtClean="0"/>
              <a:t>Hizalama yapar.</a:t>
            </a:r>
          </a:p>
          <a:p>
            <a:r>
              <a:rPr lang="tr-TR" sz="2800" dirty="0" smtClean="0"/>
              <a:t>Metin, resim, tablo, paragraf vb. hizalama yapar.</a:t>
            </a:r>
          </a:p>
          <a:p>
            <a:r>
              <a:rPr lang="tr-TR" sz="2800" dirty="0" smtClean="0"/>
              <a:t>&lt;</a:t>
            </a:r>
            <a:r>
              <a:rPr lang="tr-TR" sz="2800" dirty="0" err="1" smtClean="0"/>
              <a:t>td</a:t>
            </a:r>
            <a:r>
              <a:rPr lang="tr-TR" sz="2800" dirty="0" smtClean="0"/>
              <a:t> </a:t>
            </a:r>
            <a:r>
              <a:rPr lang="tr-TR" sz="2800" dirty="0" err="1" smtClean="0"/>
              <a:t>align</a:t>
            </a:r>
            <a:r>
              <a:rPr lang="tr-TR" sz="2800" dirty="0" smtClean="0"/>
              <a:t>=“</a:t>
            </a:r>
            <a:r>
              <a:rPr lang="tr-TR" sz="2800" dirty="0" err="1" smtClean="0"/>
              <a:t>left</a:t>
            </a:r>
            <a:r>
              <a:rPr lang="tr-TR" sz="2800" dirty="0" smtClean="0"/>
              <a:t>“&gt;&lt;/</a:t>
            </a:r>
            <a:r>
              <a:rPr lang="tr-TR" sz="2800" dirty="0" err="1" smtClean="0"/>
              <a:t>td</a:t>
            </a:r>
            <a:r>
              <a:rPr lang="tr-TR" sz="2800" dirty="0" smtClean="0"/>
              <a:t>&gt;</a:t>
            </a:r>
          </a:p>
          <a:p>
            <a:r>
              <a:rPr lang="tr-TR" sz="2800" dirty="0"/>
              <a:t>&lt;</a:t>
            </a:r>
            <a:r>
              <a:rPr lang="tr-TR" sz="2800" dirty="0" err="1"/>
              <a:t>td</a:t>
            </a:r>
            <a:r>
              <a:rPr lang="tr-TR" sz="2800" dirty="0"/>
              <a:t> </a:t>
            </a:r>
            <a:r>
              <a:rPr lang="tr-TR" sz="2800" dirty="0" err="1"/>
              <a:t>align</a:t>
            </a:r>
            <a:r>
              <a:rPr lang="tr-TR" sz="2800" dirty="0" smtClean="0"/>
              <a:t>=“</a:t>
            </a:r>
            <a:r>
              <a:rPr lang="tr-TR" sz="2800" dirty="0" err="1" smtClean="0"/>
              <a:t>right</a:t>
            </a:r>
            <a:r>
              <a:rPr lang="tr-TR" sz="2800" dirty="0" smtClean="0"/>
              <a:t>“&gt;&lt;/</a:t>
            </a:r>
            <a:r>
              <a:rPr lang="tr-TR" sz="2800" dirty="0" err="1"/>
              <a:t>td</a:t>
            </a:r>
            <a:r>
              <a:rPr lang="tr-TR" sz="2800" dirty="0"/>
              <a:t>&gt;</a:t>
            </a:r>
          </a:p>
          <a:p>
            <a:r>
              <a:rPr lang="tr-TR" sz="2800" dirty="0"/>
              <a:t>&lt;</a:t>
            </a:r>
            <a:r>
              <a:rPr lang="tr-TR" sz="2800" dirty="0" err="1"/>
              <a:t>td</a:t>
            </a:r>
            <a:r>
              <a:rPr lang="tr-TR" sz="2800" dirty="0"/>
              <a:t> </a:t>
            </a:r>
            <a:r>
              <a:rPr lang="tr-TR" sz="2800" dirty="0" err="1"/>
              <a:t>align</a:t>
            </a:r>
            <a:r>
              <a:rPr lang="tr-TR" sz="2800" dirty="0" smtClean="0"/>
              <a:t>=“</a:t>
            </a:r>
            <a:r>
              <a:rPr lang="tr-TR" sz="2800" dirty="0" err="1" smtClean="0"/>
              <a:t>center</a:t>
            </a:r>
            <a:r>
              <a:rPr lang="tr-TR" sz="2800" dirty="0" smtClean="0"/>
              <a:t>“&gt;&lt;/</a:t>
            </a:r>
            <a:r>
              <a:rPr lang="tr-TR" sz="2800" dirty="0" err="1"/>
              <a:t>td</a:t>
            </a:r>
            <a:r>
              <a:rPr lang="tr-TR" sz="2800" dirty="0" smtClean="0"/>
              <a:t>&gt;</a:t>
            </a:r>
          </a:p>
          <a:p>
            <a:r>
              <a:rPr lang="tr-TR" sz="2800" dirty="0" smtClean="0"/>
              <a:t>&lt;</a:t>
            </a:r>
            <a:r>
              <a:rPr lang="tr-TR" sz="2800" dirty="0" err="1" smtClean="0"/>
              <a:t>caption</a:t>
            </a:r>
            <a:r>
              <a:rPr lang="tr-TR" sz="2800" dirty="0" smtClean="0"/>
              <a:t> </a:t>
            </a:r>
            <a:r>
              <a:rPr lang="tr-TR" sz="2800" dirty="0" err="1"/>
              <a:t>align</a:t>
            </a:r>
            <a:r>
              <a:rPr lang="tr-TR" sz="2800" dirty="0" smtClean="0"/>
              <a:t>=“top“&gt;&lt;/</a:t>
            </a:r>
            <a:r>
              <a:rPr lang="tr-TR" sz="2800" dirty="0" err="1" smtClean="0"/>
              <a:t>caption</a:t>
            </a:r>
            <a:r>
              <a:rPr lang="tr-TR" sz="2800" dirty="0" smtClean="0"/>
              <a:t>&gt;</a:t>
            </a:r>
          </a:p>
          <a:p>
            <a:r>
              <a:rPr lang="tr-TR" sz="2800" dirty="0"/>
              <a:t>&lt;</a:t>
            </a:r>
            <a:r>
              <a:rPr lang="tr-TR" sz="2800" dirty="0" err="1"/>
              <a:t>caption</a:t>
            </a:r>
            <a:r>
              <a:rPr lang="tr-TR" sz="2800" dirty="0"/>
              <a:t> </a:t>
            </a:r>
            <a:r>
              <a:rPr lang="tr-TR" sz="2800" dirty="0" err="1"/>
              <a:t>align</a:t>
            </a:r>
            <a:r>
              <a:rPr lang="tr-TR" sz="2800" dirty="0" smtClean="0"/>
              <a:t>=“</a:t>
            </a:r>
            <a:r>
              <a:rPr lang="tr-TR" sz="2800" dirty="0" err="1" smtClean="0"/>
              <a:t>bottom</a:t>
            </a:r>
            <a:r>
              <a:rPr lang="tr-TR" sz="2800" dirty="0" smtClean="0"/>
              <a:t>“&gt;&lt;/</a:t>
            </a:r>
            <a:r>
              <a:rPr lang="tr-TR" sz="2800" dirty="0" err="1"/>
              <a:t>caption</a:t>
            </a:r>
            <a:r>
              <a:rPr lang="tr-TR" sz="2800" dirty="0" smtClean="0"/>
              <a:t>&gt;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42791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Kenarlık rengi nasıl verilir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&lt;</a:t>
            </a:r>
            <a:r>
              <a:rPr lang="tr-TR" sz="2800" dirty="0" err="1" smtClean="0"/>
              <a:t>table</a:t>
            </a:r>
            <a:r>
              <a:rPr lang="tr-TR" sz="2800" dirty="0" smtClean="0"/>
              <a:t>  </a:t>
            </a:r>
            <a:r>
              <a:rPr lang="tr-TR" sz="2800" dirty="0" err="1" smtClean="0"/>
              <a:t>bordercolor</a:t>
            </a:r>
            <a:r>
              <a:rPr lang="tr-TR" sz="2800" dirty="0" smtClean="0"/>
              <a:t>=“</a:t>
            </a:r>
            <a:r>
              <a:rPr lang="tr-TR" sz="2800" dirty="0" err="1" smtClean="0"/>
              <a:t>red</a:t>
            </a:r>
            <a:r>
              <a:rPr lang="tr-TR" sz="2800" dirty="0" smtClean="0"/>
              <a:t>“&gt;&lt;/</a:t>
            </a:r>
            <a:r>
              <a:rPr lang="tr-TR" sz="2800" dirty="0" err="1" smtClean="0"/>
              <a:t>table</a:t>
            </a:r>
            <a:r>
              <a:rPr lang="tr-TR" sz="2800" dirty="0" smtClean="0"/>
              <a:t>&gt;</a:t>
            </a:r>
            <a:endParaRPr lang="tr-TR" sz="2800" dirty="0"/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0828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van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Table</a:t>
            </a:r>
            <a:r>
              <a:rPr lang="tr-TR" dirty="0" smtClean="0"/>
              <a:t> sunumu bitti</a:t>
            </a:r>
            <a:endParaRPr lang="tr-TR" dirty="0"/>
          </a:p>
        </p:txBody>
      </p:sp>
      <p:sp>
        <p:nvSpPr>
          <p:cNvPr id="10" name="Metin Yer Tutucusu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582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Listeler Tekrar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Sıralı liste hangi etiketle eklenir.</a:t>
            </a:r>
          </a:p>
          <a:p>
            <a:r>
              <a:rPr lang="tr-TR" sz="2800" dirty="0" smtClean="0"/>
              <a:t>&lt;ol&gt;&lt;/ol&gt; 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00862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Sırasız liste hangi etiketle eklenir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&lt;</a:t>
            </a:r>
            <a:r>
              <a:rPr lang="tr-TR" sz="2800" dirty="0" err="1" smtClean="0"/>
              <a:t>ul</a:t>
            </a:r>
            <a:r>
              <a:rPr lang="tr-TR" sz="2800" dirty="0" smtClean="0"/>
              <a:t>&gt;&lt;/</a:t>
            </a:r>
            <a:r>
              <a:rPr lang="tr-TR" sz="2800" dirty="0" err="1" smtClean="0"/>
              <a:t>ul</a:t>
            </a:r>
            <a:r>
              <a:rPr lang="tr-TR" sz="2800" dirty="0" smtClean="0"/>
              <a:t>&gt;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89295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Liste elemanları hangi etiketle eklenir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&lt;</a:t>
            </a:r>
            <a:r>
              <a:rPr lang="tr-TR" sz="2800" dirty="0" err="1" smtClean="0"/>
              <a:t>li</a:t>
            </a:r>
            <a:r>
              <a:rPr lang="tr-TR" sz="2800" dirty="0" smtClean="0"/>
              <a:t>&gt;&lt;/</a:t>
            </a:r>
            <a:r>
              <a:rPr lang="tr-TR" sz="2800" dirty="0" err="1" smtClean="0"/>
              <a:t>li</a:t>
            </a:r>
            <a:r>
              <a:rPr lang="tr-TR" sz="2800" dirty="0" smtClean="0"/>
              <a:t>&gt;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26741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Tablo oluşturma </a:t>
            </a:r>
            <a:r>
              <a:rPr lang="tr-TR" dirty="0" smtClean="0"/>
              <a:t>etiketi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36416" y="1746799"/>
            <a:ext cx="10554574" cy="3636511"/>
          </a:xfrm>
        </p:spPr>
        <p:txBody>
          <a:bodyPr>
            <a:normAutofit/>
          </a:bodyPr>
          <a:lstStyle/>
          <a:p>
            <a:r>
              <a:rPr lang="tr-TR" sz="2800" cap="none" dirty="0" smtClean="0"/>
              <a:t>&lt;</a:t>
            </a:r>
            <a:r>
              <a:rPr lang="tr-TR" sz="2800" cap="none" dirty="0" err="1" smtClean="0"/>
              <a:t>table</a:t>
            </a:r>
            <a:r>
              <a:rPr lang="tr-TR" sz="2800" cap="none" dirty="0" smtClean="0"/>
              <a:t>&gt;  &lt;/</a:t>
            </a:r>
            <a:r>
              <a:rPr lang="tr-TR" sz="2800" cap="none" dirty="0" err="1" smtClean="0"/>
              <a:t>table</a:t>
            </a:r>
            <a:r>
              <a:rPr lang="tr-TR" sz="2800" cap="none" dirty="0" smtClean="0"/>
              <a:t>&gt;</a:t>
            </a:r>
            <a:endParaRPr lang="tr-TR" sz="2800" cap="none" dirty="0"/>
          </a:p>
        </p:txBody>
      </p:sp>
    </p:spTree>
    <p:extLst>
      <p:ext uri="{BB962C8B-B14F-4D97-AF65-F5344CB8AC3E}">
        <p14:creationId xmlns:p14="http://schemas.microsoft.com/office/powerpoint/2010/main" val="386932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Sırasız listede liste sembolü hangisi kullanılır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0000" y="2460031"/>
            <a:ext cx="10554574" cy="3636511"/>
          </a:xfrm>
        </p:spPr>
        <p:txBody>
          <a:bodyPr>
            <a:normAutofit/>
          </a:bodyPr>
          <a:lstStyle/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○</a:t>
            </a:r>
            <a:r>
              <a:rPr lang="tr-TR" sz="2800" dirty="0" smtClean="0"/>
              <a:t> içi boş daire      &lt;</a:t>
            </a:r>
            <a:r>
              <a:rPr lang="tr-TR" sz="2800" dirty="0" err="1" smtClean="0"/>
              <a:t>ul</a:t>
            </a:r>
            <a:r>
              <a:rPr lang="tr-TR" sz="2800" dirty="0" smtClean="0"/>
              <a:t> </a:t>
            </a:r>
            <a:r>
              <a:rPr lang="tr-TR" sz="2800" dirty="0" err="1" smtClean="0"/>
              <a:t>type</a:t>
            </a:r>
            <a:r>
              <a:rPr lang="tr-TR" sz="2800" dirty="0" smtClean="0"/>
              <a:t>=“disk“&gt;&lt;/</a:t>
            </a:r>
            <a:r>
              <a:rPr lang="tr-TR" sz="2800" dirty="0" err="1" smtClean="0"/>
              <a:t>ul</a:t>
            </a:r>
            <a:r>
              <a:rPr lang="tr-TR" sz="2800" dirty="0" smtClean="0"/>
              <a:t>&gt;</a:t>
            </a:r>
          </a:p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tr-TR" sz="2800" dirty="0" smtClean="0"/>
              <a:t>içi dolu daire      </a:t>
            </a:r>
            <a:r>
              <a:rPr lang="tr-TR" sz="2800" dirty="0"/>
              <a:t>&lt;</a:t>
            </a:r>
            <a:r>
              <a:rPr lang="tr-TR" sz="2800" dirty="0" err="1"/>
              <a:t>ul</a:t>
            </a:r>
            <a:r>
              <a:rPr lang="tr-TR" sz="2800" dirty="0"/>
              <a:t> </a:t>
            </a:r>
            <a:r>
              <a:rPr lang="tr-TR" sz="2800" dirty="0" err="1"/>
              <a:t>type</a:t>
            </a:r>
            <a:r>
              <a:rPr lang="tr-TR" sz="2800" dirty="0" smtClean="0"/>
              <a:t>=“</a:t>
            </a:r>
            <a:r>
              <a:rPr lang="tr-TR" sz="2800" dirty="0" err="1" smtClean="0"/>
              <a:t>circle</a:t>
            </a:r>
            <a:r>
              <a:rPr lang="tr-TR" sz="2800" dirty="0" smtClean="0"/>
              <a:t>“&gt;&lt;/</a:t>
            </a:r>
            <a:r>
              <a:rPr lang="tr-TR" sz="2800" dirty="0" err="1"/>
              <a:t>ul</a:t>
            </a:r>
            <a:r>
              <a:rPr lang="tr-TR" sz="2800" dirty="0" smtClean="0"/>
              <a:t>&gt;</a:t>
            </a:r>
          </a:p>
          <a:p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r>
              <a:rPr lang="tr-TR" sz="2800" dirty="0" smtClean="0"/>
              <a:t>içi </a:t>
            </a:r>
            <a:r>
              <a:rPr lang="tr-TR" sz="2800" dirty="0"/>
              <a:t>boş </a:t>
            </a:r>
            <a:r>
              <a:rPr lang="tr-TR" sz="2800" dirty="0" smtClean="0"/>
              <a:t>kare     </a:t>
            </a:r>
            <a:r>
              <a:rPr lang="tr-TR" sz="2800" dirty="0"/>
              <a:t>&lt;</a:t>
            </a:r>
            <a:r>
              <a:rPr lang="tr-TR" sz="2800" dirty="0" err="1"/>
              <a:t>ul</a:t>
            </a:r>
            <a:r>
              <a:rPr lang="tr-TR" sz="2800" dirty="0"/>
              <a:t> </a:t>
            </a:r>
            <a:r>
              <a:rPr lang="tr-TR" sz="2800" dirty="0" err="1"/>
              <a:t>type</a:t>
            </a:r>
            <a:r>
              <a:rPr lang="tr-TR" sz="2800" dirty="0" smtClean="0"/>
              <a:t>=“</a:t>
            </a:r>
            <a:r>
              <a:rPr lang="tr-TR" sz="2800" dirty="0" err="1" smtClean="0"/>
              <a:t>square</a:t>
            </a:r>
            <a:r>
              <a:rPr lang="tr-TR" sz="2800" dirty="0" smtClean="0"/>
              <a:t>“&gt;&lt;/</a:t>
            </a:r>
            <a:r>
              <a:rPr lang="tr-TR" sz="2800" dirty="0" err="1"/>
              <a:t>ul</a:t>
            </a:r>
            <a:r>
              <a:rPr lang="tr-TR" sz="2800" dirty="0"/>
              <a:t>&gt;</a:t>
            </a:r>
          </a:p>
          <a:p>
            <a:endParaRPr lang="tr-TR" sz="2800" dirty="0"/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66070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Sıralı listeler hangileridir?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0000" y="2432599"/>
            <a:ext cx="10554574" cy="3636511"/>
          </a:xfrm>
        </p:spPr>
        <p:txBody>
          <a:bodyPr>
            <a:normAutofit/>
          </a:bodyPr>
          <a:lstStyle/>
          <a:p>
            <a:r>
              <a:rPr lang="tr-TR" sz="3200" dirty="0" smtClean="0"/>
              <a:t>A           &lt;ol </a:t>
            </a:r>
            <a:r>
              <a:rPr lang="tr-TR" sz="3200" dirty="0" err="1"/>
              <a:t>type</a:t>
            </a:r>
            <a:r>
              <a:rPr lang="tr-TR" sz="3200" dirty="0" smtClean="0"/>
              <a:t>=“A“&gt;&lt;/ol&gt;     </a:t>
            </a:r>
          </a:p>
          <a:p>
            <a:r>
              <a:rPr lang="tr-TR" sz="3200" dirty="0" smtClean="0"/>
              <a:t>a 	</a:t>
            </a:r>
            <a:r>
              <a:rPr lang="tr-TR" sz="3200" dirty="0"/>
              <a:t> </a:t>
            </a:r>
            <a:r>
              <a:rPr lang="tr-TR" sz="3200" dirty="0" smtClean="0"/>
              <a:t>       &lt;</a:t>
            </a:r>
            <a:r>
              <a:rPr lang="tr-TR" sz="3200" dirty="0"/>
              <a:t>ol </a:t>
            </a:r>
            <a:r>
              <a:rPr lang="tr-TR" sz="3200" dirty="0" err="1"/>
              <a:t>type</a:t>
            </a:r>
            <a:r>
              <a:rPr lang="tr-TR" sz="3200" dirty="0" smtClean="0"/>
              <a:t>=“a“&gt;&lt;/</a:t>
            </a:r>
            <a:r>
              <a:rPr lang="tr-TR" sz="3200" dirty="0"/>
              <a:t>ol&gt; </a:t>
            </a:r>
            <a:endParaRPr lang="tr-TR" sz="3200" dirty="0" smtClean="0"/>
          </a:p>
          <a:p>
            <a:r>
              <a:rPr lang="tr-TR" sz="3200" dirty="0" smtClean="0"/>
              <a:t>I		    &lt;</a:t>
            </a:r>
            <a:r>
              <a:rPr lang="tr-TR" sz="3200" dirty="0"/>
              <a:t>ol </a:t>
            </a:r>
            <a:r>
              <a:rPr lang="tr-TR" sz="3200" dirty="0" err="1"/>
              <a:t>type</a:t>
            </a:r>
            <a:r>
              <a:rPr lang="tr-TR" sz="3200" dirty="0" smtClean="0"/>
              <a:t>=“I“&gt;&lt;/</a:t>
            </a:r>
            <a:r>
              <a:rPr lang="tr-TR" sz="3200" dirty="0"/>
              <a:t>ol&gt; </a:t>
            </a:r>
            <a:endParaRPr lang="tr-TR" sz="3200" dirty="0" smtClean="0"/>
          </a:p>
          <a:p>
            <a:r>
              <a:rPr lang="tr-TR" sz="3200" dirty="0" smtClean="0"/>
              <a:t>İ		</a:t>
            </a:r>
            <a:r>
              <a:rPr lang="tr-TR" sz="3200" dirty="0"/>
              <a:t> </a:t>
            </a:r>
            <a:r>
              <a:rPr lang="tr-TR" sz="3200" dirty="0" smtClean="0"/>
              <a:t>   &lt;</a:t>
            </a:r>
            <a:r>
              <a:rPr lang="tr-TR" sz="3200" dirty="0"/>
              <a:t>ol </a:t>
            </a:r>
            <a:r>
              <a:rPr lang="tr-TR" sz="3200" dirty="0" err="1"/>
              <a:t>type</a:t>
            </a:r>
            <a:r>
              <a:rPr lang="tr-TR" sz="3200" dirty="0" smtClean="0"/>
              <a:t>=“i“&gt;&lt;/</a:t>
            </a:r>
            <a:r>
              <a:rPr lang="tr-TR" sz="3200" dirty="0"/>
              <a:t>ol&gt; </a:t>
            </a:r>
            <a:endParaRPr lang="tr-TR" sz="3200" dirty="0" smtClean="0"/>
          </a:p>
          <a:p>
            <a:r>
              <a:rPr lang="tr-TR" sz="3200" dirty="0" smtClean="0"/>
              <a:t>1 2 3	    &lt;</a:t>
            </a:r>
            <a:r>
              <a:rPr lang="tr-TR" sz="3200" dirty="0"/>
              <a:t>ol </a:t>
            </a:r>
            <a:r>
              <a:rPr lang="tr-TR" sz="3200" dirty="0" err="1"/>
              <a:t>type</a:t>
            </a:r>
            <a:r>
              <a:rPr lang="tr-TR" sz="3200" dirty="0" smtClean="0"/>
              <a:t>=“1“&gt;&lt;/</a:t>
            </a:r>
            <a:r>
              <a:rPr lang="tr-TR" sz="3200" dirty="0"/>
              <a:t>ol&gt; </a:t>
            </a:r>
            <a:endParaRPr lang="tr-TR" sz="3200" dirty="0" smtClean="0"/>
          </a:p>
        </p:txBody>
      </p:sp>
    </p:spTree>
    <p:extLst>
      <p:ext uri="{BB962C8B-B14F-4D97-AF65-F5344CB8AC3E}">
        <p14:creationId xmlns:p14="http://schemas.microsoft.com/office/powerpoint/2010/main" val="196694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Sıralı listede liste başlangıcı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D Afyon</a:t>
            </a:r>
          </a:p>
          <a:p>
            <a:r>
              <a:rPr lang="tr-TR" sz="2800" dirty="0" smtClean="0"/>
              <a:t>E Ankara</a:t>
            </a:r>
          </a:p>
          <a:p>
            <a:r>
              <a:rPr lang="tr-TR" sz="2800" dirty="0" smtClean="0"/>
              <a:t>F İstanbul</a:t>
            </a:r>
            <a:endParaRPr lang="tr-TR" sz="2800" dirty="0"/>
          </a:p>
        </p:txBody>
      </p:sp>
      <p:sp>
        <p:nvSpPr>
          <p:cNvPr id="4" name="Dikdörtgen 3"/>
          <p:cNvSpPr/>
          <p:nvPr/>
        </p:nvSpPr>
        <p:spPr>
          <a:xfrm>
            <a:off x="4899355" y="3180326"/>
            <a:ext cx="368331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&lt;ol </a:t>
            </a:r>
            <a:r>
              <a:rPr lang="tr-TR" sz="2400" dirty="0" err="1" smtClean="0"/>
              <a:t>type</a:t>
            </a:r>
            <a:r>
              <a:rPr lang="tr-TR" sz="2400" dirty="0" smtClean="0"/>
              <a:t>=“A“  start= “4“ &gt;</a:t>
            </a:r>
          </a:p>
          <a:p>
            <a:endParaRPr lang="tr-TR" sz="2400" dirty="0"/>
          </a:p>
          <a:p>
            <a:endParaRPr lang="tr-TR" sz="2400" dirty="0" smtClean="0"/>
          </a:p>
          <a:p>
            <a:r>
              <a:rPr lang="tr-TR" sz="2400" dirty="0" smtClean="0"/>
              <a:t>&lt;/ol&gt; 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44894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Liste elamanları nasıl ters çevrilir?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&lt;</a:t>
            </a:r>
            <a:r>
              <a:rPr lang="tr-TR" sz="2800" dirty="0" err="1" smtClean="0"/>
              <a:t>ul</a:t>
            </a:r>
            <a:r>
              <a:rPr lang="tr-TR" sz="2800" dirty="0" smtClean="0"/>
              <a:t>  </a:t>
            </a:r>
            <a:r>
              <a:rPr lang="tr-TR" sz="2800" dirty="0" err="1" smtClean="0"/>
              <a:t>reversed</a:t>
            </a:r>
            <a:r>
              <a:rPr lang="tr-TR" sz="2800" dirty="0" smtClean="0"/>
              <a:t>&gt;</a:t>
            </a:r>
          </a:p>
          <a:p>
            <a:pPr marL="0" indent="0">
              <a:buNone/>
            </a:pPr>
            <a:r>
              <a:rPr lang="tr-TR" sz="2800" dirty="0"/>
              <a:t> </a:t>
            </a:r>
            <a:r>
              <a:rPr lang="tr-TR" sz="2800" dirty="0" smtClean="0"/>
              <a:t>    &lt;/</a:t>
            </a:r>
            <a:r>
              <a:rPr lang="tr-TR" sz="2800" dirty="0" err="1" smtClean="0"/>
              <a:t>ul</a:t>
            </a:r>
            <a:r>
              <a:rPr lang="tr-TR" sz="2800" dirty="0" smtClean="0"/>
              <a:t>&gt;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93469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Liste tekrar bitti.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98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Metin biçimlendirme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Eğik, koyu, altı çizili, üzeri çizili….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72177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Koyu etiketleri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&lt;b&gt; ve &lt;</a:t>
            </a:r>
            <a:r>
              <a:rPr lang="tr-TR" sz="2800" dirty="0" err="1" smtClean="0"/>
              <a:t>strong</a:t>
            </a:r>
            <a:r>
              <a:rPr lang="tr-TR" sz="2800" dirty="0" smtClean="0"/>
              <a:t>&gt;</a:t>
            </a:r>
          </a:p>
          <a:p>
            <a:r>
              <a:rPr lang="tr-TR" sz="2800" dirty="0" smtClean="0"/>
              <a:t>&lt;b&gt;Merhaba&lt;/b&gt;</a:t>
            </a:r>
          </a:p>
          <a:p>
            <a:r>
              <a:rPr lang="tr-TR" sz="2800" dirty="0" smtClean="0"/>
              <a:t>&lt;</a:t>
            </a:r>
            <a:r>
              <a:rPr lang="tr-TR" sz="2800" dirty="0" err="1" smtClean="0"/>
              <a:t>strong</a:t>
            </a:r>
            <a:r>
              <a:rPr lang="tr-TR" sz="2800" dirty="0" smtClean="0"/>
              <a:t>&gt;Merhaba 2 &lt;/</a:t>
            </a:r>
            <a:r>
              <a:rPr lang="tr-TR" sz="2800" dirty="0" err="1" smtClean="0"/>
              <a:t>strong</a:t>
            </a:r>
            <a:r>
              <a:rPr lang="tr-TR" sz="2800" dirty="0" smtClean="0"/>
              <a:t>&gt;</a:t>
            </a:r>
            <a:endParaRPr lang="tr-TR" sz="2800" dirty="0"/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82373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Eğik etiketleri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&lt;i&gt; ve em</a:t>
            </a:r>
          </a:p>
          <a:p>
            <a:r>
              <a:rPr lang="tr-TR" sz="2800" dirty="0" smtClean="0"/>
              <a:t>&lt;i&gt;Merhaba&lt;/i&gt;</a:t>
            </a:r>
          </a:p>
          <a:p>
            <a:r>
              <a:rPr lang="tr-TR" sz="2800" dirty="0" smtClean="0"/>
              <a:t>&lt;em&gt;Merhaba 2&lt;/em&gt;</a:t>
            </a:r>
            <a:endParaRPr lang="tr-TR" sz="2800" dirty="0"/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76541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Altı çizili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&lt;u&gt; ve &lt;</a:t>
            </a:r>
            <a:r>
              <a:rPr lang="tr-TR" sz="2800" dirty="0" err="1" smtClean="0"/>
              <a:t>ins</a:t>
            </a:r>
            <a:r>
              <a:rPr lang="tr-TR" sz="2800" dirty="0" smtClean="0"/>
              <a:t>&gt;</a:t>
            </a:r>
          </a:p>
          <a:p>
            <a:r>
              <a:rPr lang="tr-TR" sz="2800" dirty="0" smtClean="0"/>
              <a:t>&lt;u&gt;Merhaba&lt;/u&gt;</a:t>
            </a:r>
            <a:endParaRPr lang="tr-TR" sz="2800" dirty="0"/>
          </a:p>
          <a:p>
            <a:r>
              <a:rPr lang="tr-TR" sz="2800" dirty="0" smtClean="0"/>
              <a:t>&lt;</a:t>
            </a:r>
            <a:r>
              <a:rPr lang="tr-TR" sz="2800" dirty="0" err="1" smtClean="0"/>
              <a:t>ins</a:t>
            </a:r>
            <a:r>
              <a:rPr lang="tr-TR" sz="2800" dirty="0" smtClean="0"/>
              <a:t>&gt;Merhaba </a:t>
            </a:r>
            <a:r>
              <a:rPr lang="tr-TR" sz="2800" dirty="0"/>
              <a:t>2</a:t>
            </a:r>
            <a:r>
              <a:rPr lang="tr-TR" sz="2800" dirty="0" smtClean="0"/>
              <a:t>&lt;/</a:t>
            </a:r>
            <a:r>
              <a:rPr lang="tr-TR" sz="2800" dirty="0" err="1" smtClean="0"/>
              <a:t>ins</a:t>
            </a:r>
            <a:r>
              <a:rPr lang="tr-TR" sz="2800" dirty="0" smtClean="0"/>
              <a:t>&gt;</a:t>
            </a:r>
            <a:endParaRPr lang="tr-TR" sz="2800" dirty="0"/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39898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Üzeri çizili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&lt;del&gt; ve &lt;</a:t>
            </a:r>
            <a:r>
              <a:rPr lang="tr-TR" sz="2800" dirty="0" err="1" smtClean="0"/>
              <a:t>strike</a:t>
            </a:r>
            <a:r>
              <a:rPr lang="tr-TR" sz="2800" dirty="0" smtClean="0"/>
              <a:t>&gt;</a:t>
            </a:r>
          </a:p>
          <a:p>
            <a:r>
              <a:rPr lang="tr-TR" sz="2800" dirty="0" smtClean="0"/>
              <a:t>&lt;del&gt;Merhaba&lt;/del&gt;</a:t>
            </a:r>
            <a:endParaRPr lang="tr-TR" sz="2800" dirty="0"/>
          </a:p>
          <a:p>
            <a:r>
              <a:rPr lang="tr-TR" sz="2800" dirty="0" smtClean="0"/>
              <a:t>&lt;</a:t>
            </a:r>
            <a:r>
              <a:rPr lang="tr-TR" sz="2800" dirty="0" err="1" smtClean="0"/>
              <a:t>strike</a:t>
            </a:r>
            <a:r>
              <a:rPr lang="tr-TR" sz="2800" dirty="0" smtClean="0"/>
              <a:t>&gt;Merhaba </a:t>
            </a:r>
            <a:r>
              <a:rPr lang="tr-TR" sz="2800" dirty="0"/>
              <a:t>2</a:t>
            </a:r>
            <a:r>
              <a:rPr lang="tr-TR" sz="2800" dirty="0" smtClean="0"/>
              <a:t>&lt;/</a:t>
            </a:r>
            <a:r>
              <a:rPr lang="tr-TR" sz="2800" dirty="0" err="1" smtClean="0"/>
              <a:t>strike</a:t>
            </a:r>
            <a:r>
              <a:rPr lang="tr-TR" sz="2800" dirty="0" smtClean="0"/>
              <a:t>&gt;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6306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Satır oluşturma </a:t>
            </a:r>
            <a:r>
              <a:rPr lang="tr-TR" dirty="0" smtClean="0"/>
              <a:t>etiketi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cap="none" dirty="0" smtClean="0"/>
              <a:t>&lt;tr&gt; &lt;/tr&gt;</a:t>
            </a:r>
            <a:endParaRPr lang="tr-TR" sz="2800" cap="none" dirty="0"/>
          </a:p>
        </p:txBody>
      </p:sp>
    </p:spTree>
    <p:extLst>
      <p:ext uri="{BB962C8B-B14F-4D97-AF65-F5344CB8AC3E}">
        <p14:creationId xmlns:p14="http://schemas.microsoft.com/office/powerpoint/2010/main" val="389459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Alt simge, Üst Simge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&lt;</a:t>
            </a:r>
            <a:r>
              <a:rPr lang="tr-TR" sz="2400" dirty="0" err="1" smtClean="0"/>
              <a:t>Sub</a:t>
            </a:r>
            <a:r>
              <a:rPr lang="tr-TR" sz="2400" dirty="0" smtClean="0"/>
              <a:t>&gt; ve &lt;</a:t>
            </a:r>
            <a:r>
              <a:rPr lang="tr-TR" sz="2400" dirty="0" err="1" smtClean="0"/>
              <a:t>suP</a:t>
            </a:r>
            <a:r>
              <a:rPr lang="tr-TR" sz="2400" dirty="0" smtClean="0"/>
              <a:t>&gt; </a:t>
            </a:r>
          </a:p>
          <a:p>
            <a:r>
              <a:rPr lang="tr-TR" sz="2400" dirty="0" smtClean="0"/>
              <a:t>H&lt;</a:t>
            </a:r>
            <a:r>
              <a:rPr lang="tr-TR" sz="2400" dirty="0" err="1" smtClean="0"/>
              <a:t>sub</a:t>
            </a:r>
            <a:r>
              <a:rPr lang="tr-TR" sz="2400" dirty="0" smtClean="0"/>
              <a:t>&gt;2&lt;/</a:t>
            </a:r>
            <a:r>
              <a:rPr lang="tr-TR" sz="2400" dirty="0" err="1" smtClean="0"/>
              <a:t>sub</a:t>
            </a:r>
            <a:r>
              <a:rPr lang="tr-TR" sz="2400" dirty="0" smtClean="0"/>
              <a:t>&gt;O</a:t>
            </a:r>
            <a:endParaRPr lang="tr-TR" sz="2400" dirty="0"/>
          </a:p>
          <a:p>
            <a:r>
              <a:rPr lang="tr-TR" sz="2400" dirty="0" smtClean="0"/>
              <a:t>X&lt;sup&gt;3&lt;/sup&gt;+Y&lt;sup&gt;4&lt;/sup&gt;</a:t>
            </a:r>
            <a:endParaRPr lang="tr-TR" sz="2400" dirty="0"/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54702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İşaretleme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&lt;mark&gt; etiketi kullanılır.</a:t>
            </a:r>
          </a:p>
          <a:p>
            <a:r>
              <a:rPr lang="tr-TR" sz="2800" dirty="0" smtClean="0"/>
              <a:t>Metin üzeri fosforlu kalemle çizilmiş gibi görünür.</a:t>
            </a:r>
          </a:p>
          <a:p>
            <a:r>
              <a:rPr lang="tr-TR" sz="2800" dirty="0" smtClean="0"/>
              <a:t>&lt;mark&gt;Merhaba&lt;/mark&gt;</a:t>
            </a:r>
            <a:endParaRPr lang="tr-TR" sz="2800" dirty="0"/>
          </a:p>
          <a:p>
            <a:r>
              <a:rPr lang="tr-TR" sz="2800" dirty="0" smtClean="0"/>
              <a:t>Merhaba</a:t>
            </a:r>
            <a:endParaRPr lang="tr-TR" sz="2800" dirty="0"/>
          </a:p>
          <a:p>
            <a:pPr marL="0" indent="0">
              <a:buNone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31860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Büyük-Küçük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&lt;</a:t>
            </a:r>
            <a:r>
              <a:rPr lang="tr-TR" sz="2800" dirty="0" err="1" smtClean="0"/>
              <a:t>big</a:t>
            </a:r>
            <a:r>
              <a:rPr lang="tr-TR" sz="2800" dirty="0" smtClean="0"/>
              <a:t>&gt; ve &lt;</a:t>
            </a:r>
            <a:r>
              <a:rPr lang="tr-TR" sz="2800" dirty="0" err="1" smtClean="0"/>
              <a:t>small</a:t>
            </a:r>
            <a:r>
              <a:rPr lang="tr-TR" sz="2800" dirty="0" smtClean="0"/>
              <a:t>&gt; etiketi kullanılır.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06685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Farklı yazı tipi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&lt;</a:t>
            </a:r>
            <a:r>
              <a:rPr lang="tr-TR" sz="2800" dirty="0" err="1" smtClean="0"/>
              <a:t>tt</a:t>
            </a:r>
            <a:r>
              <a:rPr lang="tr-TR" sz="2800" dirty="0" smtClean="0"/>
              <a:t>&gt; etiketi</a:t>
            </a:r>
          </a:p>
          <a:p>
            <a:r>
              <a:rPr lang="tr-TR" sz="2800" dirty="0" smtClean="0"/>
              <a:t>&lt;</a:t>
            </a:r>
            <a:r>
              <a:rPr lang="tr-TR" sz="2800" dirty="0" err="1" smtClean="0"/>
              <a:t>tt</a:t>
            </a:r>
            <a:r>
              <a:rPr lang="tr-TR" sz="2800" dirty="0" smtClean="0"/>
              <a:t>&gt;Merhaba&lt;/</a:t>
            </a:r>
            <a:r>
              <a:rPr lang="tr-TR" sz="2800" dirty="0" err="1" smtClean="0"/>
              <a:t>tt</a:t>
            </a:r>
            <a:r>
              <a:rPr lang="tr-TR" sz="2800" dirty="0" smtClean="0"/>
              <a:t>&gt;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53337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Alt satıra geçme etiketi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&lt;</a:t>
            </a:r>
            <a:r>
              <a:rPr lang="tr-TR" sz="2800" dirty="0" err="1" smtClean="0"/>
              <a:t>br</a:t>
            </a:r>
            <a:r>
              <a:rPr lang="tr-TR" sz="2800" dirty="0" smtClean="0"/>
              <a:t>&gt;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62394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Paragraf oluşturma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&lt;p&gt; paragraf metni&lt;/p&gt;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88460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 Başlıkları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424" y="2469175"/>
            <a:ext cx="10554574" cy="3636511"/>
          </a:xfrm>
        </p:spPr>
        <p:txBody>
          <a:bodyPr>
            <a:normAutofit/>
          </a:bodyPr>
          <a:lstStyle/>
          <a:p>
            <a:r>
              <a:rPr lang="tr-TR" sz="2400" dirty="0" smtClean="0"/>
              <a:t>1 2 3 4 5 6 tanedir.</a:t>
            </a:r>
          </a:p>
          <a:p>
            <a:r>
              <a:rPr lang="tr-TR" sz="2400" dirty="0" smtClean="0"/>
              <a:t>&lt;h1&gt;Merhaba&lt;/h1&gt; </a:t>
            </a:r>
          </a:p>
          <a:p>
            <a:r>
              <a:rPr lang="tr-TR" sz="2400" dirty="0"/>
              <a:t>&lt;</a:t>
            </a:r>
            <a:r>
              <a:rPr lang="tr-TR" sz="2400" dirty="0" smtClean="0"/>
              <a:t>h2&gt;Merhaba</a:t>
            </a:r>
            <a:r>
              <a:rPr lang="tr-TR" sz="2400" dirty="0"/>
              <a:t>&lt;/</a:t>
            </a:r>
            <a:r>
              <a:rPr lang="tr-TR" sz="2400" dirty="0" smtClean="0"/>
              <a:t>h2&gt;</a:t>
            </a:r>
            <a:endParaRPr lang="tr-TR" sz="2400" dirty="0"/>
          </a:p>
          <a:p>
            <a:r>
              <a:rPr lang="tr-TR" sz="2400" dirty="0"/>
              <a:t>&lt;</a:t>
            </a:r>
            <a:r>
              <a:rPr lang="tr-TR" sz="2400" dirty="0" smtClean="0"/>
              <a:t>h3&gt;Merhaba</a:t>
            </a:r>
            <a:r>
              <a:rPr lang="tr-TR" sz="2400" dirty="0"/>
              <a:t>&lt;/</a:t>
            </a:r>
            <a:r>
              <a:rPr lang="tr-TR" sz="2400" dirty="0" smtClean="0"/>
              <a:t>h3&gt;</a:t>
            </a:r>
            <a:endParaRPr lang="tr-TR" sz="2400" dirty="0"/>
          </a:p>
          <a:p>
            <a:r>
              <a:rPr lang="tr-TR" sz="2400" dirty="0"/>
              <a:t>&lt;</a:t>
            </a:r>
            <a:r>
              <a:rPr lang="tr-TR" sz="2400" dirty="0" smtClean="0"/>
              <a:t>h4&gt;Merhaba</a:t>
            </a:r>
            <a:r>
              <a:rPr lang="tr-TR" sz="2400" dirty="0"/>
              <a:t>&lt;/</a:t>
            </a:r>
            <a:r>
              <a:rPr lang="tr-TR" sz="2400" dirty="0" smtClean="0"/>
              <a:t>h4&gt;</a:t>
            </a:r>
            <a:endParaRPr lang="tr-TR" sz="2400" dirty="0"/>
          </a:p>
          <a:p>
            <a:r>
              <a:rPr lang="tr-TR" sz="2400" dirty="0"/>
              <a:t>&lt;</a:t>
            </a:r>
            <a:r>
              <a:rPr lang="tr-TR" sz="2400" dirty="0" smtClean="0"/>
              <a:t>h5&gt;Merhaba</a:t>
            </a:r>
            <a:r>
              <a:rPr lang="tr-TR" sz="2400" dirty="0"/>
              <a:t>&lt;/</a:t>
            </a:r>
            <a:r>
              <a:rPr lang="tr-TR" sz="2400" dirty="0" smtClean="0"/>
              <a:t>h5&gt;</a:t>
            </a:r>
            <a:endParaRPr lang="tr-TR" sz="2400" dirty="0"/>
          </a:p>
          <a:p>
            <a:r>
              <a:rPr lang="tr-TR" sz="2400" dirty="0"/>
              <a:t>&lt;</a:t>
            </a:r>
            <a:r>
              <a:rPr lang="tr-TR" sz="2400" dirty="0" smtClean="0"/>
              <a:t>h6&gt;Merhaba</a:t>
            </a:r>
            <a:r>
              <a:rPr lang="tr-TR" sz="2400" dirty="0"/>
              <a:t>&lt;/</a:t>
            </a:r>
            <a:r>
              <a:rPr lang="tr-TR" sz="2400" dirty="0" smtClean="0"/>
              <a:t>h6&gt;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62099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97" y="1024636"/>
            <a:ext cx="9256115" cy="5147564"/>
          </a:xfrm>
        </p:spPr>
      </p:pic>
    </p:spTree>
    <p:extLst>
      <p:ext uri="{BB962C8B-B14F-4D97-AF65-F5344CB8AC3E}">
        <p14:creationId xmlns:p14="http://schemas.microsoft.com/office/powerpoint/2010/main" val="10889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Bitti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559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Sütun </a:t>
            </a:r>
            <a:r>
              <a:rPr lang="tr-TR" dirty="0"/>
              <a:t>(hücre-Veri) oluşturma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&lt;</a:t>
            </a:r>
            <a:r>
              <a:rPr lang="tr-TR" sz="2800" dirty="0" err="1" smtClean="0"/>
              <a:t>td</a:t>
            </a:r>
            <a:r>
              <a:rPr lang="tr-TR" sz="2800" dirty="0" smtClean="0"/>
              <a:t>&gt; &lt;/</a:t>
            </a:r>
            <a:r>
              <a:rPr lang="tr-TR" sz="2800" dirty="0" err="1" smtClean="0"/>
              <a:t>td</a:t>
            </a:r>
            <a:r>
              <a:rPr lang="tr-TR" sz="2800" dirty="0" smtClean="0"/>
              <a:t>&gt;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38575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Sutünları</a:t>
            </a:r>
            <a:r>
              <a:rPr lang="tr-TR" dirty="0"/>
              <a:t> </a:t>
            </a:r>
            <a:r>
              <a:rPr lang="tr-TR" dirty="0" smtClean="0"/>
              <a:t>birleştirme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3808" y="1737655"/>
            <a:ext cx="10554574" cy="3636511"/>
          </a:xfrm>
        </p:spPr>
        <p:txBody>
          <a:bodyPr>
            <a:normAutofit/>
          </a:bodyPr>
          <a:lstStyle/>
          <a:p>
            <a:r>
              <a:rPr lang="tr-TR" sz="2800" dirty="0" smtClean="0"/>
              <a:t>&lt;</a:t>
            </a:r>
            <a:r>
              <a:rPr lang="tr-TR" sz="2800" dirty="0" err="1" smtClean="0"/>
              <a:t>td</a:t>
            </a:r>
            <a:r>
              <a:rPr lang="tr-TR" sz="2800" dirty="0" smtClean="0"/>
              <a:t> </a:t>
            </a:r>
            <a:r>
              <a:rPr lang="tr-TR" sz="2800" dirty="0" err="1" smtClean="0"/>
              <a:t>colspan</a:t>
            </a:r>
            <a:r>
              <a:rPr lang="tr-TR" sz="2800" dirty="0" smtClean="0"/>
              <a:t>=2&gt;&lt;/</a:t>
            </a:r>
            <a:r>
              <a:rPr lang="tr-TR" sz="2800" dirty="0" err="1" smtClean="0"/>
              <a:t>td</a:t>
            </a:r>
            <a:r>
              <a:rPr lang="tr-TR" sz="2800" dirty="0" smtClean="0"/>
              <a:t>&gt;</a:t>
            </a:r>
            <a:endParaRPr lang="tr-TR" sz="2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066" y="2212037"/>
            <a:ext cx="51435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2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Satır </a:t>
            </a:r>
            <a:r>
              <a:rPr lang="tr-TR" dirty="0" smtClean="0"/>
              <a:t>birleştirme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7816" y="1637071"/>
            <a:ext cx="10554574" cy="3636511"/>
          </a:xfrm>
        </p:spPr>
        <p:txBody>
          <a:bodyPr>
            <a:normAutofit/>
          </a:bodyPr>
          <a:lstStyle/>
          <a:p>
            <a:r>
              <a:rPr lang="tr-TR" sz="2800" dirty="0" smtClean="0"/>
              <a:t>&lt;</a:t>
            </a:r>
            <a:r>
              <a:rPr lang="tr-TR" sz="2800" dirty="0" err="1" smtClean="0"/>
              <a:t>td</a:t>
            </a:r>
            <a:r>
              <a:rPr lang="tr-TR" sz="2800" dirty="0" smtClean="0"/>
              <a:t> </a:t>
            </a:r>
            <a:r>
              <a:rPr lang="tr-TR" sz="2800" dirty="0" err="1" smtClean="0"/>
              <a:t>rowspan</a:t>
            </a:r>
            <a:r>
              <a:rPr lang="tr-TR" sz="2800" dirty="0" smtClean="0"/>
              <a:t>=”</a:t>
            </a:r>
            <a:r>
              <a:rPr lang="tr-TR" sz="2800" dirty="0"/>
              <a:t> </a:t>
            </a:r>
            <a:r>
              <a:rPr lang="tr-TR" sz="2800" dirty="0" smtClean="0"/>
              <a:t>3”&gt; &lt;/</a:t>
            </a:r>
            <a:r>
              <a:rPr lang="tr-TR" sz="2800" dirty="0" err="1" smtClean="0"/>
              <a:t>td</a:t>
            </a:r>
            <a:r>
              <a:rPr lang="tr-TR" sz="2800" dirty="0" smtClean="0"/>
              <a:t>&gt;</a:t>
            </a:r>
            <a:endParaRPr lang="tr-TR" sz="2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360332"/>
            <a:ext cx="4762500" cy="33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8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&lt;</a:t>
            </a:r>
            <a:r>
              <a:rPr lang="tr-TR" dirty="0" err="1"/>
              <a:t>th</a:t>
            </a:r>
            <a:r>
              <a:rPr lang="tr-TR" dirty="0"/>
              <a:t>&gt; &lt;/</a:t>
            </a:r>
            <a:r>
              <a:rPr lang="tr-TR" dirty="0" err="1"/>
              <a:t>th</a:t>
            </a:r>
            <a:r>
              <a:rPr lang="tr-TR" dirty="0"/>
              <a:t>&gt; ne işe yarar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Hücredeki yazıları kalın(koyu) yazar.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62816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Hücreler arası boşluk nasıl ayarlanır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&lt;</a:t>
            </a:r>
            <a:r>
              <a:rPr lang="tr-TR" sz="2800" dirty="0" err="1" smtClean="0"/>
              <a:t>table</a:t>
            </a:r>
            <a:r>
              <a:rPr lang="tr-TR" sz="2800" dirty="0" smtClean="0"/>
              <a:t> </a:t>
            </a:r>
            <a:r>
              <a:rPr lang="tr-TR" sz="2800" dirty="0" err="1" smtClean="0"/>
              <a:t>cellspacing</a:t>
            </a:r>
            <a:r>
              <a:rPr lang="tr-TR" sz="2800" dirty="0" smtClean="0"/>
              <a:t>=“5</a:t>
            </a:r>
            <a:r>
              <a:rPr lang="tr-TR" sz="2800" dirty="0"/>
              <a:t>“</a:t>
            </a:r>
            <a:r>
              <a:rPr lang="tr-TR" sz="2800" dirty="0" smtClean="0"/>
              <a:t>&gt;</a:t>
            </a:r>
          </a:p>
          <a:p>
            <a:pPr marL="0" indent="0">
              <a:buNone/>
            </a:pPr>
            <a:r>
              <a:rPr lang="tr-TR" sz="2800" dirty="0" smtClean="0"/>
              <a:t>	&lt;/</a:t>
            </a:r>
            <a:r>
              <a:rPr lang="tr-TR" sz="2800" dirty="0" err="1" smtClean="0"/>
              <a:t>table</a:t>
            </a:r>
            <a:r>
              <a:rPr lang="tr-TR" sz="2800" dirty="0" smtClean="0"/>
              <a:t>&gt;</a:t>
            </a:r>
            <a:endParaRPr lang="tr-TR" sz="2800" dirty="0"/>
          </a:p>
        </p:txBody>
      </p:sp>
      <p:pic>
        <p:nvPicPr>
          <p:cNvPr id="1028" name="Picture 4" descr="Difference Between Cellpadding and Cellspacing (with Comparison Chart and  Example) - Tech Differen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399" y="2754666"/>
            <a:ext cx="39719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04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Hücre içi boşluk nasıl ayarlanır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3496" y="1874815"/>
            <a:ext cx="10554574" cy="3636511"/>
          </a:xfrm>
        </p:spPr>
        <p:txBody>
          <a:bodyPr>
            <a:normAutofit/>
          </a:bodyPr>
          <a:lstStyle/>
          <a:p>
            <a:r>
              <a:rPr lang="tr-TR" sz="2800" dirty="0" smtClean="0"/>
              <a:t>&lt;</a:t>
            </a:r>
            <a:r>
              <a:rPr lang="tr-TR" sz="2800" dirty="0" err="1"/>
              <a:t>table</a:t>
            </a:r>
            <a:r>
              <a:rPr lang="tr-TR" sz="2800" dirty="0"/>
              <a:t> </a:t>
            </a:r>
            <a:r>
              <a:rPr lang="tr-TR" sz="2800" dirty="0" err="1" smtClean="0"/>
              <a:t>cellpadding</a:t>
            </a:r>
            <a:r>
              <a:rPr lang="tr-TR" sz="2800" dirty="0" smtClean="0"/>
              <a:t>=“10“&gt;&lt;/</a:t>
            </a:r>
            <a:r>
              <a:rPr lang="tr-TR" sz="2800" dirty="0" err="1"/>
              <a:t>table</a:t>
            </a:r>
            <a:r>
              <a:rPr lang="tr-TR" sz="2800" dirty="0"/>
              <a:t>&gt;</a:t>
            </a:r>
          </a:p>
          <a:p>
            <a:endParaRPr lang="tr-TR" sz="2800" dirty="0"/>
          </a:p>
        </p:txBody>
      </p:sp>
      <p:pic>
        <p:nvPicPr>
          <p:cNvPr id="4" name="Picture 4" descr="Difference Between Cellpadding and Cellspacing (with Comparison Chart and  Example) - Tech Differen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07" y="2754666"/>
            <a:ext cx="39719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36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ıntı">
  <a:themeElements>
    <a:clrScheme name="Alıntı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Alıntı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lınt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Teklif</Template>
  <TotalTime>91</TotalTime>
  <Words>616</Words>
  <Application>Microsoft Office PowerPoint</Application>
  <PresentationFormat>Geniş ekran</PresentationFormat>
  <Paragraphs>115</Paragraphs>
  <Slides>38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38</vt:i4>
      </vt:variant>
    </vt:vector>
  </HeadingPairs>
  <TitlesOfParts>
    <vt:vector size="43" baseType="lpstr">
      <vt:lpstr>Arial</vt:lpstr>
      <vt:lpstr>Century Gothic</vt:lpstr>
      <vt:lpstr>Times New Roman</vt:lpstr>
      <vt:lpstr>Wingdings 2</vt:lpstr>
      <vt:lpstr>Alıntı</vt:lpstr>
      <vt:lpstr>Tablo Tekrar</vt:lpstr>
      <vt:lpstr>Tablo oluşturma etiketi</vt:lpstr>
      <vt:lpstr>Satır oluşturma etiketi</vt:lpstr>
      <vt:lpstr>Sütun (hücre-Veri) oluşturma </vt:lpstr>
      <vt:lpstr>Sutünları birleştirme</vt:lpstr>
      <vt:lpstr>Satır birleştirme</vt:lpstr>
      <vt:lpstr>&lt;th&gt; &lt;/th&gt; ne işe yarar?</vt:lpstr>
      <vt:lpstr>Hücreler arası boşluk nasıl ayarlanır?</vt:lpstr>
      <vt:lpstr>Hücre içi boşluk nasıl ayarlanır?</vt:lpstr>
      <vt:lpstr>Tabloya Çerçeve(kenarlık) nasıl eklenir?</vt:lpstr>
      <vt:lpstr>Genişlik ve yükseklik nasıl verilir?</vt:lpstr>
      <vt:lpstr>Arkaplan (zemin) rengi nasıl verilir?</vt:lpstr>
      <vt:lpstr>Bgcolor Kullanımı</vt:lpstr>
      <vt:lpstr>Align nedir ne işe yarar?</vt:lpstr>
      <vt:lpstr>Kenarlık rengi nasıl verilir?</vt:lpstr>
      <vt:lpstr>Table sunumu bitti</vt:lpstr>
      <vt:lpstr>Listeler Tekrar</vt:lpstr>
      <vt:lpstr>Sırasız liste hangi etiketle eklenir.</vt:lpstr>
      <vt:lpstr>Liste elemanları hangi etiketle eklenir.</vt:lpstr>
      <vt:lpstr>Sırasız listede liste sembolü hangisi kullanılır?</vt:lpstr>
      <vt:lpstr>Sıralı listeler hangileridir?</vt:lpstr>
      <vt:lpstr>Sıralı listede liste başlangıcı </vt:lpstr>
      <vt:lpstr>Liste elamanları nasıl ters çevrilir?</vt:lpstr>
      <vt:lpstr>Liste tekrar bitti.</vt:lpstr>
      <vt:lpstr>Metin biçimlendirme</vt:lpstr>
      <vt:lpstr>Koyu etiketleri</vt:lpstr>
      <vt:lpstr>Eğik etiketleri</vt:lpstr>
      <vt:lpstr>Altı çizili</vt:lpstr>
      <vt:lpstr>Üzeri çizili</vt:lpstr>
      <vt:lpstr>Alt simge, Üst Simge</vt:lpstr>
      <vt:lpstr>İşaretleme </vt:lpstr>
      <vt:lpstr>Büyük-Küçük</vt:lpstr>
      <vt:lpstr>Farklı yazı tipi</vt:lpstr>
      <vt:lpstr>Alt satıra geçme etiketi</vt:lpstr>
      <vt:lpstr>Paragraf oluşturma</vt:lpstr>
      <vt:lpstr>İçerik Başlıkları</vt:lpstr>
      <vt:lpstr>PowerPoint Sunusu</vt:lpstr>
      <vt:lpstr>Bitti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Tablo Tekrar</dc:title>
  <dc:creator>SHN</dc:creator>
  <cp:lastModifiedBy>SHN</cp:lastModifiedBy>
  <cp:revision>50</cp:revision>
  <dcterms:created xsi:type="dcterms:W3CDTF">2023-10-08T09:49:10Z</dcterms:created>
  <dcterms:modified xsi:type="dcterms:W3CDTF">2023-10-08T11:20:47Z</dcterms:modified>
</cp:coreProperties>
</file>