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91CDF-6A91-4D3B-93B8-A37B7B508071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305D5-63D9-4B9D-9380-3207275ECB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791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305D5-63D9-4B9D-9380-3207275ECBF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24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305D5-63D9-4B9D-9380-3207275ECBF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40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64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48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287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35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5141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6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2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7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06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48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86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3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C00B43-58CA-49E7-BA89-660E75802855}" type="datetimeFigureOut">
              <a:rPr lang="tr-TR" smtClean="0"/>
              <a:t>21.10.2024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54F1203-9D97-496B-8414-81735A7099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6757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Form Tekrar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8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1C2E5-4447-C0AE-9A66-34FD438E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Tablo-Form sıralaması nasıldır?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249BB0-D431-222C-565A-1B96CFA49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tr-TR" dirty="0"/>
              <a:t>Form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Fieldset-legend</a:t>
            </a:r>
            <a:r>
              <a:rPr lang="tr-TR" dirty="0"/>
              <a:t> (varsa)</a:t>
            </a:r>
          </a:p>
          <a:p>
            <a:pPr>
              <a:buFont typeface="+mj-lt"/>
              <a:buAutoNum type="arabicPeriod"/>
            </a:pPr>
            <a:r>
              <a:rPr lang="tr-TR" dirty="0"/>
              <a:t>Tablo</a:t>
            </a:r>
          </a:p>
          <a:p>
            <a:pPr>
              <a:buFont typeface="+mj-lt"/>
              <a:buAutoNum type="arabicPeriod"/>
            </a:pPr>
            <a:r>
              <a:rPr lang="tr-TR" dirty="0"/>
              <a:t>Tr</a:t>
            </a:r>
          </a:p>
          <a:p>
            <a:pPr>
              <a:buFont typeface="+mj-lt"/>
              <a:buAutoNum type="arabicPeriod"/>
            </a:pPr>
            <a:r>
              <a:rPr lang="tr-TR" dirty="0" err="1"/>
              <a:t>Td</a:t>
            </a:r>
            <a:r>
              <a:rPr lang="tr-TR" dirty="0"/>
              <a:t> yada </a:t>
            </a:r>
            <a:r>
              <a:rPr lang="tr-TR" dirty="0" err="1"/>
              <a:t>Th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dirty="0"/>
              <a:t>Form elemanı yada Metin vb.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97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76E680-FF34-2F20-F0D7-B69FDB31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134452-8C67-1A72-85E6-E87B4810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7183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27424" y="2633767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Form eklemek için kullanılan etiket hangisidir?</a:t>
            </a:r>
          </a:p>
          <a:p>
            <a:r>
              <a:rPr lang="tr-TR" sz="2200" dirty="0">
                <a:solidFill>
                  <a:srgbClr val="FFFF00"/>
                </a:solidFill>
              </a:rPr>
              <a:t>Form</a:t>
            </a:r>
          </a:p>
          <a:p>
            <a:r>
              <a:rPr lang="tr-TR" sz="2200" dirty="0"/>
              <a:t>Form elemanları genel olarak hangi etiket kullanılarak eklenir (Hepsi Değil)</a:t>
            </a:r>
          </a:p>
          <a:p>
            <a:r>
              <a:rPr lang="tr-TR" sz="2200" dirty="0" err="1">
                <a:solidFill>
                  <a:srgbClr val="FF0000"/>
                </a:solidFill>
              </a:rPr>
              <a:t>İnput</a:t>
            </a:r>
            <a:r>
              <a:rPr lang="tr-TR" sz="2200" dirty="0">
                <a:solidFill>
                  <a:srgbClr val="FF0000"/>
                </a:solidFill>
              </a:rPr>
              <a:t> (INPUT)</a:t>
            </a:r>
          </a:p>
          <a:p>
            <a:r>
              <a:rPr lang="tr-TR" sz="2200" dirty="0" err="1"/>
              <a:t>Form’da</a:t>
            </a:r>
            <a:r>
              <a:rPr lang="tr-TR" sz="2200" dirty="0"/>
              <a:t> </a:t>
            </a:r>
            <a:r>
              <a:rPr lang="tr-TR" sz="2200" dirty="0" err="1">
                <a:solidFill>
                  <a:srgbClr val="00B050"/>
                </a:solidFill>
              </a:rPr>
              <a:t>action</a:t>
            </a:r>
            <a:r>
              <a:rPr lang="tr-TR" sz="2200" dirty="0">
                <a:solidFill>
                  <a:srgbClr val="00B050"/>
                </a:solidFill>
              </a:rPr>
              <a:t> </a:t>
            </a:r>
            <a:r>
              <a:rPr lang="tr-TR" sz="2200" dirty="0"/>
              <a:t>özelliği ne işe yarar?</a:t>
            </a:r>
          </a:p>
          <a:p>
            <a:r>
              <a:rPr lang="tr-TR" sz="2200" dirty="0"/>
              <a:t>Formdaki verilerin gönderileceği dosya yolu (URL) belirlenir.(server-Sunucu)</a:t>
            </a:r>
          </a:p>
          <a:p>
            <a:r>
              <a:rPr lang="tr-TR" sz="2200" dirty="0" err="1"/>
              <a:t>Form’da</a:t>
            </a:r>
            <a:r>
              <a:rPr lang="tr-TR" sz="2200" dirty="0"/>
              <a:t> </a:t>
            </a:r>
            <a:r>
              <a:rPr lang="tr-TR" sz="2200" dirty="0" err="1">
                <a:solidFill>
                  <a:srgbClr val="00B050"/>
                </a:solidFill>
              </a:rPr>
              <a:t>method</a:t>
            </a:r>
            <a:r>
              <a:rPr lang="tr-TR" sz="2200" dirty="0">
                <a:solidFill>
                  <a:srgbClr val="00B050"/>
                </a:solidFill>
              </a:rPr>
              <a:t> </a:t>
            </a:r>
            <a:r>
              <a:rPr lang="tr-TR" sz="2200" dirty="0"/>
              <a:t>nedir, kaç çeşittir?</a:t>
            </a:r>
          </a:p>
          <a:p>
            <a:r>
              <a:rPr lang="tr-TR" sz="2200" dirty="0">
                <a:solidFill>
                  <a:srgbClr val="FFFF00"/>
                </a:solidFill>
              </a:rPr>
              <a:t>Formun gönderilme yöntemidir. Formu nasıl gönderileceği belirtilir.</a:t>
            </a:r>
          </a:p>
          <a:p>
            <a:r>
              <a:rPr lang="tr-TR" sz="2200" dirty="0">
                <a:solidFill>
                  <a:srgbClr val="FFFF00"/>
                </a:solidFill>
              </a:rPr>
              <a:t>GET, POST</a:t>
            </a:r>
          </a:p>
        </p:txBody>
      </p:sp>
    </p:spTree>
    <p:extLst>
      <p:ext uri="{BB962C8B-B14F-4D97-AF65-F5344CB8AC3E}">
        <p14:creationId xmlns:p14="http://schemas.microsoft.com/office/powerpoint/2010/main" val="99290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2296" y="3008671"/>
            <a:ext cx="10554574" cy="3636511"/>
          </a:xfrm>
        </p:spPr>
        <p:txBody>
          <a:bodyPr>
            <a:noAutofit/>
          </a:bodyPr>
          <a:lstStyle/>
          <a:p>
            <a:r>
              <a:rPr lang="tr-TR" sz="2000" dirty="0"/>
              <a:t>Formun ismini belirten özellik hangisidir?</a:t>
            </a:r>
          </a:p>
          <a:p>
            <a:r>
              <a:rPr lang="en-US" sz="2000" dirty="0"/>
              <a:t>&lt;form </a:t>
            </a:r>
            <a:r>
              <a:rPr lang="en-US" sz="2000" dirty="0">
                <a:solidFill>
                  <a:srgbClr val="FF0000"/>
                </a:solidFill>
              </a:rPr>
              <a:t>name="</a:t>
            </a:r>
            <a:r>
              <a:rPr lang="en-US" sz="2000" dirty="0" err="1">
                <a:solidFill>
                  <a:srgbClr val="FF0000"/>
                </a:solidFill>
              </a:rPr>
              <a:t>giris</a:t>
            </a:r>
            <a:r>
              <a:rPr lang="en-US" sz="2000" dirty="0">
                <a:solidFill>
                  <a:srgbClr val="FFFF00"/>
                </a:solidFill>
              </a:rPr>
              <a:t>" action="giris.html" </a:t>
            </a:r>
            <a:r>
              <a:rPr lang="en-US" sz="2000" dirty="0">
                <a:solidFill>
                  <a:srgbClr val="00B0F0"/>
                </a:solidFill>
              </a:rPr>
              <a:t>method="get" </a:t>
            </a:r>
            <a:r>
              <a:rPr lang="en-US" sz="2000" dirty="0"/>
              <a:t>&gt;</a:t>
            </a:r>
            <a:endParaRPr lang="tr-TR" sz="2000" dirty="0"/>
          </a:p>
          <a:p>
            <a:r>
              <a:rPr lang="tr-TR" sz="2000" dirty="0"/>
              <a:t>Tek satırlık yazı yazılabilecek alan nasıl eklenir?</a:t>
            </a:r>
          </a:p>
          <a:p>
            <a:r>
              <a:rPr lang="en-US" sz="2000" dirty="0"/>
              <a:t>&lt;input </a:t>
            </a:r>
            <a:r>
              <a:rPr lang="en-US" sz="2000" dirty="0">
                <a:solidFill>
                  <a:srgbClr val="FFFF00"/>
                </a:solidFill>
              </a:rPr>
              <a:t>type="text" </a:t>
            </a:r>
            <a:r>
              <a:rPr lang="en-US" sz="2000" dirty="0"/>
              <a:t>name="</a:t>
            </a:r>
            <a:r>
              <a:rPr lang="en-US" sz="2000" dirty="0" err="1"/>
              <a:t>isim</a:t>
            </a:r>
            <a:r>
              <a:rPr lang="en-US" sz="2000" dirty="0"/>
              <a:t>"/&gt;</a:t>
            </a:r>
            <a:r>
              <a:rPr lang="tr-TR" sz="2000" dirty="0"/>
              <a:t> </a:t>
            </a:r>
          </a:p>
          <a:p>
            <a:r>
              <a:rPr lang="tr-TR" sz="2000" b="1" dirty="0" err="1"/>
              <a:t>Password</a:t>
            </a:r>
            <a:r>
              <a:rPr lang="tr-TR" sz="2000" b="1" dirty="0"/>
              <a:t>, </a:t>
            </a:r>
            <a:r>
              <a:rPr lang="tr-TR" sz="2000" dirty="0"/>
              <a:t>parola yazmak için kullanılır. Metin kutusuna yazılan karakterler daire karakteri veya yıldız </a:t>
            </a:r>
            <a:r>
              <a:rPr lang="tr-TR" sz="2000" b="1" dirty="0"/>
              <a:t>(*) </a:t>
            </a:r>
            <a:r>
              <a:rPr lang="tr-TR" sz="2000" dirty="0"/>
              <a:t>karakteri ile gösterilir?</a:t>
            </a:r>
          </a:p>
          <a:p>
            <a:r>
              <a:rPr lang="tr-TR" sz="2000" dirty="0"/>
              <a:t>&lt;</a:t>
            </a:r>
            <a:r>
              <a:rPr lang="tr-TR" sz="2000" dirty="0" err="1"/>
              <a:t>input</a:t>
            </a:r>
            <a:r>
              <a:rPr lang="tr-TR" sz="2000" dirty="0"/>
              <a:t> </a:t>
            </a:r>
            <a:r>
              <a:rPr lang="tr-TR" sz="2000" dirty="0" err="1">
                <a:solidFill>
                  <a:srgbClr val="FFFF00"/>
                </a:solidFill>
              </a:rPr>
              <a:t>type</a:t>
            </a:r>
            <a:r>
              <a:rPr lang="tr-TR" sz="2000" dirty="0">
                <a:solidFill>
                  <a:srgbClr val="FFFF00"/>
                </a:solidFill>
              </a:rPr>
              <a:t>="</a:t>
            </a:r>
            <a:r>
              <a:rPr lang="tr-TR" sz="2000" dirty="0" err="1">
                <a:solidFill>
                  <a:srgbClr val="FFFF00"/>
                </a:solidFill>
              </a:rPr>
              <a:t>password</a:t>
            </a:r>
            <a:r>
              <a:rPr lang="tr-TR" sz="2000" dirty="0">
                <a:solidFill>
                  <a:srgbClr val="FFFF00"/>
                </a:solidFill>
              </a:rPr>
              <a:t>" </a:t>
            </a:r>
            <a:r>
              <a:rPr lang="tr-TR" sz="2000" dirty="0">
                <a:solidFill>
                  <a:srgbClr val="FF0000"/>
                </a:solidFill>
              </a:rPr>
              <a:t>name="</a:t>
            </a:r>
            <a:r>
              <a:rPr lang="tr-TR" sz="2000" dirty="0" err="1">
                <a:solidFill>
                  <a:srgbClr val="FF0000"/>
                </a:solidFill>
              </a:rPr>
              <a:t>sifre</a:t>
            </a:r>
            <a:r>
              <a:rPr lang="tr-TR" sz="2000" dirty="0">
                <a:solidFill>
                  <a:srgbClr val="FF0000"/>
                </a:solidFill>
              </a:rPr>
              <a:t>" </a:t>
            </a:r>
            <a:r>
              <a:rPr lang="tr-TR" sz="2000" dirty="0"/>
              <a:t>&gt;</a:t>
            </a:r>
          </a:p>
          <a:p>
            <a:r>
              <a:rPr lang="tr-TR" sz="2000" dirty="0"/>
              <a:t>Formdaki bilgilere server(sunucu) göndermek için eklenen </a:t>
            </a:r>
            <a:r>
              <a:rPr lang="tr-TR" sz="2000" dirty="0" err="1"/>
              <a:t>input</a:t>
            </a:r>
            <a:r>
              <a:rPr lang="tr-TR" sz="2000" dirty="0"/>
              <a:t> elemanı hangisidir?</a:t>
            </a:r>
          </a:p>
          <a:p>
            <a:r>
              <a:rPr lang="en-US" sz="2000" dirty="0"/>
              <a:t>&lt;input </a:t>
            </a:r>
            <a:r>
              <a:rPr lang="en-US" sz="2000" dirty="0">
                <a:solidFill>
                  <a:srgbClr val="FF0000"/>
                </a:solidFill>
              </a:rPr>
              <a:t>type="submit" </a:t>
            </a:r>
            <a:r>
              <a:rPr lang="en-US" sz="2000" dirty="0"/>
              <a:t>value="</a:t>
            </a:r>
            <a:r>
              <a:rPr lang="en-US" sz="2000" dirty="0" err="1"/>
              <a:t>Gönder</a:t>
            </a:r>
            <a:r>
              <a:rPr lang="en-US" sz="2000" dirty="0"/>
              <a:t>"</a:t>
            </a:r>
            <a:r>
              <a:rPr lang="tr-TR" sz="2000" dirty="0"/>
              <a:t> </a:t>
            </a:r>
            <a:r>
              <a:rPr lang="en-US" sz="2000" dirty="0"/>
              <a:t>&gt;</a:t>
            </a:r>
            <a:br>
              <a:rPr lang="tr-TR" sz="2000" dirty="0"/>
            </a:br>
            <a:br>
              <a:rPr lang="tr-TR" sz="2000" dirty="0"/>
            </a:br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7389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7816" y="2871511"/>
            <a:ext cx="10554574" cy="3636511"/>
          </a:xfrm>
        </p:spPr>
        <p:txBody>
          <a:bodyPr>
            <a:noAutofit/>
          </a:bodyPr>
          <a:lstStyle/>
          <a:p>
            <a:r>
              <a:rPr lang="tr-TR" sz="2400"/>
              <a:t>Kullanıcının </a:t>
            </a:r>
            <a:r>
              <a:rPr lang="tr-TR" sz="2400" dirty="0"/>
              <a:t>Forma  sonradan girmiş olduğu değerleri temizleyen </a:t>
            </a:r>
            <a:r>
              <a:rPr lang="tr-TR" sz="2400" dirty="0" err="1"/>
              <a:t>input</a:t>
            </a:r>
            <a:r>
              <a:rPr lang="tr-TR" sz="2400" dirty="0"/>
              <a:t> elemanı hangisidir?</a:t>
            </a:r>
          </a:p>
          <a:p>
            <a:r>
              <a:rPr lang="en-US" sz="2400" dirty="0"/>
              <a:t>&lt;input </a:t>
            </a:r>
            <a:r>
              <a:rPr lang="en-US" sz="2400" dirty="0">
                <a:solidFill>
                  <a:srgbClr val="FF0000"/>
                </a:solidFill>
              </a:rPr>
              <a:t>type="reset" </a:t>
            </a:r>
            <a:r>
              <a:rPr lang="en-US" sz="2400" dirty="0"/>
              <a:t>value="</a:t>
            </a:r>
            <a:r>
              <a:rPr lang="en-US" sz="2400" dirty="0" err="1"/>
              <a:t>Temizle</a:t>
            </a:r>
            <a:r>
              <a:rPr lang="en-US" sz="2400" dirty="0"/>
              <a:t>"&gt;</a:t>
            </a:r>
            <a:endParaRPr lang="tr-TR" sz="2400" dirty="0"/>
          </a:p>
          <a:p>
            <a:r>
              <a:rPr lang="tr-TR" sz="2400" dirty="0"/>
              <a:t>Kullanıcının seçeneklerden sadece bir tanesini seçebildiği yani tek seçim yapabildiği form elemanı hangisidir?</a:t>
            </a:r>
          </a:p>
          <a:p>
            <a:r>
              <a:rPr lang="en-US" sz="2400" dirty="0"/>
              <a:t>&lt;input </a:t>
            </a:r>
            <a:r>
              <a:rPr lang="en-US" sz="2400" dirty="0">
                <a:solidFill>
                  <a:srgbClr val="FFFF00"/>
                </a:solidFill>
              </a:rPr>
              <a:t>type="radio"&gt;</a:t>
            </a:r>
            <a:endParaRPr lang="tr-TR" sz="2400" dirty="0">
              <a:solidFill>
                <a:srgbClr val="FFFF00"/>
              </a:solidFill>
            </a:endParaRPr>
          </a:p>
          <a:p>
            <a:r>
              <a:rPr lang="tr-TR" sz="2400" dirty="0" err="1"/>
              <a:t>Radio</a:t>
            </a:r>
            <a:r>
              <a:rPr lang="tr-TR" sz="2400" dirty="0"/>
              <a:t> butonda tek seçim yapabilmek için ( bir grup olması ) hangi özellik aynı olmalıdır?</a:t>
            </a:r>
          </a:p>
          <a:p>
            <a:r>
              <a:rPr lang="en-US" sz="2400" dirty="0"/>
              <a:t>&lt;input type="radio"</a:t>
            </a:r>
            <a:r>
              <a:rPr lang="tr-TR" sz="2400" dirty="0"/>
              <a:t> </a:t>
            </a:r>
            <a:r>
              <a:rPr lang="tr-TR" sz="2400" dirty="0">
                <a:solidFill>
                  <a:srgbClr val="FF0000"/>
                </a:solidFill>
              </a:rPr>
              <a:t>name</a:t>
            </a:r>
            <a:r>
              <a:rPr lang="en-US" sz="2400" dirty="0">
                <a:solidFill>
                  <a:srgbClr val="FF0000"/>
                </a:solidFill>
              </a:rPr>
              <a:t>= "</a:t>
            </a:r>
            <a:r>
              <a:rPr lang="tr-TR" sz="2400" dirty="0">
                <a:solidFill>
                  <a:srgbClr val="FF0000"/>
                </a:solidFill>
              </a:rPr>
              <a:t>cinsiyet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&gt;</a:t>
            </a:r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977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…………………… </a:t>
            </a:r>
            <a:r>
              <a:rPr lang="tr-TR" dirty="0"/>
              <a:t>formdaki verileri kabul eder ve yollar.</a:t>
            </a:r>
          </a:p>
          <a:p>
            <a:r>
              <a:rPr lang="tr-TR" b="1" dirty="0"/>
              <a:t>…………………… </a:t>
            </a:r>
            <a:r>
              <a:rPr lang="tr-TR" dirty="0"/>
              <a:t>formdaki verileri temizler. 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038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8E5128-D6CC-AA08-BDCD-E0DB2FDF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29968F-D562-E84E-BE18-1B6A05E7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Form gönderim yöntemlerinden post mu yada </a:t>
            </a:r>
            <a:r>
              <a:rPr lang="tr-TR" dirty="0" err="1"/>
              <a:t>get’mi</a:t>
            </a:r>
            <a:r>
              <a:rPr lang="tr-TR" dirty="0"/>
              <a:t> güvenilirdir?</a:t>
            </a:r>
          </a:p>
          <a:p>
            <a:r>
              <a:rPr lang="tr-TR" dirty="0"/>
              <a:t>Post yöntemi</a:t>
            </a:r>
          </a:p>
          <a:p>
            <a:r>
              <a:rPr lang="tr-TR" dirty="0" err="1"/>
              <a:t>Radio</a:t>
            </a:r>
            <a:r>
              <a:rPr lang="tr-TR" dirty="0"/>
              <a:t> yada </a:t>
            </a:r>
            <a:r>
              <a:rPr lang="tr-TR" dirty="0" err="1"/>
              <a:t>checkbox</a:t>
            </a:r>
            <a:r>
              <a:rPr lang="tr-TR" dirty="0"/>
              <a:t> form elamanları form yüklendiğinde seçili(onaylı) gelmesini ne sağlar?</a:t>
            </a:r>
          </a:p>
          <a:p>
            <a:r>
              <a:rPr lang="tr-TR" dirty="0" err="1"/>
              <a:t>Checked</a:t>
            </a:r>
            <a:endParaRPr lang="tr-TR" dirty="0"/>
          </a:p>
          <a:p>
            <a:r>
              <a:rPr lang="tr-TR" dirty="0" err="1"/>
              <a:t>Submit</a:t>
            </a:r>
            <a:r>
              <a:rPr lang="tr-TR" dirty="0"/>
              <a:t> ve Reset butonu hangi form elemanı kullanılarak forma eklenir?</a:t>
            </a:r>
          </a:p>
          <a:p>
            <a:r>
              <a:rPr lang="tr-TR" dirty="0" err="1"/>
              <a:t>İnput</a:t>
            </a:r>
            <a:r>
              <a:rPr lang="tr-TR" dirty="0"/>
              <a:t> ve </a:t>
            </a:r>
            <a:r>
              <a:rPr lang="tr-TR" dirty="0" err="1"/>
              <a:t>button</a:t>
            </a:r>
            <a:endParaRPr lang="tr-TR" dirty="0"/>
          </a:p>
          <a:p>
            <a:r>
              <a:rPr lang="tr-TR" dirty="0" err="1"/>
              <a:t>İnput</a:t>
            </a:r>
            <a:r>
              <a:rPr lang="tr-TR" dirty="0"/>
              <a:t> ile </a:t>
            </a:r>
            <a:r>
              <a:rPr lang="tr-TR" dirty="0" err="1"/>
              <a:t>button</a:t>
            </a:r>
            <a:r>
              <a:rPr lang="tr-TR" dirty="0"/>
              <a:t> etiketleri kullanılarak </a:t>
            </a:r>
            <a:r>
              <a:rPr lang="tr-TR" dirty="0" err="1"/>
              <a:t>submit</a:t>
            </a:r>
            <a:r>
              <a:rPr lang="tr-TR" dirty="0"/>
              <a:t> ve reset butonları oluşturulur, buna göre oluşturulan butonların farkı nedir?</a:t>
            </a:r>
          </a:p>
          <a:p>
            <a:r>
              <a:rPr lang="tr-TR" dirty="0"/>
              <a:t>İşlev olarak </a:t>
            </a:r>
            <a:r>
              <a:rPr lang="tr-TR" dirty="0" err="1"/>
              <a:t>bi</a:t>
            </a:r>
            <a:r>
              <a:rPr lang="tr-TR" dirty="0"/>
              <a:t> farkı yoktur. Buton etiketi kapandığından içine resim, </a:t>
            </a:r>
            <a:r>
              <a:rPr lang="tr-TR" dirty="0" err="1"/>
              <a:t>icon</a:t>
            </a:r>
            <a:r>
              <a:rPr lang="tr-TR" dirty="0"/>
              <a:t>, metin vb. ekleyebiliriz. Buton etiketi </a:t>
            </a:r>
            <a:r>
              <a:rPr lang="tr-TR" dirty="0" err="1"/>
              <a:t>inputa</a:t>
            </a:r>
            <a:r>
              <a:rPr lang="tr-TR" dirty="0"/>
              <a:t> göre daha kullanılışlıdır.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76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36DA48-18ED-5E51-E101-54F7E98F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3ED189-BFE9-1EC6-F29F-3BF7C1D2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 doğru açılan liste(</a:t>
            </a:r>
            <a:r>
              <a:rPr lang="tr-TR" dirty="0" err="1"/>
              <a:t>drop-down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) yada </a:t>
            </a:r>
            <a:r>
              <a:rPr lang="tr-TR" dirty="0" err="1"/>
              <a:t>listbox</a:t>
            </a:r>
            <a:r>
              <a:rPr lang="tr-TR" dirty="0"/>
              <a:t> oluşturmak için kullanılan form elemanı hangisidir?</a:t>
            </a:r>
          </a:p>
          <a:p>
            <a:r>
              <a:rPr lang="tr-TR" dirty="0"/>
              <a:t>Select</a:t>
            </a:r>
          </a:p>
          <a:p>
            <a:r>
              <a:rPr lang="tr-TR" dirty="0"/>
              <a:t> </a:t>
            </a:r>
            <a:r>
              <a:rPr lang="tr-TR" dirty="0" err="1"/>
              <a:t>Select’te</a:t>
            </a:r>
            <a:r>
              <a:rPr lang="tr-TR" dirty="0"/>
              <a:t> çoklu seçme nasıl yapılır klavyeden hangi tuşa basılır?</a:t>
            </a:r>
          </a:p>
          <a:p>
            <a:r>
              <a:rPr lang="tr-TR" dirty="0"/>
              <a:t>Multiple ve CTRL tuşu</a:t>
            </a:r>
          </a:p>
        </p:txBody>
      </p:sp>
    </p:spTree>
    <p:extLst>
      <p:ext uri="{BB962C8B-B14F-4D97-AF65-F5344CB8AC3E}">
        <p14:creationId xmlns:p14="http://schemas.microsoft.com/office/powerpoint/2010/main" val="71193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0409C7-A97E-396B-833A-768AAFC4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72822C-A9F6-93BF-513C-8B897C6B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Groupbox</a:t>
            </a:r>
            <a:r>
              <a:rPr lang="tr-TR" dirty="0"/>
              <a:t>(</a:t>
            </a:r>
            <a:r>
              <a:rPr lang="tr-TR" dirty="0" err="1"/>
              <a:t>çerveve</a:t>
            </a:r>
            <a:r>
              <a:rPr lang="tr-TR" dirty="0"/>
              <a:t>) oluşturmak için kullanan form etiketi</a:t>
            </a:r>
          </a:p>
          <a:p>
            <a:r>
              <a:rPr lang="tr-TR" dirty="0" err="1"/>
              <a:t>Fieldset</a:t>
            </a:r>
            <a:endParaRPr lang="tr-TR" dirty="0"/>
          </a:p>
          <a:p>
            <a:r>
              <a:rPr lang="tr-TR" dirty="0" err="1"/>
              <a:t>Fieldsete</a:t>
            </a:r>
            <a:r>
              <a:rPr lang="tr-TR" dirty="0"/>
              <a:t> yazı eklemek için kullanılan form etiketi?</a:t>
            </a:r>
          </a:p>
          <a:p>
            <a:r>
              <a:rPr lang="tr-TR" dirty="0" err="1"/>
              <a:t>Legend</a:t>
            </a:r>
            <a:endParaRPr lang="tr-TR" dirty="0"/>
          </a:p>
          <a:p>
            <a:r>
              <a:rPr lang="tr-TR" sz="1800" b="0" i="0" dirty="0">
                <a:effectLst/>
                <a:latin typeface="Calibri" panose="020F0502020204030204" pitchFamily="34" charset="0"/>
              </a:rPr>
              <a:t>formda yazı alanı oluşturmak için kullanılan etiket?</a:t>
            </a:r>
          </a:p>
          <a:p>
            <a:r>
              <a:rPr lang="tr-TR" dirty="0" err="1">
                <a:latin typeface="Calibri" panose="020F0502020204030204" pitchFamily="34" charset="0"/>
              </a:rPr>
              <a:t>Textarea</a:t>
            </a:r>
            <a:endParaRPr lang="tr-TR" dirty="0">
              <a:latin typeface="Calibri" panose="020F0502020204030204" pitchFamily="34" charset="0"/>
            </a:endParaRPr>
          </a:p>
          <a:p>
            <a:r>
              <a:rPr lang="tr-TR" dirty="0" err="1">
                <a:latin typeface="Calibri" panose="020F0502020204030204" pitchFamily="34" charset="0"/>
              </a:rPr>
              <a:t>Textarea’da</a:t>
            </a:r>
            <a:r>
              <a:rPr lang="tr-TR" dirty="0">
                <a:latin typeface="Calibri" panose="020F0502020204030204" pitchFamily="34" charset="0"/>
              </a:rPr>
              <a:t> genişlik ve yükseklik nasıl verilir?</a:t>
            </a:r>
          </a:p>
          <a:p>
            <a:r>
              <a:rPr lang="tr-TR" dirty="0" err="1">
                <a:latin typeface="Calibri" panose="020F0502020204030204" pitchFamily="34" charset="0"/>
              </a:rPr>
              <a:t>Rows</a:t>
            </a:r>
            <a:r>
              <a:rPr lang="tr-TR" dirty="0">
                <a:latin typeface="Calibri" panose="020F0502020204030204" pitchFamily="34" charset="0"/>
              </a:rPr>
              <a:t>=yükseklik, </a:t>
            </a:r>
            <a:r>
              <a:rPr lang="tr-TR" dirty="0" err="1">
                <a:latin typeface="Calibri" panose="020F0502020204030204" pitchFamily="34" charset="0"/>
              </a:rPr>
              <a:t>Cols</a:t>
            </a:r>
            <a:r>
              <a:rPr lang="tr-TR" dirty="0">
                <a:latin typeface="Calibri" panose="020F0502020204030204" pitchFamily="34" charset="0"/>
              </a:rPr>
              <a:t>=genişlik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15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351DA8-719C-22D9-3D47-B5C7DBA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941201-B391-D23F-3579-DA308BEB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Form elemanlarını düzenli göstermek için </a:t>
            </a:r>
            <a:r>
              <a:rPr lang="tr-TR"/>
              <a:t>hangi etiket kullanılır</a:t>
            </a:r>
            <a:r>
              <a:rPr lang="tr-TR" dirty="0"/>
              <a:t>?</a:t>
            </a:r>
          </a:p>
          <a:p>
            <a:r>
              <a:rPr lang="tr-TR" dirty="0" err="1"/>
              <a:t>Table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854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ıntı">
  <a:themeElements>
    <a:clrScheme name="Alıntı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Alıntı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lınt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Teklif</Template>
  <TotalTime>130</TotalTime>
  <Words>439</Words>
  <Application>Microsoft Office PowerPoint</Application>
  <PresentationFormat>Geniş ekran</PresentationFormat>
  <Paragraphs>58</Paragraphs>
  <Slides>11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Alıntı</vt:lpstr>
      <vt:lpstr>Form Tekrar</vt:lpstr>
      <vt:lpstr>Sorular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Tablo-Form sıralaması nasıldır?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Tekrar</dc:title>
  <dc:creator>SHN</dc:creator>
  <cp:lastModifiedBy>Ylmz shn</cp:lastModifiedBy>
  <cp:revision>24</cp:revision>
  <dcterms:created xsi:type="dcterms:W3CDTF">2023-11-19T13:20:44Z</dcterms:created>
  <dcterms:modified xsi:type="dcterms:W3CDTF">2024-10-21T18:08:02Z</dcterms:modified>
</cp:coreProperties>
</file>