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70" r:id="rId12"/>
    <p:sldId id="271" r:id="rId13"/>
    <p:sldId id="272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0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64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84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3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96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56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04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33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1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05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2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2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7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1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3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2E81B2-D63C-4345-B0DE-7A02DC63F288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Css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2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Kodları Nereye Yazılır?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5201" y="1604862"/>
            <a:ext cx="8946541" cy="4195481"/>
          </a:xfrm>
        </p:spPr>
        <p:txBody>
          <a:bodyPr>
            <a:normAutofit/>
          </a:bodyPr>
          <a:lstStyle/>
          <a:p>
            <a:r>
              <a:rPr lang="tr-TR" sz="3200" dirty="0" smtClean="0"/>
              <a:t>1</a:t>
            </a:r>
            <a:r>
              <a:rPr lang="tr-TR" sz="3200" dirty="0"/>
              <a:t>. HTML </a:t>
            </a:r>
            <a:r>
              <a:rPr lang="tr-TR" sz="3200" dirty="0" smtClean="0"/>
              <a:t>etiketlerinin </a:t>
            </a:r>
            <a:r>
              <a:rPr lang="tr-TR" sz="3200" dirty="0"/>
              <a:t>içine (</a:t>
            </a:r>
            <a:r>
              <a:rPr lang="tr-TR" sz="3200" dirty="0" err="1"/>
              <a:t>satıriçi</a:t>
            </a:r>
            <a:r>
              <a:rPr lang="tr-TR" sz="3200" dirty="0"/>
              <a:t> / inline</a:t>
            </a:r>
            <a:r>
              <a:rPr lang="tr-TR" sz="3200" dirty="0" smtClean="0"/>
              <a:t>)</a:t>
            </a:r>
          </a:p>
          <a:p>
            <a:pPr lvl="1"/>
            <a:r>
              <a:rPr lang="tr-TR" sz="3000" dirty="0" smtClean="0"/>
              <a:t>Style </a:t>
            </a:r>
            <a:r>
              <a:rPr lang="tr-TR" sz="3000" dirty="0" smtClean="0">
                <a:solidFill>
                  <a:srgbClr val="FFFF00"/>
                </a:solidFill>
              </a:rPr>
              <a:t>özelliği </a:t>
            </a:r>
            <a:r>
              <a:rPr lang="tr-TR" sz="3000" dirty="0" smtClean="0"/>
              <a:t>kullanılır</a:t>
            </a:r>
            <a:r>
              <a:rPr lang="tr-TR" sz="3000" dirty="0" smtClean="0"/>
              <a:t>.</a:t>
            </a:r>
          </a:p>
          <a:p>
            <a:pPr lvl="1"/>
            <a:r>
              <a:rPr lang="tr-TR" sz="3000"/>
              <a:t>&lt;</a:t>
            </a:r>
            <a:r>
              <a:rPr lang="tr-TR" sz="3000" smtClean="0"/>
              <a:t>p&gt;Merhaba</a:t>
            </a:r>
            <a:r>
              <a:rPr lang="tr-TR" sz="3000" dirty="0"/>
              <a:t>&lt;/p</a:t>
            </a:r>
            <a:r>
              <a:rPr lang="tr-TR" sz="3000" dirty="0" smtClean="0"/>
              <a:t>&gt;</a:t>
            </a:r>
            <a:endParaRPr lang="tr-TR" sz="3000" dirty="0" smtClean="0"/>
          </a:p>
          <a:p>
            <a:pPr lvl="1"/>
            <a:r>
              <a:rPr lang="tr-TR" sz="3000" dirty="0" smtClean="0"/>
              <a:t>&lt;p </a:t>
            </a:r>
            <a:r>
              <a:rPr lang="tr-TR" sz="3000" dirty="0" err="1" smtClean="0"/>
              <a:t>style</a:t>
            </a:r>
            <a:r>
              <a:rPr lang="tr-TR" sz="3000" dirty="0" smtClean="0"/>
              <a:t>={</a:t>
            </a:r>
            <a:r>
              <a:rPr lang="tr-TR" sz="3000" dirty="0" err="1" smtClean="0"/>
              <a:t>color:blue</a:t>
            </a:r>
            <a:r>
              <a:rPr lang="tr-TR" sz="3000" dirty="0" smtClean="0"/>
              <a:t>;}&gt;Merhaba&lt;/p&gt;</a:t>
            </a:r>
          </a:p>
          <a:p>
            <a:pPr lvl="1"/>
            <a:r>
              <a:rPr lang="tr-TR" sz="3000" dirty="0" smtClean="0"/>
              <a:t>Sadece bulunduğu etiketi biçimlendirir.</a:t>
            </a:r>
          </a:p>
          <a:p>
            <a:pPr lvl="1"/>
            <a:r>
              <a:rPr lang="tr-TR" sz="3000" dirty="0" smtClean="0"/>
              <a:t>Çok kullanılmaz.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9493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5836984" cy="4195481"/>
          </a:xfrm>
        </p:spPr>
        <p:txBody>
          <a:bodyPr/>
          <a:lstStyle/>
          <a:p>
            <a:r>
              <a:rPr lang="tr-TR" dirty="0"/>
              <a:t>2. Sayfanın </a:t>
            </a:r>
            <a:r>
              <a:rPr lang="tr-TR" dirty="0" err="1"/>
              <a:t>head</a:t>
            </a:r>
            <a:r>
              <a:rPr lang="tr-TR" dirty="0"/>
              <a:t> bölümüne (dahili / </a:t>
            </a:r>
            <a:r>
              <a:rPr lang="tr-TR" dirty="0" err="1"/>
              <a:t>internal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Head</a:t>
            </a:r>
            <a:r>
              <a:rPr lang="tr-TR" dirty="0" smtClean="0"/>
              <a:t> içine yazılır.</a:t>
            </a:r>
          </a:p>
          <a:p>
            <a:pPr lvl="1"/>
            <a:r>
              <a:rPr lang="tr-TR" dirty="0" smtClean="0"/>
              <a:t>&lt;</a:t>
            </a:r>
            <a:r>
              <a:rPr lang="tr-TR" dirty="0" err="1" smtClean="0"/>
              <a:t>style</a:t>
            </a:r>
            <a:r>
              <a:rPr lang="tr-TR" dirty="0" smtClean="0"/>
              <a:t>&gt;&lt;/</a:t>
            </a:r>
            <a:r>
              <a:rPr lang="tr-TR" dirty="0" err="1" smtClean="0"/>
              <a:t>style</a:t>
            </a:r>
            <a:r>
              <a:rPr lang="tr-TR" dirty="0" smtClean="0"/>
              <a:t>&gt; etiketi kullanılarak yazılır.</a:t>
            </a:r>
          </a:p>
          <a:p>
            <a:pPr lvl="1"/>
            <a:r>
              <a:rPr lang="tr-TR" dirty="0" smtClean="0"/>
              <a:t>Bulunduğu html sayfasına etki eder. </a:t>
            </a:r>
          </a:p>
          <a:p>
            <a:pPr lvl="1"/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285" y="2009774"/>
            <a:ext cx="3971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Bir </a:t>
            </a:r>
            <a:r>
              <a:rPr lang="tr-TR" dirty="0" smtClean="0"/>
              <a:t>dosya olarak </a:t>
            </a:r>
            <a:r>
              <a:rPr lang="tr-TR" dirty="0"/>
              <a:t>(harici / </a:t>
            </a:r>
            <a:r>
              <a:rPr lang="tr-TR" dirty="0" err="1"/>
              <a:t>external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3776" y="1458558"/>
            <a:ext cx="6330759" cy="4195481"/>
          </a:xfrm>
        </p:spPr>
        <p:txBody>
          <a:bodyPr>
            <a:normAutofit/>
          </a:bodyPr>
          <a:lstStyle/>
          <a:p>
            <a:r>
              <a:rPr lang="tr-TR" sz="2200" b="1" dirty="0" smtClean="0"/>
              <a:t>Yeni bir tane </a:t>
            </a:r>
            <a:r>
              <a:rPr lang="tr-TR" sz="2200" b="1" dirty="0" err="1" smtClean="0"/>
              <a:t>css</a:t>
            </a:r>
            <a:r>
              <a:rPr lang="tr-TR" sz="2200" b="1" dirty="0" smtClean="0"/>
              <a:t> dosyası oluşturulur.</a:t>
            </a:r>
          </a:p>
          <a:p>
            <a:r>
              <a:rPr lang="tr-TR" sz="2200" dirty="0" smtClean="0"/>
              <a:t>Dosyanın uzantısı </a:t>
            </a:r>
            <a:r>
              <a:rPr lang="tr-TR" sz="2200" dirty="0" smtClean="0">
                <a:solidFill>
                  <a:srgbClr val="FFFF00"/>
                </a:solidFill>
              </a:rPr>
              <a:t>.</a:t>
            </a:r>
            <a:r>
              <a:rPr lang="tr-TR" sz="2200" dirty="0" err="1" smtClean="0">
                <a:solidFill>
                  <a:srgbClr val="FFFF00"/>
                </a:solidFill>
              </a:rPr>
              <a:t>css</a:t>
            </a:r>
            <a:r>
              <a:rPr lang="tr-TR" sz="2200" dirty="0" smtClean="0">
                <a:solidFill>
                  <a:srgbClr val="FFFF00"/>
                </a:solidFill>
              </a:rPr>
              <a:t> </a:t>
            </a:r>
            <a:r>
              <a:rPr lang="tr-TR" sz="2200" dirty="0" smtClean="0"/>
              <a:t>olmalıdır.</a:t>
            </a:r>
          </a:p>
          <a:p>
            <a:r>
              <a:rPr lang="tr-TR" sz="2200" dirty="0" smtClean="0"/>
              <a:t>Harici </a:t>
            </a:r>
            <a:r>
              <a:rPr lang="tr-TR" sz="2200" dirty="0" err="1" smtClean="0"/>
              <a:t>Css</a:t>
            </a:r>
            <a:r>
              <a:rPr lang="tr-TR" sz="2200" dirty="0" smtClean="0"/>
              <a:t> </a:t>
            </a:r>
            <a:r>
              <a:rPr lang="tr-TR" sz="2200" dirty="0" err="1" smtClean="0"/>
              <a:t>head</a:t>
            </a:r>
            <a:r>
              <a:rPr lang="tr-TR" sz="2200" dirty="0" smtClean="0"/>
              <a:t> kısmına </a:t>
            </a:r>
            <a:r>
              <a:rPr lang="tr-TR" sz="2200" dirty="0" smtClean="0">
                <a:solidFill>
                  <a:srgbClr val="FF0000"/>
                </a:solidFill>
              </a:rPr>
              <a:t>Link </a:t>
            </a:r>
            <a:r>
              <a:rPr lang="tr-TR" sz="2200" dirty="0" smtClean="0"/>
              <a:t>etiketi kullanarak html sayfamıza dahil ederiz</a:t>
            </a:r>
          </a:p>
          <a:p>
            <a:r>
              <a:rPr lang="en-US" sz="2200" dirty="0"/>
              <a:t>&lt;link </a:t>
            </a:r>
            <a:r>
              <a:rPr lang="en-US" sz="2200" dirty="0" err="1"/>
              <a:t>rel</a:t>
            </a:r>
            <a:r>
              <a:rPr lang="en-US" sz="2200" dirty="0"/>
              <a:t>="stylesheet" </a:t>
            </a:r>
            <a:r>
              <a:rPr lang="en-US" sz="2200" dirty="0" err="1"/>
              <a:t>href</a:t>
            </a:r>
            <a:r>
              <a:rPr lang="en-US" sz="2200" dirty="0"/>
              <a:t>="stil.css" /&gt;</a:t>
            </a:r>
            <a:endParaRPr lang="tr-TR" sz="2200" dirty="0" smtClean="0"/>
          </a:p>
          <a:p>
            <a:r>
              <a:rPr lang="tr-TR" sz="2200" dirty="0" err="1" smtClean="0"/>
              <a:t>Css</a:t>
            </a:r>
            <a:r>
              <a:rPr lang="tr-TR" sz="2200" dirty="0" smtClean="0"/>
              <a:t> kodları Harici </a:t>
            </a:r>
            <a:r>
              <a:rPr lang="tr-TR" sz="2200" dirty="0" err="1" smtClean="0"/>
              <a:t>Css</a:t>
            </a:r>
            <a:r>
              <a:rPr lang="tr-TR" sz="2200" dirty="0" smtClean="0"/>
              <a:t> içine yazılır.</a:t>
            </a:r>
          </a:p>
          <a:p>
            <a:r>
              <a:rPr lang="tr-TR" sz="2200" dirty="0" smtClean="0"/>
              <a:t>Harici </a:t>
            </a:r>
            <a:r>
              <a:rPr lang="tr-TR" sz="2200" dirty="0" err="1" smtClean="0"/>
              <a:t>Css</a:t>
            </a:r>
            <a:r>
              <a:rPr lang="tr-TR" sz="2200" dirty="0" smtClean="0"/>
              <a:t> Bütün Html Sayfalarına etki eder.</a:t>
            </a:r>
          </a:p>
          <a:p>
            <a:r>
              <a:rPr lang="tr-TR" sz="2200" dirty="0" smtClean="0"/>
              <a:t>En çok kullanılan </a:t>
            </a:r>
            <a:r>
              <a:rPr lang="tr-TR" sz="2200" dirty="0" err="1" smtClean="0"/>
              <a:t>css</a:t>
            </a:r>
            <a:r>
              <a:rPr lang="tr-TR" sz="2200" dirty="0" smtClean="0"/>
              <a:t> yazım yöntemidir.</a:t>
            </a:r>
            <a:endParaRPr lang="tr-TR" sz="22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4" y="1273639"/>
            <a:ext cx="4558604" cy="29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4" y="548303"/>
            <a:ext cx="5819775" cy="38766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" y="4624648"/>
            <a:ext cx="8420793" cy="203949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86" y="689519"/>
            <a:ext cx="3533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034549"/>
            <a:ext cx="10515600" cy="53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" y="1212014"/>
            <a:ext cx="5775198" cy="38907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212014"/>
            <a:ext cx="5669280" cy="38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76237"/>
            <a:ext cx="113061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44" y="954214"/>
            <a:ext cx="8677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Her Html Sayfasında Bulunması gereken html komutları(Etiketleri)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169458"/>
            <a:ext cx="86772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Nedir?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2335" y="1367118"/>
            <a:ext cx="6547105" cy="4195481"/>
          </a:xfrm>
        </p:spPr>
        <p:txBody>
          <a:bodyPr>
            <a:noAutofit/>
          </a:bodyPr>
          <a:lstStyle/>
          <a:p>
            <a:r>
              <a:rPr lang="tr-TR" sz="2400" b="1" dirty="0"/>
              <a:t>CSS</a:t>
            </a:r>
            <a:r>
              <a:rPr lang="tr-TR" sz="2400" dirty="0"/>
              <a:t>, </a:t>
            </a:r>
            <a:r>
              <a:rPr lang="tr-TR" sz="2400" b="1" dirty="0" err="1"/>
              <a:t>C</a:t>
            </a:r>
            <a:r>
              <a:rPr lang="tr-TR" sz="2400" dirty="0" err="1"/>
              <a:t>ascade</a:t>
            </a:r>
            <a:r>
              <a:rPr lang="tr-TR" sz="2400" dirty="0"/>
              <a:t> </a:t>
            </a:r>
            <a:r>
              <a:rPr lang="tr-TR" sz="2400" b="1" dirty="0"/>
              <a:t>S</a:t>
            </a:r>
            <a:r>
              <a:rPr lang="tr-TR" sz="2400" dirty="0"/>
              <a:t>tyle </a:t>
            </a:r>
            <a:r>
              <a:rPr lang="tr-TR" sz="2400" b="1" dirty="0" err="1"/>
              <a:t>S</a:t>
            </a:r>
            <a:r>
              <a:rPr lang="tr-TR" sz="2400" dirty="0" err="1"/>
              <a:t>heet</a:t>
            </a:r>
            <a:r>
              <a:rPr lang="tr-TR" sz="2400" dirty="0"/>
              <a:t> </a:t>
            </a:r>
            <a:r>
              <a:rPr lang="tr-TR" sz="2400" dirty="0" smtClean="0"/>
              <a:t>kelimelerinin</a:t>
            </a:r>
            <a:br>
              <a:rPr lang="tr-TR" sz="2400" dirty="0" smtClean="0"/>
            </a:br>
            <a:r>
              <a:rPr lang="tr-TR" sz="2400" dirty="0" smtClean="0"/>
              <a:t>kısaltılmışıdır</a:t>
            </a:r>
            <a:r>
              <a:rPr lang="tr-TR" sz="2400" dirty="0"/>
              <a:t>. </a:t>
            </a:r>
            <a:endParaRPr lang="tr-TR" sz="2400" dirty="0" smtClean="0"/>
          </a:p>
          <a:p>
            <a:r>
              <a:rPr lang="tr-TR" sz="2400" dirty="0"/>
              <a:t>HTML komutlarını </a:t>
            </a:r>
            <a:r>
              <a:rPr lang="tr-TR" sz="2400" dirty="0" smtClean="0"/>
              <a:t>biçimlendirmek (görselleştirmek</a:t>
            </a:r>
            <a:r>
              <a:rPr lang="tr-TR" sz="2400" dirty="0"/>
              <a:t>) ve daha çekici </a:t>
            </a:r>
            <a:r>
              <a:rPr lang="tr-TR" sz="2400" dirty="0" smtClean="0"/>
              <a:t>web sayfaları </a:t>
            </a:r>
            <a:r>
              <a:rPr lang="tr-TR" sz="2400" dirty="0"/>
              <a:t>oluşturmak için kullanılır. </a:t>
            </a:r>
            <a:endParaRPr lang="tr-TR" sz="2400" dirty="0" smtClean="0"/>
          </a:p>
          <a:p>
            <a:r>
              <a:rPr lang="tr-TR" sz="2400" dirty="0"/>
              <a:t>Örneğin, </a:t>
            </a:r>
            <a:r>
              <a:rPr lang="tr-TR" sz="2400" b="1" dirty="0"/>
              <a:t>CSS </a:t>
            </a:r>
            <a:r>
              <a:rPr lang="tr-TR" sz="2400" dirty="0"/>
              <a:t>kullanarak </a:t>
            </a:r>
            <a:r>
              <a:rPr lang="tr-TR" sz="2400" b="1" dirty="0"/>
              <a:t>&lt;p&gt; </a:t>
            </a:r>
            <a:r>
              <a:rPr lang="tr-TR" sz="2400" dirty="0" err="1" smtClean="0"/>
              <a:t>tagının</a:t>
            </a:r>
            <a:r>
              <a:rPr lang="tr-TR" sz="2400" dirty="0" smtClean="0"/>
              <a:t> içindeki </a:t>
            </a:r>
            <a:r>
              <a:rPr lang="tr-TR" sz="2400" dirty="0"/>
              <a:t>metinlerin yazı tipini, </a:t>
            </a:r>
            <a:r>
              <a:rPr lang="tr-TR" sz="2400" dirty="0" smtClean="0"/>
              <a:t>rengini, boyutunu </a:t>
            </a:r>
            <a:r>
              <a:rPr lang="tr-TR" sz="2400" dirty="0"/>
              <a:t>ve diğer birçok </a:t>
            </a:r>
            <a:r>
              <a:rPr lang="tr-TR" sz="2400" dirty="0" smtClean="0"/>
              <a:t>görsel özelliğini </a:t>
            </a:r>
            <a:r>
              <a:rPr lang="tr-TR" sz="2400" dirty="0"/>
              <a:t>değiştirebilirsiniz. </a:t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28" y="1367118"/>
            <a:ext cx="450894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9075"/>
            <a:ext cx="116586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130" y="1239102"/>
            <a:ext cx="9404723" cy="1400530"/>
          </a:xfrm>
        </p:spPr>
        <p:txBody>
          <a:bodyPr/>
          <a:lstStyle/>
          <a:p>
            <a:r>
              <a:rPr lang="tr-TR" dirty="0" smtClean="0"/>
              <a:t>W3school’da </a:t>
            </a:r>
            <a:r>
              <a:rPr lang="tr-TR" dirty="0" err="1" smtClean="0"/>
              <a:t>Css</a:t>
            </a:r>
            <a:r>
              <a:rPr lang="tr-TR" dirty="0" smtClean="0"/>
              <a:t> Göster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https://www.w3schools.com/css/css_intro.asp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52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94" y="452718"/>
            <a:ext cx="10367606" cy="59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8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1" y="1853248"/>
            <a:ext cx="9793363" cy="36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852235"/>
            <a:ext cx="10625328" cy="5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Kodları Nereye Yazılır?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CSS kodlarını 3 farklı yere yazabilirsiniz</a:t>
            </a:r>
            <a:r>
              <a:rPr lang="tr-TR" sz="3200" dirty="0" smtClean="0"/>
              <a:t>:</a:t>
            </a:r>
            <a:endParaRPr lang="tr-TR" sz="3200" dirty="0"/>
          </a:p>
          <a:p>
            <a:r>
              <a:rPr lang="tr-TR" sz="3200" dirty="0" smtClean="0"/>
              <a:t> </a:t>
            </a:r>
            <a:r>
              <a:rPr lang="tr-TR" sz="3200" dirty="0"/>
              <a:t>1. HTML </a:t>
            </a:r>
            <a:r>
              <a:rPr lang="tr-TR" sz="3200" dirty="0" smtClean="0"/>
              <a:t>etiketlerinin içine </a:t>
            </a:r>
            <a:r>
              <a:rPr lang="tr-TR" sz="3200" dirty="0"/>
              <a:t>(</a:t>
            </a:r>
            <a:r>
              <a:rPr lang="tr-TR" sz="3200" dirty="0" err="1"/>
              <a:t>satıriçi</a:t>
            </a:r>
            <a:r>
              <a:rPr lang="tr-TR" sz="3200" dirty="0"/>
              <a:t> / inline</a:t>
            </a:r>
            <a:r>
              <a:rPr lang="tr-TR" sz="3200" dirty="0" smtClean="0"/>
              <a:t>)</a:t>
            </a:r>
            <a:endParaRPr lang="tr-TR" sz="3200" dirty="0"/>
          </a:p>
          <a:p>
            <a:r>
              <a:rPr lang="tr-TR" sz="3200" dirty="0" smtClean="0"/>
              <a:t> </a:t>
            </a:r>
            <a:r>
              <a:rPr lang="tr-TR" sz="3200" dirty="0"/>
              <a:t>2. Sayfanın </a:t>
            </a:r>
            <a:r>
              <a:rPr lang="tr-TR" sz="3200" dirty="0" err="1"/>
              <a:t>head</a:t>
            </a:r>
            <a:r>
              <a:rPr lang="tr-TR" sz="3200" dirty="0"/>
              <a:t> bölümüne (dahili / </a:t>
            </a:r>
            <a:r>
              <a:rPr lang="tr-TR" sz="3200" dirty="0" err="1" smtClean="0"/>
              <a:t>internal</a:t>
            </a:r>
            <a:r>
              <a:rPr lang="tr-TR" sz="3200" dirty="0" smtClean="0"/>
              <a:t>)</a:t>
            </a:r>
            <a:endParaRPr lang="tr-TR" sz="3200" dirty="0"/>
          </a:p>
          <a:p>
            <a:r>
              <a:rPr lang="tr-TR" sz="3200" dirty="0"/>
              <a:t> </a:t>
            </a:r>
            <a:r>
              <a:rPr lang="tr-TR" sz="3200" dirty="0" smtClean="0"/>
              <a:t>3</a:t>
            </a:r>
            <a:r>
              <a:rPr lang="tr-TR" sz="3200" dirty="0"/>
              <a:t>. Bir </a:t>
            </a:r>
            <a:r>
              <a:rPr lang="tr-TR" sz="3200" dirty="0" smtClean="0"/>
              <a:t>dosya olarak  </a:t>
            </a:r>
            <a:r>
              <a:rPr lang="tr-TR" sz="3200" dirty="0"/>
              <a:t>(harici / </a:t>
            </a:r>
            <a:r>
              <a:rPr lang="tr-TR" sz="3200" dirty="0" err="1"/>
              <a:t>external</a:t>
            </a:r>
            <a:r>
              <a:rPr lang="tr-TR" sz="3200" dirty="0"/>
              <a:t>) </a:t>
            </a:r>
            <a:br>
              <a:rPr lang="tr-TR" sz="3200" dirty="0"/>
            </a:b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6194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TM02836342[[fn=İyon]]</Template>
  <TotalTime>54</TotalTime>
  <Words>207</Words>
  <Application>Microsoft Office PowerPoint</Application>
  <PresentationFormat>Geniş ekran</PresentationFormat>
  <Paragraphs>33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İyon</vt:lpstr>
      <vt:lpstr>Css </vt:lpstr>
      <vt:lpstr>Her Html Sayfasında Bulunması gereken html komutları(Etiketleri)</vt:lpstr>
      <vt:lpstr>CSS Nedir? </vt:lpstr>
      <vt:lpstr>PowerPoint Sunusu</vt:lpstr>
      <vt:lpstr>W3school’da Css Göster</vt:lpstr>
      <vt:lpstr>PowerPoint Sunusu</vt:lpstr>
      <vt:lpstr>PowerPoint Sunusu</vt:lpstr>
      <vt:lpstr>PowerPoint Sunusu</vt:lpstr>
      <vt:lpstr>CSS Kodları Nereye Yazılır? </vt:lpstr>
      <vt:lpstr>CSS Kodları Nereye Yazılır? </vt:lpstr>
      <vt:lpstr>PowerPoint Sunusu</vt:lpstr>
      <vt:lpstr>3. Bir dosya olarak (harici / external) 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</dc:title>
  <dc:creator>SHN</dc:creator>
  <cp:lastModifiedBy>SHN</cp:lastModifiedBy>
  <cp:revision>19</cp:revision>
  <dcterms:created xsi:type="dcterms:W3CDTF">2022-12-01T11:43:13Z</dcterms:created>
  <dcterms:modified xsi:type="dcterms:W3CDTF">2023-11-27T18:38:31Z</dcterms:modified>
</cp:coreProperties>
</file>