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72" r:id="rId4"/>
    <p:sldId id="259" r:id="rId5"/>
    <p:sldId id="265" r:id="rId6"/>
    <p:sldId id="264" r:id="rId7"/>
    <p:sldId id="260" r:id="rId8"/>
    <p:sldId id="261" r:id="rId9"/>
    <p:sldId id="262" r:id="rId10"/>
    <p:sldId id="263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336A4-0B51-457B-BB80-74F0FD68CF72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33145-00E7-47A1-A245-F305B0271A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995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20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643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2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84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63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4964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568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8044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733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37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1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505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22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28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75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13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63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2E81B2-D63C-4345-B0DE-7A02DC63F288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74-7E4D-40DC-B372-8299A4340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956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SECICILER(</a:t>
            </a:r>
            <a:r>
              <a:rPr lang="tr-TR" dirty="0" err="1"/>
              <a:t>Selector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94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55" y="676275"/>
            <a:ext cx="111728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7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333375"/>
            <a:ext cx="109251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5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Seçiciler konusunun daha iyi anlaşılabilmesi için HTML sayfalarının hiyerarşik yapısının nasıl olduğunun bilinmesi gerekir. </a:t>
            </a:r>
            <a:br>
              <a:rPr lang="tr-TR" sz="3200" dirty="0"/>
            </a:b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15432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361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471487"/>
            <a:ext cx="115538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4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85373"/>
            <a:ext cx="10835640" cy="41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7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9" y="452718"/>
            <a:ext cx="87344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9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44" y="452718"/>
            <a:ext cx="92868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9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47" y="647699"/>
            <a:ext cx="90868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5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709612"/>
            <a:ext cx="105632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6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" y="667702"/>
            <a:ext cx="113252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9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767905"/>
            <a:ext cx="112490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86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TM02836342[[fn=İyon]]</Template>
  <TotalTime>109</TotalTime>
  <Words>21</Words>
  <Application>Microsoft Office PowerPoint</Application>
  <PresentationFormat>Geniş ekran</PresentationFormat>
  <Paragraphs>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İyon</vt:lpstr>
      <vt:lpstr>Css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</dc:title>
  <dc:creator>SHN</dc:creator>
  <cp:lastModifiedBy>Ylmz shn</cp:lastModifiedBy>
  <cp:revision>23</cp:revision>
  <dcterms:created xsi:type="dcterms:W3CDTF">2022-12-01T11:43:13Z</dcterms:created>
  <dcterms:modified xsi:type="dcterms:W3CDTF">2024-11-18T16:54:50Z</dcterms:modified>
</cp:coreProperties>
</file>