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BCB3D-6EAC-4D2F-A593-60EEA24A8791}" type="datetimeFigureOut">
              <a:rPr lang="tr-TR" smtClean="0"/>
              <a:t>27.11.2024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B2134-EDBF-430C-BAA0-FCD4F2E42E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19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B2134-EDBF-430C-BAA0-FCD4F2E42E5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913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B2134-EDBF-430C-BAA0-FCD4F2E42E5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329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27.11.2024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535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27.11.2024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092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27.11.2024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418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27.11.2024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399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27.11.2024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3642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27.11.2024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125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27.11.2024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736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27.11.2024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649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27.11.2024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745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27.11.2024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199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27.11.2024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427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27.11.2024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980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27.11.2024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803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2C0495-3007-4996-891C-30FF2287A4D4}" type="datetimeFigureOut">
              <a:rPr lang="tr-TR" smtClean="0"/>
              <a:t>27.11.2024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296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2C0495-3007-4996-891C-30FF2287A4D4}" type="datetimeFigureOut">
              <a:rPr lang="tr-TR" smtClean="0"/>
              <a:t>27.11.2024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9758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Css</a:t>
            </a:r>
            <a:r>
              <a:rPr lang="tr-TR" dirty="0"/>
              <a:t> Tekrar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994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F53C45-B293-A4B6-813D-6AFEFD95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08F10D-E657-E449-AB19-26560F1B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60" y="2521085"/>
            <a:ext cx="10554574" cy="4336915"/>
          </a:xfrm>
        </p:spPr>
        <p:txBody>
          <a:bodyPr>
            <a:normAutofit/>
          </a:bodyPr>
          <a:lstStyle/>
          <a:p>
            <a:r>
              <a:rPr lang="tr-TR" sz="2400" dirty="0"/>
              <a:t>Metinlerin normal ya da eğik görünmesini sağlayan css kodu?</a:t>
            </a:r>
          </a:p>
          <a:p>
            <a:r>
              <a:rPr lang="tr-TR" sz="2400" dirty="0">
                <a:solidFill>
                  <a:srgbClr val="FFFF00"/>
                </a:solidFill>
              </a:rPr>
              <a:t>font-</a:t>
            </a:r>
            <a:r>
              <a:rPr lang="tr-TR" sz="2400" dirty="0" err="1">
                <a:solidFill>
                  <a:srgbClr val="FFFF00"/>
                </a:solidFill>
              </a:rPr>
              <a:t>style</a:t>
            </a:r>
            <a:r>
              <a:rPr lang="tr-TR" sz="2400" dirty="0">
                <a:solidFill>
                  <a:srgbClr val="FFFF00"/>
                </a:solidFill>
              </a:rPr>
              <a:t>: normal     font-</a:t>
            </a:r>
            <a:r>
              <a:rPr lang="tr-TR" sz="2400" dirty="0" err="1">
                <a:solidFill>
                  <a:srgbClr val="FFFF00"/>
                </a:solidFill>
              </a:rPr>
              <a:t>style</a:t>
            </a:r>
            <a:r>
              <a:rPr lang="tr-TR" sz="2400" dirty="0">
                <a:solidFill>
                  <a:srgbClr val="FFFF00"/>
                </a:solidFill>
              </a:rPr>
              <a:t>: </a:t>
            </a:r>
            <a:r>
              <a:rPr lang="tr-TR" sz="2400" dirty="0" err="1">
                <a:solidFill>
                  <a:srgbClr val="FFFF00"/>
                </a:solidFill>
              </a:rPr>
              <a:t>italic</a:t>
            </a:r>
            <a:endParaRPr lang="tr-TR" sz="2400" dirty="0">
              <a:solidFill>
                <a:srgbClr val="FFFF00"/>
              </a:solidFill>
            </a:endParaRPr>
          </a:p>
          <a:p>
            <a:r>
              <a:rPr lang="tr-TR" sz="2400" dirty="0" err="1"/>
              <a:t>text-transform</a:t>
            </a:r>
            <a:r>
              <a:rPr lang="tr-TR" sz="2400" dirty="0"/>
              <a:t> nedir ne işe yarar?</a:t>
            </a:r>
          </a:p>
          <a:p>
            <a:r>
              <a:rPr lang="tr-TR" sz="2400" dirty="0">
                <a:solidFill>
                  <a:srgbClr val="FFFF00"/>
                </a:solidFill>
              </a:rPr>
              <a:t>Metinleri büyük harfe veya küçük harfe çevirmeye yarar (yani dönüştürür </a:t>
            </a:r>
            <a:r>
              <a:rPr lang="tr-TR" sz="2400" dirty="0" err="1">
                <a:solidFill>
                  <a:srgbClr val="00B0F0"/>
                </a:solidFill>
              </a:rPr>
              <a:t>transformers</a:t>
            </a:r>
            <a:r>
              <a:rPr lang="tr-TR" sz="2400" dirty="0">
                <a:solidFill>
                  <a:srgbClr val="00B0F0"/>
                </a:solidFill>
              </a:rPr>
              <a:t> filmi</a:t>
            </a:r>
            <a:r>
              <a:rPr lang="tr-TR" sz="2400" dirty="0">
                <a:solidFill>
                  <a:srgbClr val="FFFF00"/>
                </a:solidFill>
              </a:rPr>
              <a:t>)</a:t>
            </a:r>
          </a:p>
          <a:p>
            <a:r>
              <a:rPr lang="tr-TR" sz="2400" dirty="0"/>
              <a:t>Metinlerin altını, üstünü veya üzerini çizmek için kullanılan css kodu nedir?.</a:t>
            </a:r>
          </a:p>
          <a:p>
            <a:r>
              <a:rPr lang="tr-TR" sz="2400" dirty="0" err="1">
                <a:solidFill>
                  <a:srgbClr val="FFFF00"/>
                </a:solidFill>
              </a:rPr>
              <a:t>text-decoration</a:t>
            </a:r>
            <a:endParaRPr lang="tr-TR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0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D4B58F-4215-0F58-CF63-71BC709A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605D1F-E6BA-080A-5F66-ACA9B7ABF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45" y="2853882"/>
            <a:ext cx="10554574" cy="3636511"/>
          </a:xfrm>
        </p:spPr>
        <p:txBody>
          <a:bodyPr>
            <a:normAutofit/>
          </a:bodyPr>
          <a:lstStyle/>
          <a:p>
            <a:r>
              <a:rPr lang="tr-TR" sz="2400" dirty="0" err="1"/>
              <a:t>text-decoration</a:t>
            </a:r>
            <a:r>
              <a:rPr lang="tr-TR" sz="2400" dirty="0"/>
              <a:t> alabileceği değerler nelerdir?</a:t>
            </a:r>
          </a:p>
          <a:p>
            <a:r>
              <a:rPr lang="tr-TR" sz="2400" dirty="0" err="1">
                <a:solidFill>
                  <a:srgbClr val="FFFF00"/>
                </a:solidFill>
              </a:rPr>
              <a:t>text-decoration</a:t>
            </a:r>
            <a:r>
              <a:rPr lang="tr-TR" sz="2400" dirty="0">
                <a:solidFill>
                  <a:srgbClr val="FFFF00"/>
                </a:solidFill>
              </a:rPr>
              <a:t> : </a:t>
            </a:r>
            <a:r>
              <a:rPr lang="tr-TR" sz="2400" dirty="0" err="1">
                <a:solidFill>
                  <a:srgbClr val="FFFF00"/>
                </a:solidFill>
              </a:rPr>
              <a:t>none</a:t>
            </a:r>
            <a:endParaRPr lang="tr-TR" sz="2400" dirty="0">
              <a:solidFill>
                <a:srgbClr val="FFFF00"/>
              </a:solidFill>
            </a:endParaRPr>
          </a:p>
          <a:p>
            <a:r>
              <a:rPr lang="tr-TR" sz="2400" dirty="0" err="1">
                <a:solidFill>
                  <a:srgbClr val="FFFF00"/>
                </a:solidFill>
              </a:rPr>
              <a:t>text-decoration</a:t>
            </a:r>
            <a:r>
              <a:rPr lang="tr-TR" sz="2400" dirty="0">
                <a:solidFill>
                  <a:srgbClr val="FFFF00"/>
                </a:solidFill>
              </a:rPr>
              <a:t> : </a:t>
            </a:r>
            <a:r>
              <a:rPr lang="tr-TR" sz="2400" dirty="0" err="1">
                <a:solidFill>
                  <a:srgbClr val="FFFF00"/>
                </a:solidFill>
              </a:rPr>
              <a:t>underline</a:t>
            </a:r>
            <a:endParaRPr lang="tr-TR" sz="2400" dirty="0">
              <a:solidFill>
                <a:srgbClr val="FFFF00"/>
              </a:solidFill>
            </a:endParaRPr>
          </a:p>
          <a:p>
            <a:r>
              <a:rPr lang="tr-TR" sz="2400" dirty="0" err="1">
                <a:solidFill>
                  <a:srgbClr val="FFFF00"/>
                </a:solidFill>
              </a:rPr>
              <a:t>text-decoration</a:t>
            </a:r>
            <a:r>
              <a:rPr lang="tr-TR" sz="2400" dirty="0">
                <a:solidFill>
                  <a:srgbClr val="FFFF00"/>
                </a:solidFill>
              </a:rPr>
              <a:t> : </a:t>
            </a:r>
            <a:r>
              <a:rPr lang="tr-TR" sz="2400" dirty="0" err="1">
                <a:solidFill>
                  <a:srgbClr val="FFFF00"/>
                </a:solidFill>
              </a:rPr>
              <a:t>overline</a:t>
            </a:r>
            <a:endParaRPr lang="tr-TR" sz="2400" dirty="0">
              <a:solidFill>
                <a:srgbClr val="FFFF00"/>
              </a:solidFill>
            </a:endParaRPr>
          </a:p>
          <a:p>
            <a:r>
              <a:rPr lang="tr-TR" sz="2400" dirty="0" err="1">
                <a:solidFill>
                  <a:srgbClr val="FFFF00"/>
                </a:solidFill>
              </a:rPr>
              <a:t>text-decoration</a:t>
            </a:r>
            <a:r>
              <a:rPr lang="tr-TR" sz="2400" dirty="0">
                <a:solidFill>
                  <a:srgbClr val="FFFF00"/>
                </a:solidFill>
              </a:rPr>
              <a:t> : </a:t>
            </a:r>
            <a:r>
              <a:rPr lang="tr-TR" sz="2400" dirty="0" err="1">
                <a:solidFill>
                  <a:srgbClr val="FFFF00"/>
                </a:solidFill>
              </a:rPr>
              <a:t>line-throught</a:t>
            </a:r>
            <a:endParaRPr lang="tr-TR" sz="2400" dirty="0">
              <a:solidFill>
                <a:srgbClr val="FFFF00"/>
              </a:solidFill>
            </a:endParaRPr>
          </a:p>
          <a:p>
            <a:r>
              <a:rPr lang="tr-TR" sz="2400" dirty="0" err="1">
                <a:solidFill>
                  <a:srgbClr val="FFFF00"/>
                </a:solidFill>
              </a:rPr>
              <a:t>text-decoration</a:t>
            </a:r>
            <a:r>
              <a:rPr lang="tr-TR" sz="2400" dirty="0">
                <a:solidFill>
                  <a:srgbClr val="FFFF00"/>
                </a:solidFill>
              </a:rPr>
              <a:t> : </a:t>
            </a:r>
            <a:r>
              <a:rPr lang="tr-TR" sz="2400" dirty="0" err="1">
                <a:solidFill>
                  <a:srgbClr val="FFFF00"/>
                </a:solidFill>
              </a:rPr>
              <a:t>underline</a:t>
            </a:r>
            <a:r>
              <a:rPr lang="tr-TR" sz="2400" dirty="0">
                <a:solidFill>
                  <a:srgbClr val="FFFF00"/>
                </a:solidFill>
              </a:rPr>
              <a:t> </a:t>
            </a:r>
            <a:r>
              <a:rPr lang="tr-TR" sz="2400" dirty="0" err="1">
                <a:solidFill>
                  <a:srgbClr val="FFFF00"/>
                </a:solidFill>
              </a:rPr>
              <a:t>overline</a:t>
            </a:r>
            <a:endParaRPr lang="tr-TR" sz="2400" dirty="0">
              <a:solidFill>
                <a:srgbClr val="FFFF00"/>
              </a:solidFill>
            </a:endParaRPr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57737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F517AC-E040-C110-C56E-264D1F1A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878A62-21EF-7F94-2B77-A2695F39A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20250"/>
            <a:ext cx="10554574" cy="3636511"/>
          </a:xfrm>
        </p:spPr>
        <p:txBody>
          <a:bodyPr>
            <a:normAutofit/>
          </a:bodyPr>
          <a:lstStyle/>
          <a:p>
            <a:r>
              <a:rPr lang="tr-TR" sz="2400" dirty="0" err="1"/>
              <a:t>Letter-spacing</a:t>
            </a:r>
            <a:r>
              <a:rPr lang="tr-TR" sz="2400" dirty="0"/>
              <a:t> ve Word </a:t>
            </a:r>
            <a:r>
              <a:rPr lang="tr-TR" sz="2400" dirty="0" err="1"/>
              <a:t>spacing</a:t>
            </a:r>
            <a:r>
              <a:rPr lang="tr-TR" sz="2400" dirty="0"/>
              <a:t> nedir ?</a:t>
            </a:r>
          </a:p>
          <a:p>
            <a:r>
              <a:rPr lang="tr-TR" sz="2400" dirty="0" err="1">
                <a:solidFill>
                  <a:srgbClr val="FFFF00"/>
                </a:solidFill>
              </a:rPr>
              <a:t>Letter-spacing</a:t>
            </a:r>
            <a:r>
              <a:rPr lang="tr-TR" sz="2400" dirty="0">
                <a:solidFill>
                  <a:srgbClr val="FFFF00"/>
                </a:solidFill>
              </a:rPr>
              <a:t>: harfler arası boşluk, Word-</a:t>
            </a:r>
            <a:r>
              <a:rPr lang="tr-TR" sz="2400" dirty="0" err="1">
                <a:solidFill>
                  <a:srgbClr val="FFFF00"/>
                </a:solidFill>
              </a:rPr>
              <a:t>spacing</a:t>
            </a:r>
            <a:r>
              <a:rPr lang="tr-TR" sz="2400" dirty="0">
                <a:solidFill>
                  <a:srgbClr val="FFFF00"/>
                </a:solidFill>
              </a:rPr>
              <a:t>: kelimeler arası boşluk</a:t>
            </a:r>
          </a:p>
          <a:p>
            <a:r>
              <a:rPr lang="tr-TR" sz="2400" dirty="0" err="1"/>
              <a:t>Arkaplan</a:t>
            </a:r>
            <a:r>
              <a:rPr lang="tr-TR" sz="2400" dirty="0"/>
              <a:t> resmi nasıl verilir?</a:t>
            </a:r>
          </a:p>
          <a:p>
            <a:r>
              <a:rPr lang="tr-TR" sz="2400" dirty="0">
                <a:solidFill>
                  <a:srgbClr val="FFFF00"/>
                </a:solidFill>
              </a:rPr>
              <a:t>Background-</a:t>
            </a:r>
            <a:r>
              <a:rPr lang="tr-TR" sz="2400" dirty="0" err="1">
                <a:solidFill>
                  <a:srgbClr val="FFFF00"/>
                </a:solidFill>
              </a:rPr>
              <a:t>image</a:t>
            </a:r>
            <a:r>
              <a:rPr lang="tr-TR" sz="2400" dirty="0">
                <a:solidFill>
                  <a:srgbClr val="FFFF00"/>
                </a:solidFill>
              </a:rPr>
              <a:t>:  ‘resim.png’;</a:t>
            </a:r>
          </a:p>
          <a:p>
            <a:r>
              <a:rPr lang="tr-TR" sz="2400" dirty="0">
                <a:solidFill>
                  <a:srgbClr val="FFFF00"/>
                </a:solidFill>
              </a:rPr>
              <a:t>Background-</a:t>
            </a:r>
            <a:r>
              <a:rPr lang="tr-TR" sz="2400" dirty="0" err="1">
                <a:solidFill>
                  <a:srgbClr val="FFFF00"/>
                </a:solidFill>
              </a:rPr>
              <a:t>image</a:t>
            </a:r>
            <a:r>
              <a:rPr lang="tr-TR" sz="2400" dirty="0">
                <a:solidFill>
                  <a:srgbClr val="FFFF00"/>
                </a:solidFill>
              </a:rPr>
              <a:t>:  Url(‘resim.png’);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16695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224B0F-37D4-9403-1043-55A0E0C3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F91DBA-BC18-41A5-01D6-BD7D20A5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Durum seçiciler ?</a:t>
            </a:r>
          </a:p>
          <a:p>
            <a:r>
              <a:rPr lang="tr-TR" sz="2400" dirty="0">
                <a:solidFill>
                  <a:srgbClr val="92D050"/>
                </a:solidFill>
              </a:rPr>
              <a:t>A:link             </a:t>
            </a:r>
            <a:r>
              <a:rPr lang="tr-TR" sz="2400" dirty="0"/>
              <a:t>Linke tıklanmadan öncesi</a:t>
            </a:r>
          </a:p>
          <a:p>
            <a:r>
              <a:rPr lang="tr-TR" sz="2400" dirty="0">
                <a:solidFill>
                  <a:srgbClr val="92D050"/>
                </a:solidFill>
              </a:rPr>
              <a:t>A:hover        </a:t>
            </a:r>
            <a:r>
              <a:rPr lang="tr-TR" sz="2400" dirty="0"/>
              <a:t>Linkin üzerine fare işareti geldiğinde</a:t>
            </a:r>
          </a:p>
          <a:p>
            <a:r>
              <a:rPr lang="tr-TR" sz="2400" dirty="0">
                <a:solidFill>
                  <a:srgbClr val="92D050"/>
                </a:solidFill>
              </a:rPr>
              <a:t>A:active       </a:t>
            </a:r>
            <a:r>
              <a:rPr lang="tr-TR" sz="2400" dirty="0"/>
              <a:t>Link fare ile tıklanırken</a:t>
            </a:r>
          </a:p>
          <a:p>
            <a:r>
              <a:rPr lang="tr-TR" sz="2400" dirty="0">
                <a:solidFill>
                  <a:srgbClr val="92D050"/>
                </a:solidFill>
              </a:rPr>
              <a:t>A:visited	</a:t>
            </a:r>
            <a:r>
              <a:rPr lang="tr-TR" sz="2400" dirty="0"/>
              <a:t>    Link tıklandıktan sonra (gezilmiş hali)</a:t>
            </a:r>
          </a:p>
        </p:txBody>
      </p:sp>
    </p:spTree>
    <p:extLst>
      <p:ext uri="{BB962C8B-B14F-4D97-AF65-F5344CB8AC3E}">
        <p14:creationId xmlns:p14="http://schemas.microsoft.com/office/powerpoint/2010/main" val="9519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C48BD5-7513-6545-274E-F58AF364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0FC1FE-9CB6-B341-A5DC-D665D4DF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3600" dirty="0"/>
              <a:t>Son</a:t>
            </a:r>
          </a:p>
        </p:txBody>
      </p:sp>
    </p:spTree>
    <p:extLst>
      <p:ext uri="{BB962C8B-B14F-4D97-AF65-F5344CB8AC3E}">
        <p14:creationId xmlns:p14="http://schemas.microsoft.com/office/powerpoint/2010/main" val="187321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Css</a:t>
            </a:r>
            <a:r>
              <a:rPr lang="tr-TR" dirty="0"/>
              <a:t> Html’de nereye eklenir?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0000" y="2580505"/>
            <a:ext cx="10554574" cy="3636511"/>
          </a:xfrm>
        </p:spPr>
        <p:txBody>
          <a:bodyPr>
            <a:noAutofit/>
          </a:bodyPr>
          <a:lstStyle/>
          <a:p>
            <a:r>
              <a:rPr lang="tr-TR" sz="2200" dirty="0"/>
              <a:t>İnline(satır içi) </a:t>
            </a:r>
          </a:p>
          <a:p>
            <a:pPr lvl="1"/>
            <a:r>
              <a:rPr lang="tr-TR" sz="2200" dirty="0"/>
              <a:t>Az kullanılıyor </a:t>
            </a:r>
          </a:p>
          <a:p>
            <a:pPr lvl="1"/>
            <a:r>
              <a:rPr lang="tr-TR" sz="2200" dirty="0"/>
              <a:t>Etikete özellik olarak </a:t>
            </a:r>
            <a:r>
              <a:rPr lang="tr-TR" sz="2200" dirty="0" err="1">
                <a:solidFill>
                  <a:srgbClr val="FFFF00"/>
                </a:solidFill>
              </a:rPr>
              <a:t>style</a:t>
            </a:r>
            <a:r>
              <a:rPr lang="tr-TR" sz="2200" dirty="0">
                <a:solidFill>
                  <a:srgbClr val="FFFF00"/>
                </a:solidFill>
              </a:rPr>
              <a:t> </a:t>
            </a:r>
            <a:r>
              <a:rPr lang="tr-TR" sz="2200" dirty="0"/>
              <a:t>özelliği eklenerek kullanılır </a:t>
            </a:r>
          </a:p>
          <a:p>
            <a:r>
              <a:rPr lang="tr-TR" sz="2200" dirty="0"/>
              <a:t>Dahili</a:t>
            </a:r>
          </a:p>
          <a:p>
            <a:pPr lvl="1"/>
            <a:r>
              <a:rPr lang="tr-TR" sz="2200" dirty="0" err="1"/>
              <a:t>Head</a:t>
            </a:r>
            <a:endParaRPr lang="tr-TR" sz="2200" dirty="0"/>
          </a:p>
          <a:p>
            <a:pPr lvl="1"/>
            <a:r>
              <a:rPr lang="tr-TR" sz="2200" dirty="0">
                <a:solidFill>
                  <a:srgbClr val="FFFF00"/>
                </a:solidFill>
              </a:rPr>
              <a:t>Style etiketi</a:t>
            </a:r>
          </a:p>
          <a:p>
            <a:r>
              <a:rPr lang="tr-TR" sz="2200" dirty="0"/>
              <a:t>Harici </a:t>
            </a:r>
          </a:p>
          <a:p>
            <a:pPr lvl="1"/>
            <a:r>
              <a:rPr lang="tr-TR" sz="2200" dirty="0">
                <a:solidFill>
                  <a:srgbClr val="FFFF00"/>
                </a:solidFill>
              </a:rPr>
              <a:t>.</a:t>
            </a:r>
            <a:r>
              <a:rPr lang="tr-TR" sz="2200" dirty="0" err="1">
                <a:solidFill>
                  <a:srgbClr val="FFFF00"/>
                </a:solidFill>
              </a:rPr>
              <a:t>css</a:t>
            </a:r>
            <a:r>
              <a:rPr lang="tr-TR" sz="2200" dirty="0">
                <a:solidFill>
                  <a:srgbClr val="FFFF00"/>
                </a:solidFill>
              </a:rPr>
              <a:t> </a:t>
            </a:r>
            <a:r>
              <a:rPr lang="tr-TR" sz="2200" dirty="0"/>
              <a:t>uzantılı bir belge oluşturulur. </a:t>
            </a:r>
          </a:p>
          <a:p>
            <a:pPr lvl="1"/>
            <a:r>
              <a:rPr lang="tr-TR" sz="2200" dirty="0">
                <a:solidFill>
                  <a:srgbClr val="FFFF00"/>
                </a:solidFill>
              </a:rPr>
              <a:t>Link</a:t>
            </a:r>
            <a:r>
              <a:rPr lang="tr-TR" sz="2200" dirty="0"/>
              <a:t> etiketi ile html dosyasına </a:t>
            </a:r>
            <a:r>
              <a:rPr lang="tr-TR" sz="2200" dirty="0" err="1"/>
              <a:t>Css</a:t>
            </a:r>
            <a:r>
              <a:rPr lang="tr-TR" sz="2200" dirty="0"/>
              <a:t> bağlarız.</a:t>
            </a:r>
          </a:p>
        </p:txBody>
      </p:sp>
    </p:spTree>
    <p:extLst>
      <p:ext uri="{BB962C8B-B14F-4D97-AF65-F5344CB8AC3E}">
        <p14:creationId xmlns:p14="http://schemas.microsoft.com/office/powerpoint/2010/main" val="356549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Css</a:t>
            </a:r>
            <a:r>
              <a:rPr lang="tr-TR" dirty="0"/>
              <a:t> seçicileri nelerdir- (</a:t>
            </a:r>
            <a:r>
              <a:rPr lang="tr-TR" dirty="0" err="1"/>
              <a:t>Gözdüğümüz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9347" y="3117834"/>
            <a:ext cx="10554574" cy="3636511"/>
          </a:xfrm>
        </p:spPr>
        <p:txBody>
          <a:bodyPr>
            <a:noAutofit/>
          </a:bodyPr>
          <a:lstStyle/>
          <a:p>
            <a:r>
              <a:rPr lang="tr-TR" sz="2200" dirty="0"/>
              <a:t>Etiket</a:t>
            </a:r>
          </a:p>
          <a:p>
            <a:pPr lvl="1"/>
            <a:r>
              <a:rPr lang="tr-TR" sz="2200" dirty="0"/>
              <a:t>Etiketin adı kullanılır.</a:t>
            </a:r>
          </a:p>
          <a:p>
            <a:r>
              <a:rPr lang="tr-TR" sz="2200" dirty="0" err="1"/>
              <a:t>Id</a:t>
            </a:r>
            <a:r>
              <a:rPr lang="tr-TR" sz="2200" dirty="0"/>
              <a:t> seçici</a:t>
            </a:r>
          </a:p>
          <a:p>
            <a:pPr lvl="1"/>
            <a:r>
              <a:rPr lang="tr-TR" sz="2200" dirty="0"/>
              <a:t>Kimlik seçici</a:t>
            </a:r>
          </a:p>
          <a:p>
            <a:pPr lvl="1"/>
            <a:r>
              <a:rPr lang="tr-TR" sz="2200" dirty="0"/>
              <a:t>Etikete </a:t>
            </a:r>
            <a:r>
              <a:rPr lang="tr-TR" sz="2200" dirty="0" err="1"/>
              <a:t>id</a:t>
            </a:r>
            <a:r>
              <a:rPr lang="tr-TR" sz="2200" dirty="0"/>
              <a:t> değeri verilir.(</a:t>
            </a:r>
            <a:r>
              <a:rPr lang="tr-TR" sz="2200" dirty="0" err="1"/>
              <a:t>id</a:t>
            </a:r>
            <a:r>
              <a:rPr lang="tr-TR" sz="2200" dirty="0"/>
              <a:t>=‘</a:t>
            </a:r>
            <a:r>
              <a:rPr lang="tr-TR" sz="2200" dirty="0" err="1"/>
              <a:t>baslik</a:t>
            </a:r>
            <a:r>
              <a:rPr lang="tr-TR" sz="2200" dirty="0"/>
              <a:t>’)</a:t>
            </a:r>
          </a:p>
          <a:p>
            <a:pPr lvl="1"/>
            <a:r>
              <a:rPr lang="tr-TR" sz="2200" dirty="0"/>
              <a:t>#</a:t>
            </a:r>
            <a:r>
              <a:rPr lang="tr-TR" sz="2200" dirty="0" err="1"/>
              <a:t>baslik</a:t>
            </a:r>
            <a:r>
              <a:rPr lang="tr-TR" sz="2200" dirty="0"/>
              <a:t>{  </a:t>
            </a:r>
            <a:r>
              <a:rPr lang="tr-TR" sz="2200" dirty="0" err="1"/>
              <a:t>css</a:t>
            </a:r>
            <a:r>
              <a:rPr lang="tr-TR" sz="2200" dirty="0"/>
              <a:t> kodları }</a:t>
            </a:r>
          </a:p>
          <a:p>
            <a:r>
              <a:rPr lang="tr-TR" sz="2200" dirty="0"/>
              <a:t>Class Seçici</a:t>
            </a:r>
          </a:p>
          <a:p>
            <a:pPr lvl="1"/>
            <a:r>
              <a:rPr lang="tr-TR" sz="2200" dirty="0"/>
              <a:t>Sınıf seçici</a:t>
            </a:r>
          </a:p>
          <a:p>
            <a:pPr lvl="1"/>
            <a:r>
              <a:rPr lang="tr-TR" sz="2200" dirty="0"/>
              <a:t>Etikete </a:t>
            </a:r>
            <a:r>
              <a:rPr lang="tr-TR" sz="2200" dirty="0" err="1"/>
              <a:t>clss</a:t>
            </a:r>
            <a:r>
              <a:rPr lang="tr-TR" sz="2200" dirty="0"/>
              <a:t> değeri verilir.(</a:t>
            </a:r>
            <a:r>
              <a:rPr lang="tr-TR" sz="2200" dirty="0" err="1"/>
              <a:t>class</a:t>
            </a:r>
            <a:r>
              <a:rPr lang="tr-TR" sz="2200" dirty="0"/>
              <a:t>=‘resim’)</a:t>
            </a:r>
          </a:p>
          <a:p>
            <a:pPr lvl="1"/>
            <a:r>
              <a:rPr lang="tr-TR" sz="2200" dirty="0"/>
              <a:t>.resim{ </a:t>
            </a:r>
            <a:r>
              <a:rPr lang="tr-TR" sz="2200" dirty="0" err="1"/>
              <a:t>css</a:t>
            </a:r>
            <a:r>
              <a:rPr lang="tr-TR" sz="2200" dirty="0"/>
              <a:t> kodları }</a:t>
            </a:r>
          </a:p>
          <a:p>
            <a:pPr lvl="1"/>
            <a:endParaRPr lang="tr-TR" sz="2200" dirty="0"/>
          </a:p>
          <a:p>
            <a:pPr lvl="1"/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212714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200" dirty="0"/>
              <a:t>Yazı boyutunu 24 yapan </a:t>
            </a:r>
            <a:r>
              <a:rPr lang="tr-TR" sz="2200" dirty="0" err="1"/>
              <a:t>css</a:t>
            </a:r>
            <a:r>
              <a:rPr lang="tr-TR" sz="2200" dirty="0"/>
              <a:t> kodu?</a:t>
            </a:r>
          </a:p>
          <a:p>
            <a:r>
              <a:rPr lang="tr-TR" sz="2200" dirty="0">
                <a:solidFill>
                  <a:srgbClr val="FFFF00"/>
                </a:solidFill>
              </a:rPr>
              <a:t>font-size : 24px</a:t>
            </a:r>
          </a:p>
          <a:p>
            <a:r>
              <a:rPr lang="tr-TR" sz="2200" dirty="0"/>
              <a:t>Yazı rengini sarı yapan </a:t>
            </a:r>
            <a:r>
              <a:rPr lang="tr-TR" sz="2200" dirty="0" err="1"/>
              <a:t>css</a:t>
            </a:r>
            <a:r>
              <a:rPr lang="tr-TR" sz="2200" dirty="0"/>
              <a:t> kodu?</a:t>
            </a:r>
          </a:p>
          <a:p>
            <a:r>
              <a:rPr lang="tr-TR" sz="2200" dirty="0" err="1">
                <a:solidFill>
                  <a:srgbClr val="FFFF00"/>
                </a:solidFill>
              </a:rPr>
              <a:t>Color</a:t>
            </a:r>
            <a:r>
              <a:rPr lang="tr-TR" sz="2200" dirty="0">
                <a:solidFill>
                  <a:srgbClr val="FFFF00"/>
                </a:solidFill>
              </a:rPr>
              <a:t> : </a:t>
            </a:r>
            <a:r>
              <a:rPr lang="tr-TR" sz="2200" dirty="0" err="1">
                <a:solidFill>
                  <a:srgbClr val="FFFF00"/>
                </a:solidFill>
              </a:rPr>
              <a:t>yellow</a:t>
            </a:r>
            <a:endParaRPr lang="tr-TR" sz="2200" dirty="0">
              <a:solidFill>
                <a:srgbClr val="FFFF00"/>
              </a:solidFill>
            </a:endParaRPr>
          </a:p>
          <a:p>
            <a:r>
              <a:rPr lang="tr-TR" sz="2200" dirty="0"/>
              <a:t> </a:t>
            </a:r>
            <a:r>
              <a:rPr lang="tr-TR" sz="2200" dirty="0" err="1"/>
              <a:t>arkaplan</a:t>
            </a:r>
            <a:r>
              <a:rPr lang="tr-TR" sz="2200" dirty="0"/>
              <a:t> rengini kırmızı yapan </a:t>
            </a:r>
            <a:r>
              <a:rPr lang="tr-TR" sz="2200" dirty="0" err="1"/>
              <a:t>css</a:t>
            </a:r>
            <a:r>
              <a:rPr lang="tr-TR" sz="2200" dirty="0"/>
              <a:t> kodu?</a:t>
            </a:r>
          </a:p>
          <a:p>
            <a:r>
              <a:rPr lang="tr-TR" sz="2200" dirty="0">
                <a:solidFill>
                  <a:srgbClr val="FFFF00"/>
                </a:solidFill>
              </a:rPr>
              <a:t>background-</a:t>
            </a:r>
            <a:r>
              <a:rPr lang="tr-TR" sz="2200" dirty="0" err="1">
                <a:solidFill>
                  <a:srgbClr val="FFFF00"/>
                </a:solidFill>
              </a:rPr>
              <a:t>color</a:t>
            </a:r>
            <a:r>
              <a:rPr lang="tr-TR" sz="2200" dirty="0">
                <a:solidFill>
                  <a:srgbClr val="FFFF00"/>
                </a:solidFill>
              </a:rPr>
              <a:t> : </a:t>
            </a:r>
            <a:r>
              <a:rPr lang="tr-TR" sz="2200" dirty="0" err="1">
                <a:solidFill>
                  <a:srgbClr val="FFFF00"/>
                </a:solidFill>
              </a:rPr>
              <a:t>red</a:t>
            </a:r>
            <a:endParaRPr lang="tr-TR" sz="2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4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13359" y="2420249"/>
            <a:ext cx="11605815" cy="3636511"/>
          </a:xfrm>
        </p:spPr>
        <p:txBody>
          <a:bodyPr>
            <a:normAutofit/>
          </a:bodyPr>
          <a:lstStyle/>
          <a:p>
            <a:r>
              <a:rPr lang="tr-TR" sz="2200" dirty="0"/>
              <a:t>Kenarlık kalınlığı 5 piksel, kenarlık rengi  mavi, kenarlık sitili düz çizgi olan </a:t>
            </a:r>
            <a:r>
              <a:rPr lang="tr-TR" sz="2200" dirty="0" err="1"/>
              <a:t>css</a:t>
            </a:r>
            <a:r>
              <a:rPr lang="tr-TR" sz="2200" dirty="0"/>
              <a:t> kodu?</a:t>
            </a:r>
          </a:p>
          <a:p>
            <a:r>
              <a:rPr lang="tr-TR" sz="2200" dirty="0"/>
              <a:t> </a:t>
            </a:r>
            <a:r>
              <a:rPr lang="tr-TR" sz="2200" dirty="0" err="1">
                <a:solidFill>
                  <a:srgbClr val="FFFF00"/>
                </a:solidFill>
              </a:rPr>
              <a:t>border</a:t>
            </a:r>
            <a:r>
              <a:rPr lang="tr-TR" sz="2200" dirty="0">
                <a:solidFill>
                  <a:srgbClr val="FFFF00"/>
                </a:solidFill>
              </a:rPr>
              <a:t> : 5px </a:t>
            </a:r>
            <a:r>
              <a:rPr lang="tr-TR" sz="2200" dirty="0" err="1">
                <a:solidFill>
                  <a:srgbClr val="FFFF00"/>
                </a:solidFill>
              </a:rPr>
              <a:t>blue</a:t>
            </a:r>
            <a:r>
              <a:rPr lang="tr-TR" sz="2200" dirty="0">
                <a:solidFill>
                  <a:srgbClr val="FFFF00"/>
                </a:solidFill>
              </a:rPr>
              <a:t> </a:t>
            </a:r>
            <a:r>
              <a:rPr lang="tr-TR" sz="2200" dirty="0" err="1">
                <a:solidFill>
                  <a:srgbClr val="FFFF00"/>
                </a:solidFill>
              </a:rPr>
              <a:t>solid</a:t>
            </a:r>
            <a:endParaRPr lang="tr-TR" sz="2200" dirty="0">
              <a:solidFill>
                <a:srgbClr val="FFFF00"/>
              </a:solidFill>
            </a:endParaRPr>
          </a:p>
          <a:p>
            <a:r>
              <a:rPr lang="tr-TR" sz="2200" dirty="0">
                <a:solidFill>
                  <a:srgbClr val="FFFF00"/>
                </a:solidFill>
              </a:rPr>
              <a:t>  </a:t>
            </a:r>
            <a:r>
              <a:rPr lang="tr-TR" sz="2200" dirty="0" err="1">
                <a:solidFill>
                  <a:srgbClr val="FFFF00"/>
                </a:solidFill>
              </a:rPr>
              <a:t>border-width</a:t>
            </a:r>
            <a:r>
              <a:rPr lang="tr-TR" sz="2200" dirty="0">
                <a:solidFill>
                  <a:srgbClr val="FFFF00"/>
                </a:solidFill>
              </a:rPr>
              <a:t> : 5px;</a:t>
            </a:r>
          </a:p>
          <a:p>
            <a:r>
              <a:rPr lang="tr-TR" sz="2200" dirty="0">
                <a:solidFill>
                  <a:srgbClr val="FFFF00"/>
                </a:solidFill>
              </a:rPr>
              <a:t>  </a:t>
            </a:r>
            <a:r>
              <a:rPr lang="tr-TR" sz="2200" dirty="0" err="1">
                <a:solidFill>
                  <a:srgbClr val="FFFF00"/>
                </a:solidFill>
              </a:rPr>
              <a:t>border-color</a:t>
            </a:r>
            <a:r>
              <a:rPr lang="tr-TR" sz="2200" dirty="0">
                <a:solidFill>
                  <a:srgbClr val="FFFF00"/>
                </a:solidFill>
              </a:rPr>
              <a:t> : </a:t>
            </a:r>
            <a:r>
              <a:rPr lang="tr-TR" sz="2200" dirty="0" err="1">
                <a:solidFill>
                  <a:srgbClr val="FFFF00"/>
                </a:solidFill>
              </a:rPr>
              <a:t>blue</a:t>
            </a:r>
            <a:r>
              <a:rPr lang="tr-TR" sz="2200" dirty="0">
                <a:solidFill>
                  <a:srgbClr val="FFFF00"/>
                </a:solidFill>
              </a:rPr>
              <a:t>;</a:t>
            </a:r>
          </a:p>
          <a:p>
            <a:r>
              <a:rPr lang="tr-TR" sz="2200" dirty="0">
                <a:solidFill>
                  <a:srgbClr val="FFFF00"/>
                </a:solidFill>
              </a:rPr>
              <a:t>  </a:t>
            </a:r>
            <a:r>
              <a:rPr lang="tr-TR" sz="2200" dirty="0" err="1">
                <a:solidFill>
                  <a:srgbClr val="FFFF00"/>
                </a:solidFill>
              </a:rPr>
              <a:t>border-style</a:t>
            </a:r>
            <a:r>
              <a:rPr lang="tr-TR" sz="2200" dirty="0">
                <a:solidFill>
                  <a:srgbClr val="FFFF00"/>
                </a:solidFill>
              </a:rPr>
              <a:t> : </a:t>
            </a:r>
            <a:r>
              <a:rPr lang="tr-TR" sz="2200" dirty="0" err="1">
                <a:solidFill>
                  <a:srgbClr val="FFFF00"/>
                </a:solidFill>
              </a:rPr>
              <a:t>solid</a:t>
            </a:r>
            <a:r>
              <a:rPr lang="tr-TR" sz="2200" dirty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88163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html elementinin kenarlık yuvarlığı nasıl verilir? (20px)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1895" y="2080885"/>
            <a:ext cx="10554574" cy="3636511"/>
          </a:xfrm>
        </p:spPr>
        <p:txBody>
          <a:bodyPr>
            <a:normAutofit/>
          </a:bodyPr>
          <a:lstStyle/>
          <a:p>
            <a:r>
              <a:rPr lang="tr-TR" sz="2400" dirty="0" err="1">
                <a:solidFill>
                  <a:srgbClr val="FFFF00"/>
                </a:solidFill>
              </a:rPr>
              <a:t>Border</a:t>
            </a:r>
            <a:r>
              <a:rPr lang="tr-TR" sz="2400" dirty="0">
                <a:solidFill>
                  <a:srgbClr val="FFFF00"/>
                </a:solidFill>
              </a:rPr>
              <a:t>-Radius : 20px;</a:t>
            </a:r>
          </a:p>
          <a:p>
            <a:endParaRPr lang="tr-TR" sz="2400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1993392" y="4480560"/>
            <a:ext cx="2615184" cy="16642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706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0749" y="2665347"/>
            <a:ext cx="10554574" cy="3636511"/>
          </a:xfrm>
        </p:spPr>
        <p:txBody>
          <a:bodyPr>
            <a:normAutofit/>
          </a:bodyPr>
          <a:lstStyle/>
          <a:p>
            <a:r>
              <a:rPr lang="tr-TR" sz="2400" dirty="0" err="1"/>
              <a:t>Css</a:t>
            </a:r>
            <a:r>
              <a:rPr lang="tr-TR" sz="2400" dirty="0"/>
              <a:t> ‘te genişlik ve yükseklik nasıl verilir ? (300X200)</a:t>
            </a:r>
          </a:p>
          <a:p>
            <a:r>
              <a:rPr lang="tr-TR" sz="2400" dirty="0" err="1">
                <a:solidFill>
                  <a:srgbClr val="FFFF00"/>
                </a:solidFill>
              </a:rPr>
              <a:t>Width</a:t>
            </a:r>
            <a:r>
              <a:rPr lang="tr-TR" sz="2400" dirty="0">
                <a:solidFill>
                  <a:srgbClr val="FFFF00"/>
                </a:solidFill>
              </a:rPr>
              <a:t> : 300px</a:t>
            </a:r>
          </a:p>
          <a:p>
            <a:r>
              <a:rPr lang="tr-TR" sz="2400" dirty="0" err="1">
                <a:solidFill>
                  <a:srgbClr val="FFFF00"/>
                </a:solidFill>
              </a:rPr>
              <a:t>Height</a:t>
            </a:r>
            <a:r>
              <a:rPr lang="tr-TR" sz="2400" dirty="0">
                <a:solidFill>
                  <a:srgbClr val="FFFF00"/>
                </a:solidFill>
              </a:rPr>
              <a:t> : 200px</a:t>
            </a:r>
          </a:p>
          <a:p>
            <a:r>
              <a:rPr lang="tr-TR" sz="2400" dirty="0"/>
              <a:t>Bir metnin altı çizili nasıl yapılır ?</a:t>
            </a:r>
          </a:p>
          <a:p>
            <a:r>
              <a:rPr lang="tr-TR" sz="2400" dirty="0"/>
              <a:t> </a:t>
            </a:r>
            <a:r>
              <a:rPr lang="tr-TR" sz="2400" dirty="0" err="1">
                <a:solidFill>
                  <a:srgbClr val="FFFF00"/>
                </a:solidFill>
              </a:rPr>
              <a:t>text-decoration</a:t>
            </a:r>
            <a:r>
              <a:rPr lang="tr-TR" sz="2400" dirty="0">
                <a:solidFill>
                  <a:srgbClr val="FFFF00"/>
                </a:solidFill>
              </a:rPr>
              <a:t> : </a:t>
            </a:r>
            <a:r>
              <a:rPr lang="tr-TR" sz="2400" dirty="0" err="1">
                <a:solidFill>
                  <a:srgbClr val="FFFF00"/>
                </a:solidFill>
              </a:rPr>
              <a:t>underline</a:t>
            </a:r>
            <a:r>
              <a:rPr lang="tr-TR" sz="2400" dirty="0">
                <a:solidFill>
                  <a:srgbClr val="FFFF00"/>
                </a:solidFill>
              </a:rPr>
              <a:t>;</a:t>
            </a:r>
          </a:p>
          <a:p>
            <a:r>
              <a:rPr lang="tr-TR" sz="2400" dirty="0"/>
              <a:t>Bir metni ortalama</a:t>
            </a:r>
          </a:p>
          <a:p>
            <a:r>
              <a:rPr lang="tr-TR" sz="2400" dirty="0" err="1">
                <a:solidFill>
                  <a:srgbClr val="FFFF00"/>
                </a:solidFill>
              </a:rPr>
              <a:t>Text-align</a:t>
            </a:r>
            <a:r>
              <a:rPr lang="tr-TR" sz="2400" dirty="0">
                <a:solidFill>
                  <a:srgbClr val="FFFF00"/>
                </a:solidFill>
              </a:rPr>
              <a:t> : </a:t>
            </a:r>
            <a:r>
              <a:rPr lang="tr-TR" sz="2400" dirty="0" err="1">
                <a:solidFill>
                  <a:srgbClr val="FFFF00"/>
                </a:solidFill>
              </a:rPr>
              <a:t>center</a:t>
            </a:r>
            <a:endParaRPr lang="tr-TR" sz="2400" dirty="0">
              <a:solidFill>
                <a:srgbClr val="FFFF00"/>
              </a:solidFill>
            </a:endParaRP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22034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0000" y="2572305"/>
            <a:ext cx="10554574" cy="3636511"/>
          </a:xfrm>
        </p:spPr>
        <p:txBody>
          <a:bodyPr>
            <a:noAutofit/>
          </a:bodyPr>
          <a:lstStyle/>
          <a:p>
            <a:r>
              <a:rPr lang="tr-TR" sz="2200" dirty="0"/>
              <a:t>Bir metni kalın(koyu) nasıl yapılır?</a:t>
            </a:r>
          </a:p>
          <a:p>
            <a:r>
              <a:rPr lang="tr-TR" sz="2200" dirty="0">
                <a:solidFill>
                  <a:srgbClr val="FFFF00"/>
                </a:solidFill>
              </a:rPr>
              <a:t>font-</a:t>
            </a:r>
            <a:r>
              <a:rPr lang="tr-TR" sz="2200" dirty="0" err="1">
                <a:solidFill>
                  <a:srgbClr val="FFFF00"/>
                </a:solidFill>
              </a:rPr>
              <a:t>weight</a:t>
            </a:r>
            <a:r>
              <a:rPr lang="tr-TR" sz="2200" dirty="0">
                <a:solidFill>
                  <a:srgbClr val="FFFF00"/>
                </a:solidFill>
              </a:rPr>
              <a:t> : </a:t>
            </a:r>
            <a:r>
              <a:rPr lang="tr-TR" sz="2200" dirty="0" err="1">
                <a:solidFill>
                  <a:srgbClr val="FFFF00"/>
                </a:solidFill>
              </a:rPr>
              <a:t>bold</a:t>
            </a:r>
            <a:r>
              <a:rPr lang="tr-TR" sz="2200" dirty="0">
                <a:solidFill>
                  <a:srgbClr val="FFFF00"/>
                </a:solidFill>
              </a:rPr>
              <a:t>;</a:t>
            </a:r>
          </a:p>
          <a:p>
            <a:r>
              <a:rPr lang="tr-TR" sz="2200" dirty="0"/>
              <a:t>Dış boşluk nasıl verilir?</a:t>
            </a:r>
          </a:p>
          <a:p>
            <a:r>
              <a:rPr lang="tr-TR" sz="2200" dirty="0" err="1">
                <a:solidFill>
                  <a:srgbClr val="FFFF00"/>
                </a:solidFill>
              </a:rPr>
              <a:t>Margin</a:t>
            </a:r>
            <a:r>
              <a:rPr lang="tr-TR" sz="2200" dirty="0">
                <a:solidFill>
                  <a:srgbClr val="FFFF00"/>
                </a:solidFill>
              </a:rPr>
              <a:t> dış boşluktur.</a:t>
            </a:r>
          </a:p>
          <a:p>
            <a:r>
              <a:rPr lang="tr-TR" sz="2200" dirty="0" err="1">
                <a:solidFill>
                  <a:srgbClr val="FFFF00"/>
                </a:solidFill>
              </a:rPr>
              <a:t>Margin-left</a:t>
            </a:r>
            <a:r>
              <a:rPr lang="tr-TR" sz="2200" dirty="0">
                <a:solidFill>
                  <a:srgbClr val="FFFF00"/>
                </a:solidFill>
              </a:rPr>
              <a:t> : 5px</a:t>
            </a:r>
          </a:p>
          <a:p>
            <a:r>
              <a:rPr lang="tr-TR" sz="2200" dirty="0" err="1">
                <a:solidFill>
                  <a:srgbClr val="FFFF00"/>
                </a:solidFill>
              </a:rPr>
              <a:t>Margin</a:t>
            </a:r>
            <a:r>
              <a:rPr lang="tr-TR" sz="2200" dirty="0">
                <a:solidFill>
                  <a:srgbClr val="FFFF00"/>
                </a:solidFill>
              </a:rPr>
              <a:t>-top : 10px</a:t>
            </a:r>
          </a:p>
          <a:p>
            <a:r>
              <a:rPr lang="tr-TR" sz="2200" dirty="0" err="1">
                <a:solidFill>
                  <a:srgbClr val="FFFF00"/>
                </a:solidFill>
              </a:rPr>
              <a:t>Margin-right</a:t>
            </a:r>
            <a:r>
              <a:rPr lang="tr-TR" sz="2200" dirty="0">
                <a:solidFill>
                  <a:srgbClr val="FFFF00"/>
                </a:solidFill>
              </a:rPr>
              <a:t> : 15px;</a:t>
            </a:r>
          </a:p>
          <a:p>
            <a:r>
              <a:rPr lang="tr-TR" sz="2200" dirty="0" err="1">
                <a:solidFill>
                  <a:srgbClr val="FFFF00"/>
                </a:solidFill>
              </a:rPr>
              <a:t>Margin-bottom</a:t>
            </a:r>
            <a:r>
              <a:rPr lang="tr-TR" sz="2200" dirty="0">
                <a:solidFill>
                  <a:srgbClr val="FFFF00"/>
                </a:solidFill>
              </a:rPr>
              <a:t> : 20px;</a:t>
            </a:r>
          </a:p>
          <a:p>
            <a:r>
              <a:rPr lang="tr-TR" sz="2200" dirty="0" err="1">
                <a:solidFill>
                  <a:srgbClr val="FFFF00"/>
                </a:solidFill>
              </a:rPr>
              <a:t>Margin</a:t>
            </a:r>
            <a:r>
              <a:rPr lang="tr-TR" sz="2200" dirty="0">
                <a:solidFill>
                  <a:srgbClr val="FFFF00"/>
                </a:solidFill>
              </a:rPr>
              <a:t> :10px 15px 20px 5px;</a:t>
            </a:r>
          </a:p>
        </p:txBody>
      </p:sp>
    </p:spTree>
    <p:extLst>
      <p:ext uri="{BB962C8B-B14F-4D97-AF65-F5344CB8AC3E}">
        <p14:creationId xmlns:p14="http://schemas.microsoft.com/office/powerpoint/2010/main" val="423462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B7655E-CE41-D2CD-DF0F-90986A4C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3AFFFF-C3CB-E66B-1945-9FF63BAA1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87" y="3221489"/>
            <a:ext cx="10554574" cy="3636511"/>
          </a:xfrm>
        </p:spPr>
        <p:txBody>
          <a:bodyPr>
            <a:noAutofit/>
          </a:bodyPr>
          <a:lstStyle/>
          <a:p>
            <a:r>
              <a:rPr lang="tr-TR" dirty="0"/>
              <a:t>Paragrafın ilk satırdaki girintisini ayarlar ? (20px sağdan başlayacak)</a:t>
            </a:r>
          </a:p>
          <a:p>
            <a:r>
              <a:rPr lang="tr-TR" dirty="0" err="1">
                <a:solidFill>
                  <a:srgbClr val="FFFF00"/>
                </a:solidFill>
              </a:rPr>
              <a:t>text-indent</a:t>
            </a:r>
            <a:r>
              <a:rPr lang="tr-TR" dirty="0">
                <a:solidFill>
                  <a:srgbClr val="FFFF00"/>
                </a:solidFill>
              </a:rPr>
              <a:t> : 20px;</a:t>
            </a:r>
          </a:p>
          <a:p>
            <a:r>
              <a:rPr lang="tr-TR" dirty="0" err="1">
                <a:solidFill>
                  <a:srgbClr val="FFFF00"/>
                </a:solidFill>
              </a:rPr>
              <a:t>line-height</a:t>
            </a:r>
            <a:r>
              <a:rPr lang="tr-TR" dirty="0">
                <a:solidFill>
                  <a:srgbClr val="FFFF00"/>
                </a:solidFill>
              </a:rPr>
              <a:t> </a:t>
            </a:r>
            <a:r>
              <a:rPr lang="tr-TR" dirty="0"/>
              <a:t>nedir, ne işe yarar?</a:t>
            </a:r>
          </a:p>
          <a:p>
            <a:r>
              <a:rPr lang="tr-TR" dirty="0"/>
              <a:t>Paragraftaki satırlar arasındaki mesafeyi ayarlar. Satır yüksekliği, </a:t>
            </a:r>
            <a:r>
              <a:rPr lang="tr-TR" b="1" dirty="0">
                <a:solidFill>
                  <a:srgbClr val="00B050"/>
                </a:solidFill>
              </a:rPr>
              <a:t>dikeyde ortalama yarar.</a:t>
            </a:r>
          </a:p>
          <a:p>
            <a:r>
              <a:rPr lang="tr-TR" b="1" dirty="0" err="1"/>
              <a:t>Css’te</a:t>
            </a:r>
            <a:r>
              <a:rPr lang="tr-TR" b="1" dirty="0"/>
              <a:t> Yazı tipi nasıl verilir ?</a:t>
            </a:r>
          </a:p>
          <a:p>
            <a:r>
              <a:rPr lang="tr-TR" b="1" dirty="0">
                <a:solidFill>
                  <a:srgbClr val="FFFF00"/>
                </a:solidFill>
              </a:rPr>
              <a:t>Font-</a:t>
            </a:r>
            <a:r>
              <a:rPr lang="tr-TR" b="1" dirty="0" err="1">
                <a:solidFill>
                  <a:srgbClr val="FFFF00"/>
                </a:solidFill>
              </a:rPr>
              <a:t>family</a:t>
            </a:r>
            <a:r>
              <a:rPr lang="tr-TR" b="1" dirty="0">
                <a:solidFill>
                  <a:srgbClr val="FFFF00"/>
                </a:solidFill>
              </a:rPr>
              <a:t>: Times, </a:t>
            </a:r>
            <a:r>
              <a:rPr lang="tr-TR" b="1" dirty="0" err="1">
                <a:solidFill>
                  <a:srgbClr val="FFFF00"/>
                </a:solidFill>
              </a:rPr>
              <a:t>Courier</a:t>
            </a:r>
            <a:r>
              <a:rPr lang="tr-TR" b="1" dirty="0">
                <a:solidFill>
                  <a:srgbClr val="FFFF00"/>
                </a:solidFill>
              </a:rPr>
              <a:t>, </a:t>
            </a:r>
            <a:r>
              <a:rPr lang="tr-TR" b="1" dirty="0" err="1">
                <a:solidFill>
                  <a:srgbClr val="FFFF00"/>
                </a:solidFill>
              </a:rPr>
              <a:t>Verdana</a:t>
            </a:r>
            <a:r>
              <a:rPr lang="tr-TR" b="1" dirty="0">
                <a:solidFill>
                  <a:srgbClr val="FFFF00"/>
                </a:solidFill>
              </a:rPr>
              <a:t>, ‘</a:t>
            </a:r>
            <a:r>
              <a:rPr lang="tr-TR" b="1" dirty="0" err="1">
                <a:solidFill>
                  <a:srgbClr val="FFFF00"/>
                </a:solidFill>
              </a:rPr>
              <a:t>times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new</a:t>
            </a:r>
            <a:r>
              <a:rPr lang="tr-TR" b="1" dirty="0">
                <a:solidFill>
                  <a:srgbClr val="FFFF00"/>
                </a:solidFill>
              </a:rPr>
              <a:t> Roman’;</a:t>
            </a:r>
          </a:p>
          <a:p>
            <a:r>
              <a:rPr lang="tr-TR" b="1" dirty="0">
                <a:solidFill>
                  <a:srgbClr val="FFFF00"/>
                </a:solidFill>
              </a:rPr>
              <a:t>Font-</a:t>
            </a:r>
            <a:r>
              <a:rPr lang="tr-TR" b="1" dirty="0" err="1">
                <a:solidFill>
                  <a:srgbClr val="FFFF00"/>
                </a:solidFill>
              </a:rPr>
              <a:t>family</a:t>
            </a:r>
            <a:r>
              <a:rPr lang="tr-TR" b="1" dirty="0">
                <a:solidFill>
                  <a:srgbClr val="FFFF00"/>
                </a:solidFill>
              </a:rPr>
              <a:t>: Times;</a:t>
            </a:r>
          </a:p>
          <a:p>
            <a:r>
              <a:rPr lang="tr-TR" b="1" dirty="0"/>
              <a:t>font-</a:t>
            </a:r>
            <a:r>
              <a:rPr lang="tr-TR" b="1" dirty="0" err="1"/>
              <a:t>weight</a:t>
            </a:r>
            <a:r>
              <a:rPr lang="tr-TR" b="1" dirty="0"/>
              <a:t> ne işe yarar?</a:t>
            </a:r>
          </a:p>
          <a:p>
            <a:r>
              <a:rPr lang="es-ES" b="1" dirty="0">
                <a:solidFill>
                  <a:srgbClr val="FFFF00"/>
                </a:solidFill>
              </a:rPr>
              <a:t>Metinlerin daha ince, normal ya da kalın gösterir.</a:t>
            </a:r>
            <a:endParaRPr lang="tr-TR" b="1" dirty="0">
              <a:solidFill>
                <a:srgbClr val="FFFF00"/>
              </a:solidFill>
            </a:endParaRPr>
          </a:p>
          <a:p>
            <a:r>
              <a:rPr lang="tr-TR" b="1" dirty="0"/>
              <a:t>font-</a:t>
            </a:r>
            <a:r>
              <a:rPr lang="tr-TR" b="1" dirty="0" err="1"/>
              <a:t>weight</a:t>
            </a:r>
            <a:r>
              <a:rPr lang="tr-TR" b="1" dirty="0"/>
              <a:t> alabileceği değerler nedir?</a:t>
            </a:r>
          </a:p>
          <a:p>
            <a:r>
              <a:rPr lang="tr-TR" b="1" dirty="0" err="1">
                <a:solidFill>
                  <a:srgbClr val="FFFF00"/>
                </a:solidFill>
              </a:rPr>
              <a:t>Light</a:t>
            </a:r>
            <a:r>
              <a:rPr lang="tr-TR" b="1" dirty="0">
                <a:solidFill>
                  <a:srgbClr val="FFFF00"/>
                </a:solidFill>
              </a:rPr>
              <a:t>, </a:t>
            </a:r>
            <a:r>
              <a:rPr lang="tr-TR" b="1" dirty="0" err="1">
                <a:solidFill>
                  <a:srgbClr val="FFFF00"/>
                </a:solidFill>
              </a:rPr>
              <a:t>lighter</a:t>
            </a:r>
            <a:r>
              <a:rPr lang="tr-TR" b="1" dirty="0">
                <a:solidFill>
                  <a:srgbClr val="FFFF00"/>
                </a:solidFill>
              </a:rPr>
              <a:t>, normal, </a:t>
            </a:r>
            <a:r>
              <a:rPr lang="tr-TR" b="1" dirty="0" err="1">
                <a:solidFill>
                  <a:srgbClr val="FFFF00"/>
                </a:solidFill>
              </a:rPr>
              <a:t>bold</a:t>
            </a:r>
            <a:r>
              <a:rPr lang="tr-TR" b="1" dirty="0">
                <a:solidFill>
                  <a:srgbClr val="FFFF00"/>
                </a:solidFill>
              </a:rPr>
              <a:t>, </a:t>
            </a:r>
            <a:r>
              <a:rPr lang="tr-TR" b="1" dirty="0" err="1">
                <a:solidFill>
                  <a:srgbClr val="FFFF00"/>
                </a:solidFill>
              </a:rPr>
              <a:t>bolder</a:t>
            </a:r>
            <a:r>
              <a:rPr lang="tr-TR" b="1" dirty="0">
                <a:solidFill>
                  <a:srgbClr val="FFFF00"/>
                </a:solidFill>
              </a:rPr>
              <a:t> yada 100-200… 800-900</a:t>
            </a:r>
          </a:p>
          <a:p>
            <a:endParaRPr lang="tr-TR" b="1" dirty="0">
              <a:solidFill>
                <a:srgbClr val="00B050"/>
              </a:solidFill>
            </a:endParaRPr>
          </a:p>
          <a:p>
            <a:endParaRPr lang="tr-TR" b="1" dirty="0">
              <a:solidFill>
                <a:srgbClr val="00B050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20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Alıntı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Teklif</Template>
  <TotalTime>79</TotalTime>
  <Words>491</Words>
  <Application>Microsoft Office PowerPoint</Application>
  <PresentationFormat>Geniş ekran</PresentationFormat>
  <Paragraphs>89</Paragraphs>
  <Slides>14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2</vt:lpstr>
      <vt:lpstr>Alıntı</vt:lpstr>
      <vt:lpstr>Css Tekrar</vt:lpstr>
      <vt:lpstr>Css Html’de nereye eklenir?</vt:lpstr>
      <vt:lpstr>Css seçicileri nelerdir- (Gözdüğümüz)</vt:lpstr>
      <vt:lpstr>PowerPoint Sunusu</vt:lpstr>
      <vt:lpstr>PowerPoint Sunusu</vt:lpstr>
      <vt:lpstr>Bir html elementinin kenarlık yuvarlığı nasıl verilir? (20px)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Tekrar</dc:title>
  <dc:creator>SHN</dc:creator>
  <cp:lastModifiedBy>Ylmz shn</cp:lastModifiedBy>
  <cp:revision>29</cp:revision>
  <dcterms:created xsi:type="dcterms:W3CDTF">2023-12-10T16:56:38Z</dcterms:created>
  <dcterms:modified xsi:type="dcterms:W3CDTF">2024-11-27T12:54:05Z</dcterms:modified>
</cp:coreProperties>
</file>