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CB3D-6EAC-4D2F-A593-60EEA24A8791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2134-EDBF-430C-BAA0-FCD4F2E42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9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1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35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41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9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64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2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36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9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99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27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80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03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9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2C0495-3007-4996-891C-30FF2287A4D4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758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Css</a:t>
            </a:r>
            <a:r>
              <a:rPr lang="tr-TR" dirty="0" smtClean="0"/>
              <a:t> Tekrar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9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Css</a:t>
            </a:r>
            <a:r>
              <a:rPr lang="tr-TR" dirty="0" smtClean="0"/>
              <a:t> Html’de nereye eklenir?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İnline(satır içi) </a:t>
            </a:r>
          </a:p>
          <a:p>
            <a:pPr lvl="1"/>
            <a:r>
              <a:rPr lang="tr-TR" dirty="0" smtClean="0"/>
              <a:t>Az kullanılıyor </a:t>
            </a:r>
          </a:p>
          <a:p>
            <a:pPr lvl="1"/>
            <a:r>
              <a:rPr lang="tr-TR" dirty="0" smtClean="0"/>
              <a:t>Etikete özellik olarak </a:t>
            </a:r>
            <a:r>
              <a:rPr lang="tr-TR" dirty="0" err="1" smtClean="0">
                <a:solidFill>
                  <a:srgbClr val="FFFF00"/>
                </a:solidFill>
              </a:rPr>
              <a:t>style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özelliği eklenerek kullanılır </a:t>
            </a:r>
          </a:p>
          <a:p>
            <a:r>
              <a:rPr lang="tr-TR" dirty="0" smtClean="0"/>
              <a:t>Dahili</a:t>
            </a:r>
          </a:p>
          <a:p>
            <a:pPr lvl="1"/>
            <a:r>
              <a:rPr lang="tr-TR" dirty="0" err="1" smtClean="0"/>
              <a:t>Head</a:t>
            </a:r>
            <a:endParaRPr lang="tr-TR" dirty="0" smtClean="0"/>
          </a:p>
          <a:p>
            <a:pPr lvl="1"/>
            <a:r>
              <a:rPr lang="tr-TR" dirty="0">
                <a:solidFill>
                  <a:srgbClr val="FFFF00"/>
                </a:solidFill>
              </a:rPr>
              <a:t>S</a:t>
            </a:r>
            <a:r>
              <a:rPr lang="tr-TR" dirty="0" smtClean="0">
                <a:solidFill>
                  <a:srgbClr val="FFFF00"/>
                </a:solidFill>
              </a:rPr>
              <a:t>tyle etiketi</a:t>
            </a:r>
          </a:p>
          <a:p>
            <a:r>
              <a:rPr lang="tr-TR" dirty="0" smtClean="0"/>
              <a:t>Harici </a:t>
            </a:r>
          </a:p>
          <a:p>
            <a:pPr lvl="1"/>
            <a:r>
              <a:rPr lang="tr-TR" dirty="0" smtClean="0">
                <a:solidFill>
                  <a:srgbClr val="FFFF00"/>
                </a:solidFill>
              </a:rPr>
              <a:t>.</a:t>
            </a:r>
            <a:r>
              <a:rPr lang="tr-TR" dirty="0" err="1" smtClean="0">
                <a:solidFill>
                  <a:srgbClr val="FFFF00"/>
                </a:solidFill>
              </a:rPr>
              <a:t>css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>uzantılı bir belge oluşturulur. </a:t>
            </a:r>
          </a:p>
          <a:p>
            <a:pPr lvl="1"/>
            <a:r>
              <a:rPr lang="tr-TR" dirty="0" smtClean="0">
                <a:solidFill>
                  <a:srgbClr val="FFFF00"/>
                </a:solidFill>
              </a:rPr>
              <a:t>Link</a:t>
            </a:r>
            <a:r>
              <a:rPr lang="tr-TR" dirty="0" smtClean="0"/>
              <a:t> etiketi ile html dosyasına </a:t>
            </a:r>
            <a:r>
              <a:rPr lang="tr-TR" dirty="0" err="1" smtClean="0"/>
              <a:t>Css</a:t>
            </a:r>
            <a:r>
              <a:rPr lang="tr-TR" dirty="0" smtClean="0"/>
              <a:t> bağlarız.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549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Css</a:t>
            </a:r>
            <a:r>
              <a:rPr lang="tr-TR" dirty="0" smtClean="0"/>
              <a:t> seçicileri nelerdir- (</a:t>
            </a:r>
            <a:r>
              <a:rPr lang="tr-TR" dirty="0" err="1" smtClean="0"/>
              <a:t>Gözdüğümüz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Etiket</a:t>
            </a:r>
          </a:p>
          <a:p>
            <a:pPr lvl="1"/>
            <a:r>
              <a:rPr lang="tr-TR" dirty="0" smtClean="0"/>
              <a:t>Etiketin adı kullanılır.</a:t>
            </a:r>
          </a:p>
          <a:p>
            <a:r>
              <a:rPr lang="tr-TR" dirty="0" err="1" smtClean="0"/>
              <a:t>Id</a:t>
            </a:r>
            <a:r>
              <a:rPr lang="tr-TR" dirty="0" smtClean="0"/>
              <a:t> seçici</a:t>
            </a:r>
          </a:p>
          <a:p>
            <a:pPr lvl="1"/>
            <a:r>
              <a:rPr lang="tr-TR" dirty="0" smtClean="0"/>
              <a:t>Kimlik seçici</a:t>
            </a:r>
          </a:p>
          <a:p>
            <a:pPr lvl="1"/>
            <a:r>
              <a:rPr lang="tr-TR" dirty="0" smtClean="0"/>
              <a:t>Etikete </a:t>
            </a:r>
            <a:r>
              <a:rPr lang="tr-TR" dirty="0" err="1" smtClean="0"/>
              <a:t>id</a:t>
            </a:r>
            <a:r>
              <a:rPr lang="tr-TR" dirty="0" smtClean="0"/>
              <a:t> değeri verilir.(</a:t>
            </a:r>
            <a:r>
              <a:rPr lang="tr-TR" dirty="0" err="1" smtClean="0"/>
              <a:t>id</a:t>
            </a:r>
            <a:r>
              <a:rPr lang="tr-TR" dirty="0" smtClean="0"/>
              <a:t>=‘</a:t>
            </a:r>
            <a:r>
              <a:rPr lang="tr-TR" dirty="0" err="1" smtClean="0"/>
              <a:t>baslik</a:t>
            </a:r>
            <a:r>
              <a:rPr lang="tr-TR" dirty="0" smtClean="0"/>
              <a:t>’)</a:t>
            </a:r>
          </a:p>
          <a:p>
            <a:pPr lvl="1"/>
            <a:r>
              <a:rPr lang="tr-TR" dirty="0" smtClean="0"/>
              <a:t>#</a:t>
            </a:r>
            <a:r>
              <a:rPr lang="tr-TR" dirty="0" err="1" smtClean="0"/>
              <a:t>baslik</a:t>
            </a:r>
            <a:r>
              <a:rPr lang="tr-TR" dirty="0" smtClean="0"/>
              <a:t>{  </a:t>
            </a:r>
            <a:r>
              <a:rPr lang="tr-TR" dirty="0" err="1" smtClean="0"/>
              <a:t>css</a:t>
            </a:r>
            <a:r>
              <a:rPr lang="tr-TR" dirty="0" smtClean="0"/>
              <a:t> kodları }</a:t>
            </a:r>
          </a:p>
          <a:p>
            <a:r>
              <a:rPr lang="tr-TR" dirty="0" smtClean="0"/>
              <a:t>Class Seçici</a:t>
            </a:r>
            <a:endParaRPr lang="tr-TR" dirty="0"/>
          </a:p>
          <a:p>
            <a:pPr lvl="1"/>
            <a:r>
              <a:rPr lang="tr-TR" dirty="0" smtClean="0"/>
              <a:t>Sınıf seçici</a:t>
            </a:r>
          </a:p>
          <a:p>
            <a:pPr lvl="1"/>
            <a:r>
              <a:rPr lang="tr-TR" dirty="0" smtClean="0"/>
              <a:t>Etikete </a:t>
            </a:r>
            <a:r>
              <a:rPr lang="tr-TR" dirty="0" err="1" smtClean="0"/>
              <a:t>clss</a:t>
            </a:r>
            <a:r>
              <a:rPr lang="tr-TR" dirty="0" smtClean="0"/>
              <a:t> değeri verilir.(</a:t>
            </a:r>
            <a:r>
              <a:rPr lang="tr-TR" dirty="0" err="1" smtClean="0"/>
              <a:t>class</a:t>
            </a:r>
            <a:r>
              <a:rPr lang="tr-TR" dirty="0" smtClean="0"/>
              <a:t>=‘resim’)</a:t>
            </a:r>
          </a:p>
          <a:p>
            <a:pPr lvl="1"/>
            <a:r>
              <a:rPr lang="tr-TR" dirty="0" smtClean="0"/>
              <a:t>.resim{ </a:t>
            </a:r>
            <a:r>
              <a:rPr lang="tr-TR" dirty="0" err="1" smtClean="0"/>
              <a:t>css</a:t>
            </a:r>
            <a:r>
              <a:rPr lang="tr-TR" dirty="0" smtClean="0"/>
              <a:t> kodları }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1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 boyutunu 24 yapan </a:t>
            </a:r>
            <a:r>
              <a:rPr lang="tr-TR" dirty="0" err="1" smtClean="0"/>
              <a:t>css</a:t>
            </a:r>
            <a:r>
              <a:rPr lang="tr-TR" dirty="0" smtClean="0"/>
              <a:t> kodu?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font-size:24px</a:t>
            </a:r>
          </a:p>
          <a:p>
            <a:r>
              <a:rPr lang="tr-TR" dirty="0" smtClean="0"/>
              <a:t>Yazı rengini sarı yapan </a:t>
            </a:r>
            <a:r>
              <a:rPr lang="tr-TR" dirty="0" err="1" smtClean="0"/>
              <a:t>css</a:t>
            </a:r>
            <a:r>
              <a:rPr lang="tr-TR" dirty="0" smtClean="0"/>
              <a:t> kodu?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Color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err="1" smtClean="0">
                <a:solidFill>
                  <a:srgbClr val="FFFF00"/>
                </a:solidFill>
              </a:rPr>
              <a:t>yellow</a:t>
            </a:r>
            <a:endParaRPr lang="tr-TR" dirty="0" smtClean="0">
              <a:solidFill>
                <a:srgbClr val="FFFF00"/>
              </a:solidFill>
            </a:endParaRPr>
          </a:p>
          <a:p>
            <a:r>
              <a:rPr lang="tr-TR" dirty="0"/>
              <a:t> </a:t>
            </a:r>
            <a:r>
              <a:rPr lang="tr-TR" dirty="0" err="1" smtClean="0"/>
              <a:t>arkaplan</a:t>
            </a:r>
            <a:r>
              <a:rPr lang="tr-TR" dirty="0" smtClean="0"/>
              <a:t> rengini kırmızı yapan </a:t>
            </a:r>
            <a:r>
              <a:rPr lang="tr-TR" dirty="0" err="1" smtClean="0"/>
              <a:t>css</a:t>
            </a:r>
            <a:r>
              <a:rPr lang="tr-TR" dirty="0" smtClean="0"/>
              <a:t> kodu?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background-color:red</a:t>
            </a:r>
            <a:endParaRPr lang="tr-TR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Kenarlık kalınlığı 5 piksel, kenarlık rengi  mavi, kenarlık sitili düz çizgi olan </a:t>
            </a:r>
            <a:r>
              <a:rPr lang="tr-TR" dirty="0" err="1" smtClean="0"/>
              <a:t>css</a:t>
            </a:r>
            <a:r>
              <a:rPr lang="tr-TR" dirty="0" smtClean="0"/>
              <a:t> kodu?</a:t>
            </a:r>
          </a:p>
          <a:p>
            <a:r>
              <a:rPr lang="tr-TR" dirty="0" smtClean="0"/>
              <a:t> </a:t>
            </a:r>
            <a:r>
              <a:rPr lang="tr-TR" dirty="0" err="1" smtClean="0">
                <a:solidFill>
                  <a:srgbClr val="FFFF00"/>
                </a:solidFill>
              </a:rPr>
              <a:t>border</a:t>
            </a:r>
            <a:r>
              <a:rPr lang="tr-TR" dirty="0" smtClean="0">
                <a:solidFill>
                  <a:srgbClr val="FFFF00"/>
                </a:solidFill>
              </a:rPr>
              <a:t>: 5px </a:t>
            </a:r>
            <a:r>
              <a:rPr lang="tr-TR" dirty="0" err="1" smtClean="0">
                <a:solidFill>
                  <a:srgbClr val="FFFF00"/>
                </a:solidFill>
              </a:rPr>
              <a:t>blue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err="1" smtClean="0">
                <a:solidFill>
                  <a:srgbClr val="FFFF00"/>
                </a:solidFill>
              </a:rPr>
              <a:t>solid</a:t>
            </a:r>
            <a:endParaRPr lang="tr-TR" dirty="0" smtClean="0">
              <a:solidFill>
                <a:srgbClr val="FFFF00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  </a:t>
            </a:r>
            <a:r>
              <a:rPr lang="tr-TR" dirty="0" err="1" smtClean="0">
                <a:solidFill>
                  <a:srgbClr val="FFFF00"/>
                </a:solidFill>
              </a:rPr>
              <a:t>border-width</a:t>
            </a:r>
            <a:r>
              <a:rPr lang="tr-TR" dirty="0" smtClean="0">
                <a:solidFill>
                  <a:srgbClr val="FFFF00"/>
                </a:solidFill>
              </a:rPr>
              <a:t>: 5px;</a:t>
            </a:r>
            <a:endParaRPr lang="tr-TR" dirty="0" smtClean="0">
              <a:solidFill>
                <a:srgbClr val="FFFF00"/>
              </a:solidFill>
            </a:endParaRPr>
          </a:p>
          <a:p>
            <a:r>
              <a:rPr lang="tr-TR" dirty="0" smtClean="0">
                <a:solidFill>
                  <a:srgbClr val="FFFF00"/>
                </a:solidFill>
              </a:rPr>
              <a:t>  </a:t>
            </a:r>
            <a:r>
              <a:rPr lang="tr-TR" dirty="0" err="1" smtClean="0">
                <a:solidFill>
                  <a:srgbClr val="FFFF00"/>
                </a:solidFill>
              </a:rPr>
              <a:t>border-color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err="1" smtClean="0">
                <a:solidFill>
                  <a:srgbClr val="FFFF00"/>
                </a:solidFill>
              </a:rPr>
              <a:t>blue</a:t>
            </a:r>
            <a:r>
              <a:rPr lang="tr-TR" dirty="0" smtClean="0">
                <a:solidFill>
                  <a:srgbClr val="FFFF00"/>
                </a:solidFill>
              </a:rPr>
              <a:t>;</a:t>
            </a:r>
          </a:p>
          <a:p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err="1" smtClean="0">
                <a:solidFill>
                  <a:srgbClr val="FFFF00"/>
                </a:solidFill>
              </a:rPr>
              <a:t>border-style</a:t>
            </a:r>
            <a:r>
              <a:rPr lang="tr-TR" dirty="0" smtClean="0">
                <a:solidFill>
                  <a:srgbClr val="FFFF00"/>
                </a:solidFill>
              </a:rPr>
              <a:t>: </a:t>
            </a:r>
            <a:r>
              <a:rPr lang="tr-TR" dirty="0" err="1" smtClean="0">
                <a:solidFill>
                  <a:srgbClr val="FFFF00"/>
                </a:solidFill>
              </a:rPr>
              <a:t>solid</a:t>
            </a:r>
            <a:r>
              <a:rPr lang="tr-TR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6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html elementinin kenarlık yuvarlığı nasıl verilir? (20px)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FF00"/>
                </a:solidFill>
              </a:rPr>
              <a:t>Border-Radius:20px;</a:t>
            </a:r>
          </a:p>
          <a:p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993392" y="4480560"/>
            <a:ext cx="2615184" cy="1664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0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Css</a:t>
            </a:r>
            <a:r>
              <a:rPr lang="tr-TR" dirty="0" smtClean="0"/>
              <a:t> ‘te genişlik ve yükseklik nasıl verilir ? (300X200)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Width:300px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Height:200px</a:t>
            </a:r>
          </a:p>
          <a:p>
            <a:r>
              <a:rPr lang="tr-TR" dirty="0" smtClean="0"/>
              <a:t>Bir metnin altı çizili nasıl yapılır ?</a:t>
            </a:r>
          </a:p>
          <a:p>
            <a:r>
              <a:rPr lang="tr-TR" dirty="0" smtClean="0"/>
              <a:t> </a:t>
            </a:r>
            <a:r>
              <a:rPr lang="tr-TR" dirty="0" err="1" smtClean="0">
                <a:solidFill>
                  <a:srgbClr val="FFFF00"/>
                </a:solidFill>
              </a:rPr>
              <a:t>text-decoration:underline</a:t>
            </a:r>
            <a:r>
              <a:rPr lang="tr-TR" dirty="0" smtClean="0">
                <a:solidFill>
                  <a:srgbClr val="FFFF00"/>
                </a:solidFill>
              </a:rPr>
              <a:t>;</a:t>
            </a:r>
          </a:p>
          <a:p>
            <a:r>
              <a:rPr lang="tr-TR" dirty="0" smtClean="0"/>
              <a:t>Bir metni ortalama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Text-align:center</a:t>
            </a:r>
            <a:endParaRPr lang="tr-TR" dirty="0" smtClean="0">
              <a:solidFill>
                <a:srgbClr val="FFFF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03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487463"/>
            <a:ext cx="10554574" cy="3636511"/>
          </a:xfrm>
        </p:spPr>
        <p:txBody>
          <a:bodyPr>
            <a:normAutofit/>
          </a:bodyPr>
          <a:lstStyle/>
          <a:p>
            <a:r>
              <a:rPr lang="tr-TR" dirty="0" smtClean="0"/>
              <a:t>Bir metni kalın(koyu) nasıl yapılır?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font-weight:bold</a:t>
            </a:r>
            <a:r>
              <a:rPr lang="tr-TR" dirty="0" smtClean="0">
                <a:solidFill>
                  <a:srgbClr val="FFFF00"/>
                </a:solidFill>
              </a:rPr>
              <a:t>;</a:t>
            </a:r>
          </a:p>
          <a:p>
            <a:r>
              <a:rPr lang="tr-TR" dirty="0" smtClean="0"/>
              <a:t>Dış boşluk nasıl verilir?</a:t>
            </a:r>
          </a:p>
          <a:p>
            <a:r>
              <a:rPr lang="tr-TR" dirty="0" err="1" smtClean="0">
                <a:solidFill>
                  <a:srgbClr val="FFFF00"/>
                </a:solidFill>
              </a:rPr>
              <a:t>Margin</a:t>
            </a:r>
            <a:r>
              <a:rPr lang="tr-TR" dirty="0" smtClean="0">
                <a:solidFill>
                  <a:srgbClr val="FFFF00"/>
                </a:solidFill>
              </a:rPr>
              <a:t> dış boşluktur.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Margin-left:5px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Margin-top:10px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Margin-right:15px;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Margin-bottom:20px;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Margin:10px 15px 20px 5px;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2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43</TotalTime>
  <Words>224</Words>
  <Application>Microsoft Office PowerPoint</Application>
  <PresentationFormat>Geniş ekran</PresentationFormat>
  <Paragraphs>52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Alıntı</vt:lpstr>
      <vt:lpstr>Css Tekrar</vt:lpstr>
      <vt:lpstr>Css Html’de nereye eklenir?</vt:lpstr>
      <vt:lpstr>Css seçicileri nelerdir- (Gözdüğümüz)</vt:lpstr>
      <vt:lpstr>PowerPoint Sunusu</vt:lpstr>
      <vt:lpstr>PowerPoint Sunusu</vt:lpstr>
      <vt:lpstr>Bir html elementinin kenarlık yuvarlığı nasıl verilir? (20px)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Tekrar</dc:title>
  <dc:creator>SHN</dc:creator>
  <cp:lastModifiedBy>SHN</cp:lastModifiedBy>
  <cp:revision>16</cp:revision>
  <dcterms:created xsi:type="dcterms:W3CDTF">2023-12-10T16:56:38Z</dcterms:created>
  <dcterms:modified xsi:type="dcterms:W3CDTF">2023-12-10T17:40:26Z</dcterms:modified>
</cp:coreProperties>
</file>