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5875079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CBSE Group 2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Component Model Demo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Conclusion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Any 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Demonstration of functionality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Metadata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/>
              <a:t>Added to messages passed between client/server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/>
              <a:t>XML representation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/>
              <a:t>Added before the bundle description -&gt;parsed by the receiver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Lifecycle Management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17800" x="1051366"/>
            <a:ext cy="4433400" cx="70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State - Annotation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968898" x="457200"/>
            <a:ext cy="1598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@mState(stateType=mStateType.STATEFUL)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40912" x="1247775"/>
            <a:ext cy="1905000" cx="66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State - Instance Management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47527" x="550125"/>
            <a:ext cy="3872283" cx="80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State - Instantiation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96278" x="1951312"/>
            <a:ext cy="5081221" cx="52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Security Management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/>
              <a:t>Aspect Oriented Programming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/>
              <a:t>Access-Granting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/>
              <a:t>Access Checking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838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Abstract Overview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79375" x="2249250"/>
            <a:ext cy="4609350" cx="43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