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5" r:id="rId11"/>
    <p:sldId id="269" r:id="rId12"/>
    <p:sldId id="27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4" autoAdjust="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8009-2FD5-4AD4-966B-42A10D157715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1B28-2A6F-42DF-9CFA-AFD01B67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1295400"/>
            <a:ext cx="3322321" cy="170216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eam 11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for assigning and monitoring routes.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C:\Users\QSilver\Pictures\foodchain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990600"/>
            <a:ext cx="36861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Silver\Downloads\Screenshot_2013-11-17-11-12-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"/>
            <a:ext cx="4267200" cy="6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Silver\Downloads\Screenshot_2013-11-17-11-12-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15" y="69448"/>
            <a:ext cx="4233803" cy="67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QSilver\Downloads\Screenshot_2013-11-17-11-13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82" y="30479"/>
            <a:ext cx="4267200" cy="68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 the application available for use on other mobile devices </a:t>
            </a:r>
            <a:br>
              <a:rPr lang="en-US" dirty="0" smtClean="0"/>
            </a:b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Provide the software platform to other NGOs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Raise awareness about the initiative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dirty="0" smtClean="0"/>
              <a:t>Scope</a:t>
            </a:r>
          </a:p>
          <a:p>
            <a:pPr marL="68580" indent="0" algn="ctr">
              <a:buNone/>
            </a:pPr>
            <a:endParaRPr lang="en-US" sz="3600" dirty="0" smtClean="0"/>
          </a:p>
          <a:p>
            <a:pPr marL="68580" indent="0" algn="ctr">
              <a:buNone/>
            </a:pPr>
            <a:r>
              <a:rPr lang="en-US" sz="3600" dirty="0" smtClean="0"/>
              <a:t>Our proposal</a:t>
            </a:r>
          </a:p>
          <a:p>
            <a:endParaRPr lang="en-US" sz="3600" dirty="0" smtClean="0"/>
          </a:p>
          <a:p>
            <a:pPr marL="68580" indent="0" algn="ctr">
              <a:buNone/>
            </a:pPr>
            <a:r>
              <a:rPr lang="en-US" sz="3600" dirty="0" smtClean="0"/>
              <a:t>Future Ideas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5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Trying to help disadvantaged people.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Reduce the amount of work required to plan the service.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Facilitate the inclusion of more than one meal service a week.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Increase awareness about the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An integrated web service and mobile application to aid with logistics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A system to support a small NGO make an impact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Leverage widely-used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63536"/>
          </a:xfrm>
        </p:spPr>
        <p:txBody>
          <a:bodyPr>
            <a:normAutofit fontScale="90000"/>
          </a:bodyPr>
          <a:lstStyle/>
          <a:p>
            <a:pPr marL="68580" indent="0"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Web </a:t>
            </a:r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918229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NSimSun" pitchFamily="49" charset="-122"/>
              </a:rPr>
              <a:t>Easy to use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sz="4800" dirty="0" smtClean="0"/>
              <a:t>Effective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195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37252"/>
          </a:xfrm>
        </p:spPr>
      </p:pic>
    </p:spTree>
    <p:extLst>
      <p:ext uri="{BB962C8B-B14F-4D97-AF65-F5344CB8AC3E}">
        <p14:creationId xmlns:p14="http://schemas.microsoft.com/office/powerpoint/2010/main" val="27910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Silver\Downloads\screenshot-planner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0"/>
            <a:ext cx="9134476" cy="82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63536"/>
          </a:xfrm>
        </p:spPr>
        <p:txBody>
          <a:bodyPr>
            <a:normAutofit fontScale="90000"/>
          </a:bodyPr>
          <a:lstStyle/>
          <a:p>
            <a:pPr marL="68580" indent="0"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Mobile Application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82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 11 </vt:lpstr>
      <vt:lpstr>Outline</vt:lpstr>
      <vt:lpstr>Scope</vt:lpstr>
      <vt:lpstr>Our proposal</vt:lpstr>
      <vt:lpstr>   The Web Service    </vt:lpstr>
      <vt:lpstr>PowerPoint Presentation</vt:lpstr>
      <vt:lpstr>PowerPoint Presentation</vt:lpstr>
      <vt:lpstr>PowerPoint Presentation</vt:lpstr>
      <vt:lpstr>   The Mobile Application    </vt:lpstr>
      <vt:lpstr>PowerPoint Presentation</vt:lpstr>
      <vt:lpstr>PowerPoint Presentation</vt:lpstr>
      <vt:lpstr>PowerPoint Presentation</vt:lpstr>
      <vt:lpstr>Future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The Food Chain</dc:title>
  <dc:creator>QSilver</dc:creator>
  <cp:lastModifiedBy>QSilver</cp:lastModifiedBy>
  <cp:revision>17</cp:revision>
  <dcterms:created xsi:type="dcterms:W3CDTF">2013-11-17T10:07:02Z</dcterms:created>
  <dcterms:modified xsi:type="dcterms:W3CDTF">2013-11-17T12:11:16Z</dcterms:modified>
</cp:coreProperties>
</file>