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77" r:id="rId22"/>
    <p:sldId id="278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4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5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3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2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81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1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8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4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0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0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4F212B-C1A4-4191-8F6A-E0E50872A7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BF1BC6-1D00-408C-8014-C6E0DE82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B735-4A25-4965-A355-560E49FBF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RPL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3FCA-8831-4A2F-A629-FFABB595A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/</a:t>
            </a:r>
            <a:r>
              <a:rPr lang="en-US" dirty="0" err="1"/>
              <a:t>Skripsi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B909E0-E091-45AD-ADD9-CBCB650DE0F4}"/>
              </a:ext>
            </a:extLst>
          </p:cNvPr>
          <p:cNvSpPr txBox="1">
            <a:spLocks/>
          </p:cNvSpPr>
          <p:nvPr/>
        </p:nvSpPr>
        <p:spPr>
          <a:xfrm>
            <a:off x="6882061" y="4690534"/>
            <a:ext cx="2939671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Kelompok 7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l"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Ronal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Pardamean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(3311801043)</a:t>
            </a:r>
          </a:p>
          <a:p>
            <a:pPr marL="342900" indent="-342900" algn="l"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Sofi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Handayani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(3311801045)</a:t>
            </a:r>
          </a:p>
          <a:p>
            <a:pPr marL="342900" indent="-342900" algn="l">
              <a:buFontTx/>
              <a:buChar char="-"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Elpin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Peng Sung (3311801046)</a:t>
            </a:r>
          </a:p>
        </p:txBody>
      </p:sp>
    </p:spTree>
    <p:extLst>
      <p:ext uri="{BB962C8B-B14F-4D97-AF65-F5344CB8AC3E}">
        <p14:creationId xmlns:p14="http://schemas.microsoft.com/office/powerpoint/2010/main" val="321986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61004B-5C31-4624-BFC3-70EDFC795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49" y="195037"/>
            <a:ext cx="7762875" cy="513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158340-CA9B-4A59-8FBC-17962F1A6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2228233"/>
            <a:ext cx="7762875" cy="51339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51FA3C-A9BD-4FEE-A62A-EFCDEF6151F3}"/>
              </a:ext>
            </a:extLst>
          </p:cNvPr>
          <p:cNvSpPr/>
          <p:nvPr/>
        </p:nvSpPr>
        <p:spPr>
          <a:xfrm>
            <a:off x="5009476" y="743677"/>
            <a:ext cx="1011219" cy="311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Lihat</a:t>
            </a:r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b="1" dirty="0" err="1">
                <a:solidFill>
                  <a:schemeClr val="tx1"/>
                </a:solidFill>
              </a:rPr>
              <a:t>Laporan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0CED2D-A351-482D-BCE2-BC3402A71DD3}"/>
              </a:ext>
            </a:extLst>
          </p:cNvPr>
          <p:cNvSpPr/>
          <p:nvPr/>
        </p:nvSpPr>
        <p:spPr>
          <a:xfrm>
            <a:off x="7783436" y="2762024"/>
            <a:ext cx="1209956" cy="311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Cetak</a:t>
            </a:r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b="1" dirty="0" err="1">
                <a:solidFill>
                  <a:schemeClr val="tx1"/>
                </a:solidFill>
              </a:rPr>
              <a:t>Laporan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9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ECE6B-9E88-4BCA-BE26-7C43C64CD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862012"/>
            <a:ext cx="7762875" cy="5133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440991-5605-4F4A-BC3C-4BF2B41E78F3}"/>
              </a:ext>
            </a:extLst>
          </p:cNvPr>
          <p:cNvSpPr/>
          <p:nvPr/>
        </p:nvSpPr>
        <p:spPr>
          <a:xfrm>
            <a:off x="5621149" y="4009912"/>
            <a:ext cx="1209956" cy="311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Lihat</a:t>
            </a:r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b="1" dirty="0" err="1">
                <a:solidFill>
                  <a:schemeClr val="tx1"/>
                </a:solidFill>
              </a:rPr>
              <a:t>histori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3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6E36AB-280B-4973-9E2A-953D7C3E1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76" y="0"/>
            <a:ext cx="7762875" cy="513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152D6A-F8DD-4EEC-AEF0-339923CB8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3055172"/>
            <a:ext cx="7762875" cy="51339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F4B027-F80A-430A-9DEA-AF7790E6D4E2}"/>
              </a:ext>
            </a:extLst>
          </p:cNvPr>
          <p:cNvSpPr/>
          <p:nvPr/>
        </p:nvSpPr>
        <p:spPr>
          <a:xfrm>
            <a:off x="2524459" y="2255015"/>
            <a:ext cx="864199" cy="311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Cari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73A04E-4510-4360-940E-8BFB04795793}"/>
              </a:ext>
            </a:extLst>
          </p:cNvPr>
          <p:cNvSpPr/>
          <p:nvPr/>
        </p:nvSpPr>
        <p:spPr>
          <a:xfrm>
            <a:off x="5387786" y="5310187"/>
            <a:ext cx="864199" cy="311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Cari data </a:t>
            </a:r>
          </a:p>
        </p:txBody>
      </p:sp>
    </p:spTree>
    <p:extLst>
      <p:ext uri="{BB962C8B-B14F-4D97-AF65-F5344CB8AC3E}">
        <p14:creationId xmlns:p14="http://schemas.microsoft.com/office/powerpoint/2010/main" val="359203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C274FF-B073-472A-B8BE-590A36E0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862012"/>
            <a:ext cx="7762875" cy="5133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B679F5-A4CD-4352-A092-D233989CAE07}"/>
              </a:ext>
            </a:extLst>
          </p:cNvPr>
          <p:cNvSpPr/>
          <p:nvPr/>
        </p:nvSpPr>
        <p:spPr>
          <a:xfrm>
            <a:off x="5773268" y="4008512"/>
            <a:ext cx="864199" cy="311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84648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B735-4A25-4965-A355-560E49FBF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3FCA-8831-4A2F-A629-FFABB595A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/</a:t>
            </a:r>
            <a:r>
              <a:rPr lang="en-US" dirty="0" err="1"/>
              <a:t>Skripsi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2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DBF2C-84AE-483B-9E31-49900415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85750"/>
            <a:ext cx="11811000" cy="6286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5EEE8AE-FF56-4E59-AA1A-F9E9A2A8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314" y="0"/>
            <a:ext cx="3631372" cy="586805"/>
          </a:xfrm>
          <a:solidFill>
            <a:srgbClr val="30ACEC"/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Login </a:t>
            </a:r>
            <a:r>
              <a:rPr lang="en-US" sz="3200" dirty="0" err="1">
                <a:solidFill>
                  <a:schemeClr val="bg1"/>
                </a:solidFill>
              </a:rPr>
              <a:t>Mahasiswa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2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E17202-CD7D-4844-A948-59A6DC928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285750"/>
            <a:ext cx="11525250" cy="6286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9828AB-D68D-49A6-9FDD-493CE356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903" y="0"/>
            <a:ext cx="3820194" cy="586805"/>
          </a:xfrm>
          <a:solidFill>
            <a:srgbClr val="30ACEC"/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Login Program </a:t>
            </a:r>
            <a:r>
              <a:rPr lang="en-US" sz="3200" dirty="0" err="1">
                <a:solidFill>
                  <a:schemeClr val="bg1"/>
                </a:solidFill>
              </a:rPr>
              <a:t>Studi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8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E0556B-6654-48CA-85D8-1E705DEF0583}"/>
              </a:ext>
            </a:extLst>
          </p:cNvPr>
          <p:cNvSpPr/>
          <p:nvPr/>
        </p:nvSpPr>
        <p:spPr>
          <a:xfrm>
            <a:off x="511499" y="272775"/>
            <a:ext cx="1407630" cy="7879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</a:rPr>
              <a:t>Sequence Login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FD512-BDCE-4F89-A212-776DBACC6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29" y="666750"/>
            <a:ext cx="94297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8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F57C8E3-C5A5-435C-ABA3-A22F2834B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666750"/>
            <a:ext cx="9525000" cy="5524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AB6A2C4-0E27-4B79-A3C2-247C3965398B}"/>
              </a:ext>
            </a:extLst>
          </p:cNvPr>
          <p:cNvSpPr/>
          <p:nvPr/>
        </p:nvSpPr>
        <p:spPr>
          <a:xfrm>
            <a:off x="596348" y="328354"/>
            <a:ext cx="1219200" cy="6767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Tambah</a:t>
            </a:r>
            <a:r>
              <a:rPr lang="en-US" b="1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68499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1911A4-D3A0-457A-88C8-5AEA7E57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4168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84BBCE-2CCE-483F-9558-7BC38B5E5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5486400" cy="4168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FA67BD-5E2A-4A61-8744-4DCA729B1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" y="2689761"/>
            <a:ext cx="5486400" cy="41682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62E740-FA79-4514-9FDF-1D24A5115B61}"/>
              </a:ext>
            </a:extLst>
          </p:cNvPr>
          <p:cNvSpPr/>
          <p:nvPr/>
        </p:nvSpPr>
        <p:spPr>
          <a:xfrm>
            <a:off x="190050" y="3664267"/>
            <a:ext cx="864199" cy="311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Cari Data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B796F1-2B50-432D-B7AE-5A72DD4901B2}"/>
              </a:ext>
            </a:extLst>
          </p:cNvPr>
          <p:cNvSpPr/>
          <p:nvPr/>
        </p:nvSpPr>
        <p:spPr>
          <a:xfrm>
            <a:off x="11137751" y="3664267"/>
            <a:ext cx="864199" cy="311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Cari Data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566E39-D3C5-4E3C-B1B2-A12CCE59C8D8}"/>
              </a:ext>
            </a:extLst>
          </p:cNvPr>
          <p:cNvSpPr/>
          <p:nvPr/>
        </p:nvSpPr>
        <p:spPr>
          <a:xfrm>
            <a:off x="6960198" y="6366229"/>
            <a:ext cx="955639" cy="311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Lihat</a:t>
            </a:r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b="1" dirty="0" err="1">
                <a:solidFill>
                  <a:schemeClr val="tx1"/>
                </a:solidFill>
              </a:rPr>
              <a:t>Histori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0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56D3-18AB-4F9A-A13F-C75B814D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45" y="-315686"/>
            <a:ext cx="10018713" cy="1752599"/>
          </a:xfrm>
        </p:spPr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4314E-6D98-4BA9-8A30-D4545114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35" y="1044347"/>
            <a:ext cx="8190278" cy="54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6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E0556B-6654-48CA-85D8-1E705DEF0583}"/>
              </a:ext>
            </a:extLst>
          </p:cNvPr>
          <p:cNvSpPr/>
          <p:nvPr/>
        </p:nvSpPr>
        <p:spPr>
          <a:xfrm>
            <a:off x="511499" y="272775"/>
            <a:ext cx="1407630" cy="7879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</a:rPr>
              <a:t>Sequence Logout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9C4FC-B96D-40C9-B6D6-A8F3BE0C0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39" y="666750"/>
            <a:ext cx="8382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75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B735-4A25-4965-A355-560E49FBF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3FCA-8831-4A2F-A629-FFABB595A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/</a:t>
            </a:r>
            <a:r>
              <a:rPr lang="en-US" dirty="0" err="1"/>
              <a:t>Skripsi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7E121-0A87-4268-9C99-A7E86AB9D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2" y="0"/>
            <a:ext cx="11111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62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B735-4A25-4965-A355-560E49FBF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B735-4A25-4965-A355-560E49FBF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3FCA-8831-4A2F-A629-FFABB595A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/</a:t>
            </a:r>
            <a:r>
              <a:rPr lang="en-US" dirty="0" err="1"/>
              <a:t>Skripsi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3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F1AA6F-CFB0-49BD-BFFD-64CE50B28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945" y="1181099"/>
            <a:ext cx="8848511" cy="48060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62D5A1-7096-4EF1-B60B-93F22E18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45" y="-315686"/>
            <a:ext cx="10018713" cy="1752599"/>
          </a:xfrm>
        </p:spPr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9394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B735-4A25-4965-A355-560E49FBF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3FCA-8831-4A2F-A629-FFABB595A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/</a:t>
            </a:r>
            <a:r>
              <a:rPr lang="en-US" dirty="0" err="1"/>
              <a:t>Skripsi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9B6C25-ADB5-413C-AC7F-DA085D89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39" y="273807"/>
            <a:ext cx="1672583" cy="1380693"/>
          </a:xfrm>
          <a:solidFill>
            <a:srgbClr val="30ACEC"/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Activity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43C10-57D0-48E8-B145-8BED6049E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40" y="0"/>
            <a:ext cx="7620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48B455-C29D-492E-A032-908642BC1320}"/>
              </a:ext>
            </a:extLst>
          </p:cNvPr>
          <p:cNvSpPr txBox="1">
            <a:spLocks/>
          </p:cNvSpPr>
          <p:nvPr/>
        </p:nvSpPr>
        <p:spPr>
          <a:xfrm>
            <a:off x="252139" y="1654500"/>
            <a:ext cx="2221672" cy="767892"/>
          </a:xfrm>
          <a:prstGeom prst="rect">
            <a:avLst/>
          </a:prstGeom>
          <a:solidFill>
            <a:srgbClr val="595959"/>
          </a:solidFill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>
                <a:solidFill>
                  <a:schemeClr val="bg1"/>
                </a:solidFill>
              </a:rPr>
              <a:t>Mahasiswa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0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9B6C25-ADB5-413C-AC7F-DA085D89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39" y="273807"/>
            <a:ext cx="1672583" cy="1380693"/>
          </a:xfrm>
          <a:solidFill>
            <a:srgbClr val="30ACEC"/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Activity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C48F5-4CBF-45E2-98F0-153777ABB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63" y="0"/>
            <a:ext cx="8973766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DF6A736-6D83-468A-800C-86414313680D}"/>
              </a:ext>
            </a:extLst>
          </p:cNvPr>
          <p:cNvSpPr txBox="1">
            <a:spLocks/>
          </p:cNvSpPr>
          <p:nvPr/>
        </p:nvSpPr>
        <p:spPr>
          <a:xfrm>
            <a:off x="252139" y="1654500"/>
            <a:ext cx="1672583" cy="981124"/>
          </a:xfrm>
          <a:prstGeom prst="rect">
            <a:avLst/>
          </a:prstGeom>
          <a:solidFill>
            <a:srgbClr val="595959"/>
          </a:solidFill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Program </a:t>
            </a:r>
            <a:r>
              <a:rPr lang="en-US" sz="3200" dirty="0" err="1">
                <a:solidFill>
                  <a:schemeClr val="bg1"/>
                </a:solidFill>
              </a:rPr>
              <a:t>Studi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1F7E6-DF1E-4AFF-B9E4-502A2D986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79" y="0"/>
            <a:ext cx="7762875" cy="513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012C11-7DF7-440F-8B4F-EDD8F0471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78" y="3196421"/>
            <a:ext cx="7762875" cy="51339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0B1B88-9B77-4D38-BEED-3280048A3A68}"/>
              </a:ext>
            </a:extLst>
          </p:cNvPr>
          <p:cNvSpPr/>
          <p:nvPr/>
        </p:nvSpPr>
        <p:spPr>
          <a:xfrm>
            <a:off x="3258063" y="2079410"/>
            <a:ext cx="1453787" cy="311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Login Program </a:t>
            </a:r>
            <a:r>
              <a:rPr lang="en-US" sz="1050" b="1" dirty="0" err="1">
                <a:solidFill>
                  <a:schemeClr val="tx1"/>
                </a:solidFill>
              </a:rPr>
              <a:t>Studi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59F1A0-B4C0-4640-93DF-2E18375EA7E6}"/>
              </a:ext>
            </a:extLst>
          </p:cNvPr>
          <p:cNvSpPr/>
          <p:nvPr/>
        </p:nvSpPr>
        <p:spPr>
          <a:xfrm>
            <a:off x="3258063" y="5262879"/>
            <a:ext cx="1453787" cy="311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Login </a:t>
            </a:r>
            <a:r>
              <a:rPr lang="en-US" sz="1050" b="1" dirty="0" err="1">
                <a:solidFill>
                  <a:schemeClr val="tx1"/>
                </a:solidFill>
              </a:rPr>
              <a:t>Mahasiswa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1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777B0C-5F8A-4A9D-AE01-44B8C39F7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45" y="260985"/>
            <a:ext cx="5486400" cy="3628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F23CF-D466-4B1B-80BB-5B3A431AC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10" y="950763"/>
            <a:ext cx="5486400" cy="3628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74B293-27AF-434D-A881-2C3947CC5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48" y="3229571"/>
            <a:ext cx="5486400" cy="3628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0C8C2A-C90D-4766-BB37-ADCA33744B33}"/>
              </a:ext>
            </a:extLst>
          </p:cNvPr>
          <p:cNvSpPr/>
          <p:nvPr/>
        </p:nvSpPr>
        <p:spPr>
          <a:xfrm>
            <a:off x="5689291" y="1778195"/>
            <a:ext cx="1011219" cy="311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Ubah</a:t>
            </a:r>
            <a:r>
              <a:rPr lang="en-US" sz="1050" b="1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DB868-1CF0-45B7-AE32-9B99D5BD96C1}"/>
              </a:ext>
            </a:extLst>
          </p:cNvPr>
          <p:cNvSpPr/>
          <p:nvPr/>
        </p:nvSpPr>
        <p:spPr>
          <a:xfrm>
            <a:off x="10788416" y="2285597"/>
            <a:ext cx="1011219" cy="311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Hapus</a:t>
            </a:r>
            <a:r>
              <a:rPr lang="en-US" sz="1050" b="1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894-4576-453C-B579-17408556AB7D}"/>
              </a:ext>
            </a:extLst>
          </p:cNvPr>
          <p:cNvSpPr/>
          <p:nvPr/>
        </p:nvSpPr>
        <p:spPr>
          <a:xfrm>
            <a:off x="6655975" y="4739700"/>
            <a:ext cx="1011219" cy="311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Tambah</a:t>
            </a:r>
            <a:r>
              <a:rPr lang="en-US" sz="1050" b="1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951564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3096</TotalTime>
  <Words>125</Words>
  <Application>Microsoft Office PowerPoint</Application>
  <PresentationFormat>Widescreen</PresentationFormat>
  <Paragraphs>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Corbel</vt:lpstr>
      <vt:lpstr>Parallax</vt:lpstr>
      <vt:lpstr>Tugas Besar RPL II</vt:lpstr>
      <vt:lpstr>Deskripsi Tugas Besar</vt:lpstr>
      <vt:lpstr>Usecase Diagram</vt:lpstr>
      <vt:lpstr>Usecase Diagram</vt:lpstr>
      <vt:lpstr>Activity Diagram</vt:lpstr>
      <vt:lpstr>Activity Diagram</vt:lpstr>
      <vt:lpstr>Activity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</vt:lpstr>
      <vt:lpstr>Login Mahasiswa</vt:lpstr>
      <vt:lpstr>Login Program Studi</vt:lpstr>
      <vt:lpstr>PowerPoint Presentation</vt:lpstr>
      <vt:lpstr>PowerPoint Presentation</vt:lpstr>
      <vt:lpstr>PowerPoint Presentation</vt:lpstr>
      <vt:lpstr>PowerPoint Presentation</vt:lpstr>
      <vt:lpstr>Class Diagram</vt:lpstr>
      <vt:lpstr>PowerPoint Presentation</vt:lpstr>
      <vt:lpstr>Terimakasih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RPL II</dc:title>
  <dc:creator>MHS</dc:creator>
  <cp:lastModifiedBy>Sofi Handayani</cp:lastModifiedBy>
  <cp:revision>15</cp:revision>
  <dcterms:created xsi:type="dcterms:W3CDTF">2019-11-22T01:38:13Z</dcterms:created>
  <dcterms:modified xsi:type="dcterms:W3CDTF">2019-12-02T02:54:17Z</dcterms:modified>
</cp:coreProperties>
</file>