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A375-2A3C-4917-8243-3093C759E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3D92-5D30-42A6-A85E-08FE51E2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0CB2-D527-45AB-8F54-FD2EA95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EE8F-CBE8-4FE0-BCD6-1F49BC0C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AB60-6061-4E59-8DE9-1753EB54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CA14-3B91-47CC-ACA4-0340894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A345-12C8-44C1-9486-E9453F02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1EF3-75C6-4493-B1FF-661954A1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966-25FF-4476-AF7B-92A9FDC0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EFF7-646C-4CEB-AAA0-B09D929F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E87CD-F446-4623-9291-A88D166FD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D000-CD1F-4FA2-AB04-6D71C27C8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34C1-38FD-4AB7-BD6F-A9B3DFFA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DBB6-C3C4-4C40-AB94-83FBF02F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87C3-BE7E-4C45-B438-1CE95B28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D42-D210-461F-90B3-FE433C0E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22FE-02A2-45E4-B0AF-926753AE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D1B2-C0A4-4236-977E-803D3148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DE2D-A49D-4451-A886-BE8B0AAE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36F3-02AF-4250-8591-57782AC0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C917-CF44-4BA0-90D0-DF909E95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7BE7-1277-4A54-82E5-D0221A08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BF4E-C652-420C-A3C9-EC61353B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EB32-95C2-4518-A6DF-5A1A6133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6C50-FE83-4823-A23D-6C6D9075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0356-BCD9-4C39-AEF8-48E8B2D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57F9-D665-40D4-AEBE-D61DCC178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061B-AF14-4DA3-8B38-102DE039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1AEB-E3CF-413C-B488-F93DE45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8F89-FEFE-48FC-89D5-7C6B24EB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7988-2D67-4D11-A475-EF29FE4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FBE-40D3-4AAE-8166-D520E5E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44F5-5C14-4B7B-A1AD-1911A3B2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836A-7288-493C-8EB6-A2B1C7B5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0AD2A-0D66-44DE-8AFB-A889133F5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974DD-05D7-44B1-ADEA-569473F9C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8AE18-8D4A-44D3-AAFB-8126A1EA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AA92A-D213-4EDE-9FE2-494C49C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C69C-C48A-4D20-95FA-7AEA419B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6904-0C9C-4E30-89CE-EC580DB6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E6AE-2AD1-4259-B9D7-8E41770F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A104-C236-4712-A3A6-65DE9264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B785E-1E33-4364-8F98-0D44CD8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E0D67-31CA-4070-B81C-C46D4FD9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01EB1-1C86-472E-883F-1082E23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1434-79D8-4A53-8125-359F818D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ED5-1A13-4C40-B7D2-004F36F5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40E-9013-4DA8-BCC4-B022408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3B64-2E67-41CB-A195-6281CE52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37AB3-D223-4AAA-BF45-6AD2DDF0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5256E-4291-4D3A-818D-429561A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E88D-4207-4CBD-ABA0-2A7EF1C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29E8-FC21-4AE4-BD46-BD7249F4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3AB94-DE48-47A4-80A2-B3DC3132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055C-3B4D-4BB2-86C8-FFE448C0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EED5-2411-4C82-8DF3-2ECE42BE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4404-5897-421E-A3C8-9BBAB9C7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1D11-369F-4232-BB59-D2579CDB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1F0E7-25D0-4E6E-83F0-EA54CFCC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FEEF5-CE91-4C6A-8D91-078B4D42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CE27-5747-4DC2-94EA-BE20007E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E1F0-1340-48C5-884F-991BC51C68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CCC4-7C9A-4606-90D0-FE697DD6C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50E6-D2CD-4241-BD7A-3F2E9B98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B9E8-3A36-4445-B840-0E2F831F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9307-40B0-42A7-8DA0-A15D8E08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B1B3-27C5-4B61-9741-BDBA53632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Shnitsel666</dc:creator>
  <cp:lastModifiedBy>Shnitsel666</cp:lastModifiedBy>
  <cp:revision>1</cp:revision>
  <dcterms:created xsi:type="dcterms:W3CDTF">2022-12-12T10:05:21Z</dcterms:created>
  <dcterms:modified xsi:type="dcterms:W3CDTF">2022-12-12T10:05:27Z</dcterms:modified>
</cp:coreProperties>
</file>