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9월 20일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문자열의 연산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문자열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(String)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문자열이란 문자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단어 등으로 구성된 문자들의 집합입니다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문자열 연산 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파이썬은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문자열에 대해 덧셈과 곱셈을 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3AA5F-9761-4E6B-9AE5-42B26738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1" y="2075173"/>
            <a:ext cx="2305050" cy="2628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277B79-F920-4147-90AE-A22E58D28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118" y="2075172"/>
            <a:ext cx="3152775" cy="2276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D9CFE-1477-4CEA-A305-25CA6220B89F}"/>
              </a:ext>
            </a:extLst>
          </p:cNvPr>
          <p:cNvSpPr/>
          <p:nvPr/>
        </p:nvSpPr>
        <p:spPr>
          <a:xfrm>
            <a:off x="1683108" y="2075172"/>
            <a:ext cx="2305050" cy="26289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BDACB-1C3E-4609-902D-4888E4003D41}"/>
              </a:ext>
            </a:extLst>
          </p:cNvPr>
          <p:cNvSpPr/>
          <p:nvPr/>
        </p:nvSpPr>
        <p:spPr>
          <a:xfrm>
            <a:off x="7355245" y="2075172"/>
            <a:ext cx="3152774" cy="22764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인덱싱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</a:t>
            </a:r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AD13AF-9057-4C87-9FA5-C3CC375B39E3}"/>
              </a:ext>
            </a:extLst>
          </p:cNvPr>
          <p:cNvSpPr txBox="1"/>
          <p:nvPr/>
        </p:nvSpPr>
        <p:spPr>
          <a:xfrm>
            <a:off x="6833117" y="874843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(Slicing)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내 특정 문자열을 출력합니다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73C5-BD4C-4617-B6D6-EB1CB4F98117}"/>
              </a:ext>
            </a:extLst>
          </p:cNvPr>
          <p:cNvSpPr txBox="1"/>
          <p:nvPr/>
        </p:nvSpPr>
        <p:spPr>
          <a:xfrm>
            <a:off x="737118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인덱싱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(Indexing)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문자열의 특정 인덱스에 있는 문자를 출력합니다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D73A88-E194-4BDD-A44E-7E18C296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70750"/>
              </p:ext>
            </p:extLst>
          </p:nvPr>
        </p:nvGraphicFramePr>
        <p:xfrm>
          <a:off x="737118" y="4597409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99796">
                  <a:extLst>
                    <a:ext uri="{9D8B030D-6E8A-4147-A177-3AD203B41FA5}">
                      <a16:colId xmlns:a16="http://schemas.microsoft.com/office/drawing/2014/main" val="332624347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425531116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229020916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46882478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85706181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3500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554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957967-4F8A-4804-AA0E-D190DEE1B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73002"/>
              </p:ext>
            </p:extLst>
          </p:nvPr>
        </p:nvGraphicFramePr>
        <p:xfrm>
          <a:off x="737118" y="5042562"/>
          <a:ext cx="4198776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699796">
                  <a:extLst>
                    <a:ext uri="{9D8B030D-6E8A-4147-A177-3AD203B41FA5}">
                      <a16:colId xmlns:a16="http://schemas.microsoft.com/office/drawing/2014/main" val="332624347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425531116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229020916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46882478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85706181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3500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5545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3F65486-D81D-4C1F-AFE7-882AB181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89" y="2079939"/>
            <a:ext cx="3648075" cy="2447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DAEE0D-509B-47DD-ABCF-2F05C524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55" y="1798173"/>
            <a:ext cx="3390900" cy="4762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69C70-3C6E-40C1-8C95-2C084DC24E09}"/>
              </a:ext>
            </a:extLst>
          </p:cNvPr>
          <p:cNvSpPr/>
          <p:nvPr/>
        </p:nvSpPr>
        <p:spPr>
          <a:xfrm>
            <a:off x="1008288" y="2075172"/>
            <a:ext cx="3648075" cy="24574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80D268-3D52-4434-B4D9-83C13A20171D}"/>
              </a:ext>
            </a:extLst>
          </p:cNvPr>
          <p:cNvSpPr/>
          <p:nvPr/>
        </p:nvSpPr>
        <p:spPr>
          <a:xfrm>
            <a:off x="7222284" y="1798173"/>
            <a:ext cx="3405672" cy="4762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내장함수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변경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인덱싱을 이용하여 변경 시 오류가 발생합니다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변경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슬라이싱과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덧셈 이용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다음과 같이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슬라이싱과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문자열 덧셈을 통해 새 문자열을 구성할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8EEE2E-E3E7-4004-8A19-ABD69B31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2072074"/>
            <a:ext cx="5486400" cy="333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7F701F-AAC4-48C0-B47D-CC0D2C58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245" y="2072074"/>
            <a:ext cx="3114675" cy="1590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0099F1-C29A-4100-A07B-A2501EC78E1D}"/>
              </a:ext>
            </a:extLst>
          </p:cNvPr>
          <p:cNvSpPr/>
          <p:nvPr/>
        </p:nvSpPr>
        <p:spPr>
          <a:xfrm>
            <a:off x="93305" y="2072073"/>
            <a:ext cx="5486399" cy="33337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0BBE9E-05D5-4F7E-905B-5E2BF24D61AA}"/>
              </a:ext>
            </a:extLst>
          </p:cNvPr>
          <p:cNvSpPr/>
          <p:nvPr/>
        </p:nvSpPr>
        <p:spPr>
          <a:xfrm>
            <a:off x="7488243" y="2075860"/>
            <a:ext cx="3108222" cy="15868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파이썬의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덱스트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데이터는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str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또는 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(strings),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객체를 사용하여 처리됩니다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96923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96923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str.capitalize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첫 문자가 대문자이고 나머지가 소문자인 문자열의 복사본을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8077D8-1DB4-4738-B030-5B148A4B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63" y="2075172"/>
            <a:ext cx="4276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str.count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(sub, start[, end])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범위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[start, end]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에서 부분 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sub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 중첩되지 않고 등장하는 횟수를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선택적 인자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start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end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는 슬라이스 표기법으로 해석됩니다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96923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96923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str.find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(sub[, start[, end] ])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부분 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sub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 슬라이스 내에 등장하는 가장 작은 문자열의 인덱스를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선택적 인자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start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end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는 슬라이스 표기법으로 해석됩니다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411B0-CFCA-4C38-93C3-32955EF7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8" y="2906169"/>
            <a:ext cx="5095875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E8A12B-A7A7-4561-8CB6-0EB52D8D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350" y="2906168"/>
            <a:ext cx="4400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(5)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str.isalnum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(), </a:t>
            </a: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str.isalpha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str.isalnum()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는 문자열 내의 모든 문자가 알파벳과 숫자이고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적어도 하나의 문자가 존재하는 경우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반환하며 그렇지 않다면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반환한다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str.isalpha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는 문자열 내의 모든 문자가 알파벳이고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적어도 하나의 문자가 존재하는 경우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True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반환하며 그렇지 않다면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반환한다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(6)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96923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969237" y="874843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str.startswith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(), </a:t>
            </a: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str.endswith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문자열이 지정된 문자로 시작하거나 끝나면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True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반환하면 그렇지 않으면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False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F46969-6BE5-42AA-B723-913588EE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53" y="3737166"/>
            <a:ext cx="2457450" cy="1743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ADF41E-0956-446C-9838-8282C7FF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564" y="2306005"/>
            <a:ext cx="2857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(7)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str.upper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(), </a:t>
            </a: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str.lower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모든 케이스 문자가 대문자 또는 소문자로 변환된 문자열의 복사본을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(8)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96923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96923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str.replace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(old, new[, count])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모든 부분 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old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new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로 치환된 문자열의 복사본을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E0FB5-F3D6-43BA-A885-3B215D3A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425" y="2075172"/>
            <a:ext cx="3200400" cy="1733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9F1BF6-5D87-4F9C-AB83-D708F5D64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93" y="2352172"/>
            <a:ext cx="2028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6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(9)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58B9D2-6604-46F0-8BE6-0BCC7CB6EBCC}"/>
              </a:ext>
            </a:extLst>
          </p:cNvPr>
          <p:cNvSpPr txBox="1"/>
          <p:nvPr/>
        </p:nvSpPr>
        <p:spPr>
          <a:xfrm>
            <a:off x="737118" y="874844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str.split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sep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=None, </a:t>
            </a:r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maxsplit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=-1)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Sep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구분자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문자열로 사용하여 문자열에 있는 단어들의 리스트를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Maxsplit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주어지면 최대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maxsplit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번의 분할이 수행됩니다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30" name="그림 2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E79CA572-0822-43D1-B26A-AB1EAE0A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025F01-DD4D-4797-B7CE-57B85D2E2EF2}"/>
              </a:ext>
            </a:extLst>
          </p:cNvPr>
          <p:cNvSpPr txBox="1"/>
          <p:nvPr/>
        </p:nvSpPr>
        <p:spPr>
          <a:xfrm>
            <a:off x="6833118" y="137726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메서드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(10)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A75021-9A8F-451D-A526-D3912F3BD5D8}"/>
              </a:ext>
            </a:extLst>
          </p:cNvPr>
          <p:cNvCxnSpPr>
            <a:cxnSpLocks/>
          </p:cNvCxnSpPr>
          <p:nvPr/>
        </p:nvCxnSpPr>
        <p:spPr>
          <a:xfrm>
            <a:off x="696923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6BC1B1-3321-4247-A0F8-76672EB34651}"/>
              </a:ext>
            </a:extLst>
          </p:cNvPr>
          <p:cNvSpPr txBox="1"/>
          <p:nvPr/>
        </p:nvSpPr>
        <p:spPr>
          <a:xfrm>
            <a:off x="6969237" y="874843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str.strip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([chars])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선행과 후행 문자가 제거된 문자열의 복사본을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모든 조합 값이 제거됩니다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33429-DB61-4C6E-9D24-7726365C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6" y="2906169"/>
            <a:ext cx="22479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083C5-4C36-46E0-8897-9923D378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75" y="2352171"/>
            <a:ext cx="255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425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62</cp:revision>
  <dcterms:created xsi:type="dcterms:W3CDTF">2020-09-06T04:28:59Z</dcterms:created>
  <dcterms:modified xsi:type="dcterms:W3CDTF">2020-09-20T12:51:12Z</dcterms:modified>
</cp:coreProperties>
</file>