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8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90EB-C2BA-46EB-9355-DDC638D80262}" type="datetimeFigureOut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81983-2D30-47AE-92B3-3E54AC8FE6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65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7AE76-8C9B-4104-A606-F82506042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72F519-09C9-4B87-8124-C0305988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582AD-E846-4BDF-B7EE-3534196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8A26-678B-47A7-B814-19B00C2F789A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AEB4B-4F2F-4405-9783-D0B78227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0125-AD89-424D-8766-5BE404BA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9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894E-723C-4F5C-B30A-C74C35E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9BE6CA-03A1-4B33-A45F-AFF90578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1D4BD-0589-432E-B8A9-FDAFB079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62F-D810-45BE-A83F-A638E72D2469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3E25-6317-4CBB-A13A-679451D7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C7AEB-A0F5-4C4E-A538-EE843B1E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D32E8-F203-4DA0-9E70-824D713D4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C27165-8800-4CA3-A06C-FF7EC8156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805C9-3E84-43BB-BEC2-1D5412121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B474-316E-40FB-BA3B-1B25736FEF55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E7679-9022-4E54-ABAA-FC23AF4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195C4-7D59-4792-96BB-DB949932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4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48DEA-1CB7-491E-B72C-36D3C330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ECF6D-1B25-45E6-A27B-1161E608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E2CE1-C948-4F3D-BBFF-0B55F6F9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18D5-876E-403E-8C90-1DC6315CEA9A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2F1AD-16E2-4F5A-849F-267EF2C2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2D189-7771-49CA-B797-539523FF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88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51EA6-B304-4067-9C71-7B0AB18B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BB5EF2-F4A2-4DD7-8C86-1295D890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925B7-8F99-433D-806A-D3F4DEEB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FE9-6E21-48F9-8EE9-A2FEB91B5C5A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144AC-A50A-4E97-A5A6-22799257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807B6-3A3F-48AE-B9E2-04D1EF0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BC71B-1C28-4312-9A1A-83EE0796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A30ED-9AFA-4703-B27D-B225436E8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609CE-E714-4A86-8B15-1FA47E6C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D8E65-A321-4061-AEC2-5EA7AAB1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E908-138D-46A3-8342-2CA361154401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DF3BA-0284-4B8D-9274-17FB4243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2254AD-E6A1-4D3F-9F0A-DA8B6ABE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1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083FD-7C3D-42F3-92DE-492D447E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FC5ED-0796-4ACF-83DF-DB0E34C22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DC851-9A92-46AA-A3B8-8F5BCE05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D0B1E1-F079-43A5-8D5B-EB3C2926B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55F715-0E50-4D23-926E-B5A7F72C5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97E791-4943-489C-A76F-1B314260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FA44-11B7-41C2-AEAC-74B0AD9508D4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ADD66E-5F1F-401E-BCEC-2DA4CDC4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A72325-24D3-4C36-A514-C359EBBA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3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3B789-B595-4932-8A29-4D00EC99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C84B4-A976-45B5-AE97-1A3CD6A0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DA65-6CD3-40D0-A065-B20BA429561E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ACB6D-77CC-424C-BEFD-11855906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82EBF-5A84-40EE-8256-DAD0D92A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4D206-B8E8-4D17-A02F-2FF10EEA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EC70-F4C1-4B56-82BE-8E6EAABE8F80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61DF88-6755-4F4F-992A-C1BF7D26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D8A8-DC9E-4648-8D1D-F412338A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2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A4A5A-3E4C-4BB2-BA78-FCA11FCC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54699-AEFF-4453-9F8A-DE01A873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5576B-0FCC-4072-8EEF-0E0F472C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D3749-5053-4A43-9FD9-B8F92C62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F7FD-5F41-4FA9-B9C9-1566CE1F9B7E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488FE-F5F3-4276-96FC-3E77272B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C8824-B377-4845-BB31-840B43C5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8E7B0-D264-46D1-A420-15EF3681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1F3DFA-ED10-4907-8D6D-2070743B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C7AB9F-3773-4D30-A3D4-7FBEDF36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A6F7A-47C2-4F2D-B1DE-5F024457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A8C5-6CC4-4460-B7E7-BE00C6A8D573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159D-453C-4F56-A408-A09F9649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B9304-775D-49E3-B5DB-36D11AE2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86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2A68AB-D0A4-4FCB-A04E-1BC5AA7C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8D74B-4731-414E-BD9C-65598DA3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C1E18-60B5-4A81-BA57-573CEBD9B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150D4-D8EC-4527-9A1C-0AF062D0608E}" type="datetime1">
              <a:rPr lang="ko-KR" altLang="en-US" smtClean="0"/>
              <a:t>2020년 9월 27일 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441D8-221A-43F4-B0D9-1A7F3FA4A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B2CB7-8E2D-46B8-BBD6-E24113FA9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2A55-0892-47FB-9D8F-54F695C2E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4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D8CFA8-EA66-4DDC-B00C-2BACF5980A89}"/>
              </a:ext>
            </a:extLst>
          </p:cNvPr>
          <p:cNvSpPr txBox="1"/>
          <p:nvPr/>
        </p:nvSpPr>
        <p:spPr>
          <a:xfrm>
            <a:off x="3819767" y="2736502"/>
            <a:ext cx="4552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창직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IoT </a:t>
            </a:r>
            <a:r>
              <a:rPr lang="ko-KR" altLang="en-US" sz="36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종합설계입문</a:t>
            </a:r>
            <a:endParaRPr lang="en-US" altLang="ko-KR" sz="36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endParaRPr lang="en-US" altLang="ko-KR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파이썬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(4)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312EA5-2C9C-4F27-BB95-801E8AD8D86D}"/>
              </a:ext>
            </a:extLst>
          </p:cNvPr>
          <p:cNvCxnSpPr>
            <a:cxnSpLocks/>
          </p:cNvCxnSpPr>
          <p:nvPr/>
        </p:nvCxnSpPr>
        <p:spPr>
          <a:xfrm>
            <a:off x="4458477" y="2505621"/>
            <a:ext cx="327504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C072CDD9-0CF3-441D-86C2-4C3C96BFD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350" y="1035697"/>
            <a:ext cx="1873955" cy="18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0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튜플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튜플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(3)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인덱싱과 </a:t>
            </a:r>
            <a:r>
              <a:rPr lang="ko-KR" altLang="en-US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슬라이싱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그리고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다른 모든 내장 시퀀스 형들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처럼 튜플은 인덱싱하고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슬라이싱할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Immutable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튜플은 리스트와 다르게 생성한 이후 내용을 변경할 수 없습니다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44862-8844-4232-B408-073BC280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31" y="2352172"/>
            <a:ext cx="2266950" cy="1752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3E48D6-ED9E-449F-8902-2C372F741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780" y="2075172"/>
            <a:ext cx="5505450" cy="26289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481AB0-78F3-4547-842B-CC9BF528DB9A}"/>
              </a:ext>
            </a:extLst>
          </p:cNvPr>
          <p:cNvSpPr/>
          <p:nvPr/>
        </p:nvSpPr>
        <p:spPr>
          <a:xfrm>
            <a:off x="1703031" y="2352173"/>
            <a:ext cx="2266950" cy="17526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5F8D76-50F2-40B0-BC7F-304687C98410}"/>
              </a:ext>
            </a:extLst>
          </p:cNvPr>
          <p:cNvSpPr/>
          <p:nvPr/>
        </p:nvSpPr>
        <p:spPr>
          <a:xfrm>
            <a:off x="6179780" y="2075171"/>
            <a:ext cx="5505450" cy="26289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9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튜플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메서드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09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tuple.count()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튜플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메서드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tuple.count()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tuple.index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Tuple.count(</a:t>
            </a:r>
            <a:r>
              <a:rPr lang="en-US" altLang="ko-KR" i="1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x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Tuple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에 등장하는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총 수를 반환합니다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DF1F51-DCD6-4C7A-9A80-A30CA6A9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268" y="2022741"/>
            <a:ext cx="2466975" cy="1057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CE97BD-B4C1-4ABF-A503-5AB6DAA54C1D}"/>
              </a:ext>
            </a:extLst>
          </p:cNvPr>
          <p:cNvSpPr/>
          <p:nvPr/>
        </p:nvSpPr>
        <p:spPr>
          <a:xfrm>
            <a:off x="7667763" y="2015609"/>
            <a:ext cx="2494480" cy="106440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집합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집합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Tuple.index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i="1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[, </a:t>
            </a:r>
            <a:r>
              <a:rPr lang="en-US" altLang="ko-KR" i="1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</a:t>
            </a:r>
            <a:r>
              <a:rPr lang="en-US" altLang="ko-KR" i="1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[, </a:t>
            </a:r>
            <a:r>
              <a:rPr lang="en-US" altLang="ko-KR" i="1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j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]])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인덱스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i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또는 그 이후에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인덱스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j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전에 등장하는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 Tuple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첫 번째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의 인덱스를 반환합니다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집합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집합은 중괄호 사이에 쉼표로 구분된 값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항목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들의 목록으로 표현될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집합은 중복되는 요소가 없는 순서 없는 컬렉션입니다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95FF24-D858-44A6-9A34-413B8D5A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93" y="2906168"/>
            <a:ext cx="2943225" cy="2466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2FDBAA-FA30-44E0-BB6D-02234F66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443" y="2352172"/>
            <a:ext cx="2524125" cy="1066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825157-5A81-4ABE-8E9B-7E3304E1919A}"/>
              </a:ext>
            </a:extLst>
          </p:cNvPr>
          <p:cNvSpPr/>
          <p:nvPr/>
        </p:nvSpPr>
        <p:spPr>
          <a:xfrm>
            <a:off x="1562405" y="2352173"/>
            <a:ext cx="2524124" cy="1066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767C89-EEF1-4643-83D3-9D7AE2D6C908}"/>
              </a:ext>
            </a:extLst>
          </p:cNvPr>
          <p:cNvSpPr/>
          <p:nvPr/>
        </p:nvSpPr>
        <p:spPr>
          <a:xfrm>
            <a:off x="7448854" y="2885572"/>
            <a:ext cx="2955264" cy="248757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87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집합 연산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집합 메서드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집합의 연산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교집합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합집합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차집합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등 집합의 연산을 지원합니다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집합 메서드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Set.add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Set.remove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Set.discard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Set.pop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Set.clear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36FC48-DB2D-4964-A6C5-2068A64F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93" y="2075173"/>
            <a:ext cx="2257425" cy="2990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046BCF-6B57-4846-B473-59BEF8C2754C}"/>
              </a:ext>
            </a:extLst>
          </p:cNvPr>
          <p:cNvSpPr/>
          <p:nvPr/>
        </p:nvSpPr>
        <p:spPr>
          <a:xfrm>
            <a:off x="1707793" y="2075173"/>
            <a:ext cx="2257425" cy="29908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0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Set.add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093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Set.remove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Set.add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i="1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elem</a:t>
            </a:r>
            <a:r>
              <a:rPr lang="en-US" altLang="ko-KR" i="1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</a:p>
          <a:p>
            <a:endParaRPr lang="en-US" altLang="ko-KR" i="1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원소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elem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을 집합에 추가합니다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Set.remove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i="1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elem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원소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elem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을 집합에서 제거합니다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Elem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가 집합에 포함되어 있지 않으면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KeyError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일으킵니다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C4D24F-9DE8-4FBC-BE56-E50B4269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93" y="1798174"/>
            <a:ext cx="1952625" cy="1238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276F50-1401-4000-BB36-F6EA6A04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1239" y="2352171"/>
            <a:ext cx="2009775" cy="12573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274BCC-FC7E-4B3E-AC0D-A88712C34E5C}"/>
              </a:ext>
            </a:extLst>
          </p:cNvPr>
          <p:cNvSpPr/>
          <p:nvPr/>
        </p:nvSpPr>
        <p:spPr>
          <a:xfrm>
            <a:off x="1860193" y="1798175"/>
            <a:ext cx="1952625" cy="1257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5732E4-E3D7-4E67-AC41-87705314DC85}"/>
              </a:ext>
            </a:extLst>
          </p:cNvPr>
          <p:cNvSpPr/>
          <p:nvPr/>
        </p:nvSpPr>
        <p:spPr>
          <a:xfrm>
            <a:off x="7921239" y="2352172"/>
            <a:ext cx="2009775" cy="1257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115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Set.discard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Set.clear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Set.discard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i="1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elem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)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원소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elem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이 집합에 포함되어 있으면 제거합니다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Set.clear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집합의 모든 원소를 제거합니다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CC41FD-0E8D-4ED7-B8F4-10DBB796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37" y="2075173"/>
            <a:ext cx="2028825" cy="1257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C25299-8D9D-48C6-AA6C-63EB29A3B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430" y="1798173"/>
            <a:ext cx="1962150" cy="12477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1A2F71-95C7-462E-B12F-5E9306BD799A}"/>
              </a:ext>
            </a:extLst>
          </p:cNvPr>
          <p:cNvSpPr/>
          <p:nvPr/>
        </p:nvSpPr>
        <p:spPr>
          <a:xfrm>
            <a:off x="1837837" y="2075174"/>
            <a:ext cx="2028825" cy="1257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6E78E-3EBB-4086-95A2-9E13DB45F57B}"/>
              </a:ext>
            </a:extLst>
          </p:cNvPr>
          <p:cNvSpPr/>
          <p:nvPr/>
        </p:nvSpPr>
        <p:spPr>
          <a:xfrm>
            <a:off x="7951430" y="1798173"/>
            <a:ext cx="1962150" cy="125730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5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사전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사전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사전의 생성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집합은 중괄호 사이에 쉼표로 구분된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Key:Value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쌍들의 목록으로 표현될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사전 요소 추가 및 제거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다음과 같이 사전에 요소를 추가하거나 제거할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104607-8B06-433A-BA2F-DE9DD37E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31" y="2352171"/>
            <a:ext cx="3943350" cy="194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6CF504-D2CA-47BB-BA92-16914C2A2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205" y="2075172"/>
            <a:ext cx="4038600" cy="26574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EA64147-C4F5-44A0-B0AD-F4506B214DBA}"/>
              </a:ext>
            </a:extLst>
          </p:cNvPr>
          <p:cNvSpPr/>
          <p:nvPr/>
        </p:nvSpPr>
        <p:spPr>
          <a:xfrm>
            <a:off x="864831" y="2352172"/>
            <a:ext cx="3943350" cy="19431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FFCCA-B74D-4112-906D-43A786F4F46F}"/>
              </a:ext>
            </a:extLst>
          </p:cNvPr>
          <p:cNvSpPr/>
          <p:nvPr/>
        </p:nvSpPr>
        <p:spPr>
          <a:xfrm>
            <a:off x="6913205" y="2075172"/>
            <a:ext cx="4038600" cy="270765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8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컴파운드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자료형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Compound 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자료형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다른 값들을 덩어리로 묶는데 사용되는 여러가지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컴파운드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자료형이 존재합니다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튜플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(Tuple)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집합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사전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(Dictionary)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리스트 생성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리스트는 대괄호 사이에 쉼표로 구분된 값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항목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들의 목록으로 표현될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리스트는 서로 다른 형의 항목 등을 포함할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9AD03-AA0B-4B99-966A-3C43D183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205" y="2906168"/>
            <a:ext cx="2514600" cy="1962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AEE9D3-329D-4DD0-AAC5-FE6425BEE580}"/>
              </a:ext>
            </a:extLst>
          </p:cNvPr>
          <p:cNvSpPr/>
          <p:nvPr/>
        </p:nvSpPr>
        <p:spPr>
          <a:xfrm>
            <a:off x="7675205" y="2906169"/>
            <a:ext cx="2514600" cy="19621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(2)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(3)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인덱싱과 </a:t>
            </a:r>
            <a:r>
              <a:rPr lang="ko-KR" altLang="en-US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슬라이싱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문자열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그리고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다른 모든 내장 시퀀스 형들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처럼 리스트는 인덱싱하고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슬라이싱할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Mutable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리스트는 문자열과 다르게 내용을 변경할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FE8A86-5CB5-465A-ABD2-F93DF2F7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31" y="2352172"/>
            <a:ext cx="2495550" cy="2447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9A90A1-45AE-4618-A79F-D241EB687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492" y="2075172"/>
            <a:ext cx="2486025" cy="19335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89533F-DA63-4EC6-8C93-9D514B986836}"/>
              </a:ext>
            </a:extLst>
          </p:cNvPr>
          <p:cNvSpPr/>
          <p:nvPr/>
        </p:nvSpPr>
        <p:spPr>
          <a:xfrm>
            <a:off x="1589801" y="2352171"/>
            <a:ext cx="2494480" cy="24479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41E966-F98C-44E9-92E5-1E549285AC13}"/>
              </a:ext>
            </a:extLst>
          </p:cNvPr>
          <p:cNvSpPr/>
          <p:nvPr/>
        </p:nvSpPr>
        <p:spPr>
          <a:xfrm>
            <a:off x="7689492" y="2075172"/>
            <a:ext cx="2486025" cy="19335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2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 연산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 메서드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리스트 연산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리스트는 문자열처럼 덧셈과 곱셈을 지원합니다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리스트 메서드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 자료형은 몇 가지 메서드들을 가지고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List.append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List.extend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List.insert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List.remove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List.pop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List.clear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List.sort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List.reverse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List.copy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A1F75E-2CC8-47D3-803A-383D46F9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93" y="2075172"/>
            <a:ext cx="3095625" cy="28003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543082-7DD7-4334-B142-6A1E97A5B668}"/>
              </a:ext>
            </a:extLst>
          </p:cNvPr>
          <p:cNvSpPr/>
          <p:nvPr/>
        </p:nvSpPr>
        <p:spPr>
          <a:xfrm>
            <a:off x="1288693" y="2075171"/>
            <a:ext cx="3095624" cy="28003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1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218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List.append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06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List.extend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List.append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리스트의 끝에 항목을 더합니다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List.extend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i="1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iterable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</a:p>
          <a:p>
            <a:endParaRPr lang="en-US" altLang="ko-KR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리스트의 끝에 </a:t>
            </a:r>
            <a:r>
              <a:rPr lang="ko-KR" altLang="en-US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이터러블의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모든 항목을 붙여 확장합니다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EE43CF-14BD-473C-8C5D-06AE564E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06" y="1798174"/>
            <a:ext cx="1676400" cy="198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89B955-B440-4E45-A6AE-D4848F690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024" y="2075172"/>
            <a:ext cx="2114550" cy="1619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9731DEB-6CBD-4302-BFEF-B08C25F83A25}"/>
              </a:ext>
            </a:extLst>
          </p:cNvPr>
          <p:cNvSpPr/>
          <p:nvPr/>
        </p:nvSpPr>
        <p:spPr>
          <a:xfrm>
            <a:off x="1998306" y="1798175"/>
            <a:ext cx="1676400" cy="19812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21C124-9BC3-42EA-A27D-E0AE0977F83C}"/>
              </a:ext>
            </a:extLst>
          </p:cNvPr>
          <p:cNvSpPr/>
          <p:nvPr/>
        </p:nvSpPr>
        <p:spPr>
          <a:xfrm>
            <a:off x="7841024" y="2075173"/>
            <a:ext cx="2114550" cy="16192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3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88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List.insert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12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List.remove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List.insert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i="1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en-US" altLang="ko-KR" i="1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주어진 위치에 항목을 삽입합니다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첫 번째 인자는 삽입되는 요소가 갖게 될 인덱스입니다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List.remove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en-US" altLang="ko-KR" i="1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리스트에서 값이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x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와 같은 첫 번째 항목을 삭제합니다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그런 항목이 없으면 </a:t>
            </a:r>
            <a:r>
              <a:rPr lang="en-US" altLang="ko-KR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ValueError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를 일으킵니다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1ED93D-56FD-45A9-AF97-1D46C4F6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243" y="2352171"/>
            <a:ext cx="1914525" cy="1800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68F93E-E418-4000-8A85-3601427AE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871" y="2350074"/>
            <a:ext cx="2000250" cy="12573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5523AD-967C-4E84-B4E7-C642B1ABFFB1}"/>
              </a:ext>
            </a:extLst>
          </p:cNvPr>
          <p:cNvSpPr/>
          <p:nvPr/>
        </p:nvSpPr>
        <p:spPr>
          <a:xfrm>
            <a:off x="1879243" y="2350075"/>
            <a:ext cx="1914525" cy="180232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DF27B-8D5D-4A86-9D86-8B5B0CEF959A}"/>
              </a:ext>
            </a:extLst>
          </p:cNvPr>
          <p:cNvSpPr/>
          <p:nvPr/>
        </p:nvSpPr>
        <p:spPr>
          <a:xfrm>
            <a:off x="7962871" y="2350075"/>
            <a:ext cx="2000250" cy="1257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9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61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List.pop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List.clear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List.pop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([</a:t>
            </a:r>
            <a:r>
              <a:rPr lang="en-US" altLang="ko-KR" i="1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i</a:t>
            </a:r>
            <a:r>
              <a:rPr lang="en-US" altLang="ko-KR" i="1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])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주어진 위치에 있는 항목을 삭제하고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그 항목을 돌려줍니다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인덱스를 지정하지 않으면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리스트의 마지막 항목을 삭제하고 돌려줍니다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List.clear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리스트의 모든 항목을 삭제합니다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0DDD12-CFDE-46AC-82FA-8BC2B9F9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617" y="1798173"/>
            <a:ext cx="2009775" cy="12477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DDF44B-FDD8-4321-B222-A5BF1AFE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856" y="2629170"/>
            <a:ext cx="2019300" cy="12477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0450C0-8BF1-49D0-B16C-ADF1B8CF4743}"/>
              </a:ext>
            </a:extLst>
          </p:cNvPr>
          <p:cNvSpPr/>
          <p:nvPr/>
        </p:nvSpPr>
        <p:spPr>
          <a:xfrm>
            <a:off x="1826856" y="2629169"/>
            <a:ext cx="2019300" cy="124777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11CB7E-ECC6-4118-A30F-51C42F41D4C8}"/>
              </a:ext>
            </a:extLst>
          </p:cNvPr>
          <p:cNvSpPr/>
          <p:nvPr/>
        </p:nvSpPr>
        <p:spPr>
          <a:xfrm>
            <a:off x="7927617" y="1800471"/>
            <a:ext cx="2009775" cy="124547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6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618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List.sort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215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List.reverse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List.sort</a:t>
            </a:r>
            <a:r>
              <a:rPr lang="en-US" altLang="ko-KR" i="1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(key=None, reverse=False)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리스트의 항목들을 제자리에서 정렬합니다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List.reverse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리스트의 요소들을 제자리에서 뒤집습니다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C7D800-16B2-49DC-AF80-28E7E5BD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31" y="2081464"/>
            <a:ext cx="2343150" cy="1257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C3132E-C915-43D0-BB38-9DF71845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73" y="2075172"/>
            <a:ext cx="2390775" cy="1238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AC018A-7662-4187-9B36-907138BF110B}"/>
              </a:ext>
            </a:extLst>
          </p:cNvPr>
          <p:cNvSpPr/>
          <p:nvPr/>
        </p:nvSpPr>
        <p:spPr>
          <a:xfrm>
            <a:off x="1664931" y="2089460"/>
            <a:ext cx="2343150" cy="12573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AC54F7-8121-4F38-96A0-91906BDF7CD7}"/>
              </a:ext>
            </a:extLst>
          </p:cNvPr>
          <p:cNvSpPr/>
          <p:nvPr/>
        </p:nvSpPr>
        <p:spPr>
          <a:xfrm>
            <a:off x="7789473" y="2075173"/>
            <a:ext cx="2390775" cy="12382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F9646E4-96D2-454E-97F5-D61E07D3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737117" cy="73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D9B33F-02A1-4320-BD0C-67B62F301BC2}"/>
              </a:ext>
            </a:extLst>
          </p:cNvPr>
          <p:cNvSpPr txBox="1"/>
          <p:nvPr/>
        </p:nvSpPr>
        <p:spPr>
          <a:xfrm>
            <a:off x="737119" y="137727"/>
            <a:ext cx="177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List.copy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A43612D-2D6E-4AFC-AA72-F5883C1E16CD}"/>
              </a:ext>
            </a:extLst>
          </p:cNvPr>
          <p:cNvCxnSpPr>
            <a:cxnSpLocks/>
          </p:cNvCxnSpPr>
          <p:nvPr/>
        </p:nvCxnSpPr>
        <p:spPr>
          <a:xfrm>
            <a:off x="737118" y="599392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05731D4E-B646-4C51-9653-8E36BD8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37117" cy="737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173D7F-B9E6-4AC3-8E43-B7D936AC12F2}"/>
              </a:ext>
            </a:extLst>
          </p:cNvPr>
          <p:cNvSpPr txBox="1"/>
          <p:nvPr/>
        </p:nvSpPr>
        <p:spPr>
          <a:xfrm>
            <a:off x="6833118" y="137726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-윤고딕350" panose="02030504000101010101" pitchFamily="18" charset="-127"/>
                <a:ea typeface="-윤고딕350" panose="02030504000101010101" pitchFamily="18" charset="-127"/>
              </a:rPr>
              <a:t>튜플</a:t>
            </a:r>
            <a:r>
              <a:rPr lang="ko-KR" altLang="en-US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en-US" altLang="ko-KR" sz="24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(1)</a:t>
            </a:r>
            <a:endParaRPr lang="ko-KR" altLang="en-US" sz="24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EA5252E-468B-45E7-BCE4-21CC1645DD1F}"/>
              </a:ext>
            </a:extLst>
          </p:cNvPr>
          <p:cNvCxnSpPr>
            <a:cxnSpLocks/>
          </p:cNvCxnSpPr>
          <p:nvPr/>
        </p:nvCxnSpPr>
        <p:spPr>
          <a:xfrm>
            <a:off x="6833117" y="599391"/>
            <a:ext cx="419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69A365-306C-4EB2-98C0-2098129C3F9F}"/>
              </a:ext>
            </a:extLst>
          </p:cNvPr>
          <p:cNvSpPr txBox="1"/>
          <p:nvPr/>
        </p:nvSpPr>
        <p:spPr>
          <a:xfrm>
            <a:off x="737118" y="874844"/>
            <a:ext cx="419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List.copy</a:t>
            </a:r>
            <a:r>
              <a:rPr lang="en-US" altLang="ko-KR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()</a:t>
            </a: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리스트의 얕은 사본을 돌려줍니다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180DB-EE13-4C2F-B6A6-5DBF29B08B84}"/>
              </a:ext>
            </a:extLst>
          </p:cNvPr>
          <p:cNvSpPr txBox="1"/>
          <p:nvPr/>
        </p:nvSpPr>
        <p:spPr>
          <a:xfrm>
            <a:off x="6833117" y="874843"/>
            <a:ext cx="4198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튜플</a:t>
            </a:r>
            <a:r>
              <a:rPr lang="ko-KR" altLang="en-US" dirty="0">
                <a:solidFill>
                  <a:schemeClr val="accent1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endParaRPr lang="en-US" altLang="ko-KR" dirty="0">
              <a:solidFill>
                <a:schemeClr val="accent1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튜플은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소괄호 사이에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 쉼표로 구분된 값 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(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항목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)</a:t>
            </a: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들의 목록으로 표현될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튜플은 서로 다른 형의 항목 등을 포함할 수 있습니다</a:t>
            </a:r>
            <a:r>
              <a:rPr lang="en-US" altLang="ko-KR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395A80-CA7E-4302-B628-7E9CF6FB3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117" y="2906168"/>
            <a:ext cx="3152775" cy="3000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C660CC-A64D-4969-9536-B6A33D47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681" y="1798174"/>
            <a:ext cx="2533650" cy="23050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1A2C20E-5D7F-4488-8EE1-DAF25BDBF504}"/>
              </a:ext>
            </a:extLst>
          </p:cNvPr>
          <p:cNvSpPr/>
          <p:nvPr/>
        </p:nvSpPr>
        <p:spPr>
          <a:xfrm>
            <a:off x="1562405" y="1798175"/>
            <a:ext cx="2540925" cy="23050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BE09A6-5006-41BC-A905-0E4BC16A85E7}"/>
              </a:ext>
            </a:extLst>
          </p:cNvPr>
          <p:cNvSpPr/>
          <p:nvPr/>
        </p:nvSpPr>
        <p:spPr>
          <a:xfrm>
            <a:off x="7356115" y="2906168"/>
            <a:ext cx="3152775" cy="3000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650</Words>
  <Application>Microsoft Office PowerPoint</Application>
  <PresentationFormat>와이드스크린</PresentationFormat>
  <Paragraphs>146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신지환</dc:creator>
  <cp:lastModifiedBy>신지환</cp:lastModifiedBy>
  <cp:revision>75</cp:revision>
  <dcterms:created xsi:type="dcterms:W3CDTF">2020-09-06T04:28:59Z</dcterms:created>
  <dcterms:modified xsi:type="dcterms:W3CDTF">2020-09-27T11:38:56Z</dcterms:modified>
</cp:coreProperties>
</file>