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pos="3840"/>
        <p:guide orient="horz" pos="21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90EB-C2BA-46EB-9355-DDC638D80262}" type="datetimeFigureOut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1983-2D30-47AE-92B3-3E54AC8F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5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7AE76-8C9B-4104-A606-F8250604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2F519-09C9-4B87-8124-C0305988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582AD-E846-4BDF-B7EE-3534196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8A26-678B-47A7-B814-19B00C2F789A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AEB4B-4F2F-4405-9783-D0B78227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0125-AD89-424D-8766-5BE404BA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9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894E-723C-4F5C-B30A-C74C35E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BE6CA-03A1-4B33-A45F-AFF90578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1D4BD-0589-432E-B8A9-FDAFB07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62F-D810-45BE-A83F-A638E72D2469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3E25-6317-4CBB-A13A-679451D7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C7AEB-A0F5-4C4E-A538-EE843B1E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D32E8-F203-4DA0-9E70-824D713D4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27165-8800-4CA3-A06C-FF7EC8156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805C9-3E84-43BB-BEC2-1D541212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B474-316E-40FB-BA3B-1B25736FEF55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E7679-9022-4E54-ABAA-FC23AF4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195C4-7D59-4792-96BB-DB949932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48DEA-1CB7-491E-B72C-36D3C330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ECF6D-1B25-45E6-A27B-1161E608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E2CE1-C948-4F3D-BBFF-0B55F6F9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8D5-876E-403E-8C90-1DC6315CEA9A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1AD-16E2-4F5A-849F-267EF2C2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2D189-7771-49CA-B797-539523F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51EA6-B304-4067-9C71-7B0AB18B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B5EF2-F4A2-4DD7-8C86-1295D890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25B7-8F99-433D-806A-D3F4DEEB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FE9-6E21-48F9-8EE9-A2FEB91B5C5A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144AC-A50A-4E97-A5A6-22799257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807B6-3A3F-48AE-B9E2-04D1EF0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BC71B-1C28-4312-9A1A-83EE0796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A30ED-9AFA-4703-B27D-B225436E8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609CE-E714-4A86-8B15-1FA47E6C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D8E65-A321-4061-AEC2-5EA7AAB1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E908-138D-46A3-8342-2CA361154401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DF3BA-0284-4B8D-9274-17FB4243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254AD-E6A1-4D3F-9F0A-DA8B6ABE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83FD-7C3D-42F3-92DE-492D447E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FC5ED-0796-4ACF-83DF-DB0E34C2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DC851-9A92-46AA-A3B8-8F5BCE05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D0B1E1-F079-43A5-8D5B-EB3C2926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5F715-0E50-4D23-926E-B5A7F72C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97E791-4943-489C-A76F-1B314260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FA44-11B7-41C2-AEAC-74B0AD9508D4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DD66E-5F1F-401E-BCEC-2DA4CDC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2325-24D3-4C36-A514-C359EBBA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3B789-B595-4932-8A29-4D00EC99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C84B4-A976-45B5-AE97-1A3CD6A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DA65-6CD3-40D0-A065-B20BA429561E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ACB6D-77CC-424C-BEFD-11855906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82EBF-5A84-40EE-8256-DAD0D92A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4D206-B8E8-4D17-A02F-2FF10EEA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EC70-F4C1-4B56-82BE-8E6EAABE8F80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1DF88-6755-4F4F-992A-C1BF7D26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D8A8-DC9E-4648-8D1D-F412338A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2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4A5A-3E4C-4BB2-BA78-FCA11FC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54699-AEFF-4453-9F8A-DE01A873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5576B-0FCC-4072-8EEF-0E0F472C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D3749-5053-4A43-9FD9-B8F92C6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7FD-5F41-4FA9-B9C9-1566CE1F9B7E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88FE-F5F3-4276-96FC-3E77272B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C8824-B377-4845-BB31-840B43C5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8E7B0-D264-46D1-A420-15EF3681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1F3DFA-ED10-4907-8D6D-2070743B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7AB9F-3773-4D30-A3D4-7FBEDF36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A6F7A-47C2-4F2D-B1DE-5F024457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8C5-6CC4-4460-B7E7-BE00C6A8D573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159D-453C-4F56-A408-A09F9649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B9304-775D-49E3-B5DB-36D11AE2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6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A68AB-D0A4-4FCB-A04E-1BC5AA7C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8D74B-4731-414E-BD9C-65598DA3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C1E18-60B5-4A81-BA57-573CEBD9B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50D4-D8EC-4527-9A1C-0AF062D0608E}" type="datetime1">
              <a:rPr lang="ko-KR" altLang="en-US" smtClean="0"/>
              <a:t>2020년 10월 20일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441D8-221A-43F4-B0D9-1A7F3FA4A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B2CB7-8E2D-46B8-BBD6-E24113FA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D8CFA8-EA66-4DDC-B00C-2BACF5980A89}"/>
              </a:ext>
            </a:extLst>
          </p:cNvPr>
          <p:cNvSpPr txBox="1"/>
          <p:nvPr/>
        </p:nvSpPr>
        <p:spPr>
          <a:xfrm>
            <a:off x="3819767" y="2736502"/>
            <a:ext cx="4552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창직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IoT 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종합설계입문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파이썬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(5)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312EA5-2C9C-4F27-BB95-801E8AD8D86D}"/>
              </a:ext>
            </a:extLst>
          </p:cNvPr>
          <p:cNvCxnSpPr>
            <a:cxnSpLocks/>
          </p:cNvCxnSpPr>
          <p:nvPr/>
        </p:nvCxnSpPr>
        <p:spPr>
          <a:xfrm>
            <a:off x="4458477" y="2505621"/>
            <a:ext cx="327504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C072CDD9-0CF3-441D-86C2-4C3C96BF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0" y="1035697"/>
            <a:ext cx="1873955" cy="1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09A6978-8923-4E72-BE20-D6865D79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80" y="2075173"/>
            <a:ext cx="3295650" cy="2695575"/>
          </a:xfrm>
          <a:prstGeom prst="rect">
            <a:avLst/>
          </a:prstGeom>
        </p:spPr>
      </p:pic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재귀함수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재귀함수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재귀함수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(Recursive Function)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 안에서 함수 자기자신을 호출하는 방식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 내 탈출 조건이 존재해야 함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6AF38-4423-4103-B811-0C7F461F53C1}"/>
              </a:ext>
            </a:extLst>
          </p:cNvPr>
          <p:cNvSpPr txBox="1"/>
          <p:nvPr/>
        </p:nvSpPr>
        <p:spPr>
          <a:xfrm>
            <a:off x="6833117" y="876390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피보나치 수열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첫째 및 둘째 항이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이며 그 뒤의 모든 항은 바로 앞 두 항의 합인 수열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0745A-D0CA-40D7-A624-B973BF2A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19" y="2389188"/>
            <a:ext cx="4067175" cy="2152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25057A-55C7-444D-924F-4959A6880412}"/>
              </a:ext>
            </a:extLst>
          </p:cNvPr>
          <p:cNvSpPr/>
          <p:nvPr/>
        </p:nvSpPr>
        <p:spPr>
          <a:xfrm>
            <a:off x="802919" y="2389188"/>
            <a:ext cx="4067175" cy="21526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2B2312-2943-4CE9-A63F-E8CD45A8C48C}"/>
              </a:ext>
            </a:extLst>
          </p:cNvPr>
          <p:cNvSpPr/>
          <p:nvPr/>
        </p:nvSpPr>
        <p:spPr>
          <a:xfrm>
            <a:off x="7284681" y="2075173"/>
            <a:ext cx="3295650" cy="26955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9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1D542F6-9980-40C3-A70D-48D85124E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68" y="2075173"/>
            <a:ext cx="4895850" cy="1628775"/>
          </a:xfrm>
          <a:prstGeom prst="rect">
            <a:avLst/>
          </a:prstGeom>
        </p:spPr>
      </p:pic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람다함수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26AF38-4423-4103-B811-0C7F461F53C1}"/>
              </a:ext>
            </a:extLst>
          </p:cNvPr>
          <p:cNvSpPr txBox="1"/>
          <p:nvPr/>
        </p:nvSpPr>
        <p:spPr>
          <a:xfrm>
            <a:off x="6833117" y="876390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피보나치 수열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첫째 및 둘째 항이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이며 그 뒤의 모든 항은 바로 앞 두 항의 합인 수열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2B2312-2943-4CE9-A63F-E8CD45A8C48C}"/>
              </a:ext>
            </a:extLst>
          </p:cNvPr>
          <p:cNvSpPr/>
          <p:nvPr/>
        </p:nvSpPr>
        <p:spPr>
          <a:xfrm>
            <a:off x="6510141" y="2075174"/>
            <a:ext cx="4895850" cy="1628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A61EC7A3-B018-490A-9ECB-E22F0A32B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117" cy="7371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ECDC4A-5175-4ECE-821B-899AD3450617}"/>
              </a:ext>
            </a:extLst>
          </p:cNvPr>
          <p:cNvSpPr txBox="1"/>
          <p:nvPr/>
        </p:nvSpPr>
        <p:spPr>
          <a:xfrm>
            <a:off x="737118" y="137726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람다함수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F4EFDB-3E9D-4F97-A41A-75CE82CDAA63}"/>
              </a:ext>
            </a:extLst>
          </p:cNvPr>
          <p:cNvCxnSpPr>
            <a:cxnSpLocks/>
          </p:cNvCxnSpPr>
          <p:nvPr/>
        </p:nvCxnSpPr>
        <p:spPr>
          <a:xfrm>
            <a:off x="737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3CD972-5E9E-4209-81B6-A092F738FE2C}"/>
              </a:ext>
            </a:extLst>
          </p:cNvPr>
          <p:cNvSpPr txBox="1"/>
          <p:nvPr/>
        </p:nvSpPr>
        <p:spPr>
          <a:xfrm>
            <a:off x="737117" y="876390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람다함수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(Lambda Function)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기존의 함수와 다르게 정의할 수 있는 함수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E31CDD1-2C10-48A7-81FA-193F37DC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92" y="2075173"/>
            <a:ext cx="3552825" cy="19716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F54DF2-354D-4EC2-A266-C7F12CB81762}"/>
              </a:ext>
            </a:extLst>
          </p:cNvPr>
          <p:cNvSpPr/>
          <p:nvPr/>
        </p:nvSpPr>
        <p:spPr>
          <a:xfrm>
            <a:off x="1076870" y="2075173"/>
            <a:ext cx="3536047" cy="19716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알고리즘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알고리즘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69A365-306C-4EB2-98C0-2098129C3F9F}"/>
                  </a:ext>
                </a:extLst>
              </p:cNvPr>
              <p:cNvSpPr txBox="1"/>
              <p:nvPr/>
            </p:nvSpPr>
            <p:spPr>
              <a:xfrm>
                <a:off x="737118" y="874844"/>
                <a:ext cx="41987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알고리즘 </a:t>
                </a:r>
                <a:r>
                  <a:rPr lang="en-US" altLang="ko-KR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(Algorithm)</a:t>
                </a:r>
              </a:p>
              <a:p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수학과 컴퓨터 과학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,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언어학 또는 관련 분야에서 어떠한 문제를 해결하기 위해 정해진 일련의 절차나 방법을 공식화한 형태로 표현한 것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알고리즘의 복잡도는 점근 표기법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𝑂</m:t>
                    </m:r>
                    <m:r>
                      <m:rPr>
                        <m:nor/>
                      </m:rPr>
                      <a: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i="1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사용하여 나타낼 수 있음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𝐸𝑥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(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𝑛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, 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69A365-306C-4EB2-98C0-2098129C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18" y="874844"/>
                <a:ext cx="4198776" cy="2862322"/>
              </a:xfrm>
              <a:prstGeom prst="rect">
                <a:avLst/>
              </a:prstGeom>
              <a:blipFill>
                <a:blip r:embed="rId3"/>
                <a:stretch>
                  <a:fillRect l="-1306" t="-1279" r="-145" b="-2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BAF87-C470-4572-8D47-5CD0886D8FA6}"/>
                  </a:ext>
                </a:extLst>
              </p:cNvPr>
              <p:cNvSpPr txBox="1"/>
              <p:nvPr/>
            </p:nvSpPr>
            <p:spPr>
              <a:xfrm>
                <a:off x="6833117" y="874844"/>
                <a:ext cx="419877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자연수 </a:t>
                </a:r>
                <a:r>
                  <a:rPr lang="en-US" altLang="ko-KR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N </a:t>
                </a:r>
                <a:r>
                  <a:rPr lang="ko-KR" altLang="en-US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이하의 소수를 구하는 알고리즘</a:t>
                </a:r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1.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소수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(prime number)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는 자신보다 작은 </a:t>
                </a:r>
                <a:r>
                  <a:rPr lang="ko-KR" altLang="en-US" dirty="0">
                    <a:solidFill>
                      <a:schemeClr val="accent4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두 개의 자연수를 곱하여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 만들 수 없는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1</m:t>
                    </m:r>
                  </m:oMath>
                </a14:m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보다 큰 자연수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2.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자연수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보다 작은 임의의 자연수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에 대하여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가 소수인지 판별하는 방법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3. 2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번의 방법에 대하여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1</m:t>
                    </m:r>
                  </m:oMath>
                </a14:m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부터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까지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번 반복하여 자연수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이하의 소수들을 구함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BAF87-C470-4572-8D47-5CD0886D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17" y="874844"/>
                <a:ext cx="4198776" cy="3416320"/>
              </a:xfrm>
              <a:prstGeom prst="rect">
                <a:avLst/>
              </a:prstGeom>
              <a:blipFill>
                <a:blip r:embed="rId4"/>
                <a:stretch>
                  <a:fillRect l="-1306" t="-1071" r="-2903" b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4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알고리즘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(3)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알고리즘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(4) - while </a:t>
            </a:r>
            <a:r>
              <a:rPr lang="ko-KR" altLang="en-US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반복문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CBAF87-C470-4572-8D47-5CD0886D8FA6}"/>
              </a:ext>
            </a:extLst>
          </p:cNvPr>
          <p:cNvSpPr txBox="1"/>
          <p:nvPr/>
        </p:nvSpPr>
        <p:spPr>
          <a:xfrm>
            <a:off x="6833117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input()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함수를 통해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integer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변수에 자연수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N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에 대한 정보 입력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While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반복문을 통해 </a:t>
            </a:r>
            <a:r>
              <a:rPr lang="ko-KR" altLang="en-US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특정 조건에 부합할 때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까지 반복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C87DC5-A2F3-48DE-B48A-A05A6DE0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1" y="874844"/>
            <a:ext cx="4591050" cy="439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401BA-B63E-4AA1-A544-F917F7772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205" y="2352172"/>
            <a:ext cx="3276600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7CD25B-7E21-47D6-975F-11AD714A6EE6}"/>
              </a:ext>
            </a:extLst>
          </p:cNvPr>
          <p:cNvSpPr txBox="1"/>
          <p:nvPr/>
        </p:nvSpPr>
        <p:spPr>
          <a:xfrm>
            <a:off x="6833117" y="4190497"/>
            <a:ext cx="41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condition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은 비교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상등 등 참과 거짓을 판별할 수 있는 구문으로 표현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72D267-2085-45CB-88D6-ADDD9CB65503}"/>
              </a:ext>
            </a:extLst>
          </p:cNvPr>
          <p:cNvSpPr/>
          <p:nvPr/>
        </p:nvSpPr>
        <p:spPr>
          <a:xfrm>
            <a:off x="540981" y="874826"/>
            <a:ext cx="4591050" cy="43910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0DE8EE-97B1-4E5D-879C-860806F3813C}"/>
              </a:ext>
            </a:extLst>
          </p:cNvPr>
          <p:cNvSpPr/>
          <p:nvPr/>
        </p:nvSpPr>
        <p:spPr>
          <a:xfrm>
            <a:off x="7294205" y="2333510"/>
            <a:ext cx="3261243" cy="1838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8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3029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알고리즘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(5) - for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알고리즘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(6) - if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CBAF87-C470-4572-8D47-5CD0886D8FA6}"/>
              </a:ext>
            </a:extLst>
          </p:cNvPr>
          <p:cNvSpPr txBox="1"/>
          <p:nvPr/>
        </p:nvSpPr>
        <p:spPr>
          <a:xfrm>
            <a:off x="6833117" y="874844"/>
            <a:ext cx="4198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range()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함수를 통해 반복 범위 설정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반복 범위는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컴파운드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자료형으로 설정 가능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조건에 따라 알고리즘의 흐름을 분기하기 위해서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If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조건문을 사용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DC13BA-A053-4CCC-9B74-66499824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88" y="874844"/>
            <a:ext cx="3057525" cy="204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2A23B-6D3D-4877-89A9-F2DE0C9A774B}"/>
              </a:ext>
            </a:extLst>
          </p:cNvPr>
          <p:cNvSpPr txBox="1"/>
          <p:nvPr/>
        </p:nvSpPr>
        <p:spPr>
          <a:xfrm>
            <a:off x="737118" y="2922719"/>
            <a:ext cx="41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for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반복문을 통해 </a:t>
            </a:r>
            <a:r>
              <a:rPr lang="ko-KR" altLang="en-US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정해진 반복 구간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만큼 반복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0D608E-6F3B-4E9D-A1AB-ED6625E0A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06" y="3569050"/>
            <a:ext cx="3124200" cy="256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8C115C-D0B8-40A6-8F9A-4AA787839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80" y="2629170"/>
            <a:ext cx="3143250" cy="20383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08B1FB-2D05-488C-8179-96DC892E84D9}"/>
              </a:ext>
            </a:extLst>
          </p:cNvPr>
          <p:cNvSpPr/>
          <p:nvPr/>
        </p:nvSpPr>
        <p:spPr>
          <a:xfrm>
            <a:off x="1038905" y="856182"/>
            <a:ext cx="3057525" cy="20478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257A8F-3DBA-42E2-AFB4-DD5C32E5EB07}"/>
              </a:ext>
            </a:extLst>
          </p:cNvPr>
          <p:cNvSpPr/>
          <p:nvPr/>
        </p:nvSpPr>
        <p:spPr>
          <a:xfrm>
            <a:off x="1293068" y="3587713"/>
            <a:ext cx="3105538" cy="25244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C942C7-8A70-41C7-837C-EE7FF0F2FF0D}"/>
              </a:ext>
            </a:extLst>
          </p:cNvPr>
          <p:cNvSpPr/>
          <p:nvPr/>
        </p:nvSpPr>
        <p:spPr>
          <a:xfrm>
            <a:off x="7398090" y="2629170"/>
            <a:ext cx="3125772" cy="20010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9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알고리즘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(7) - if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알고리즘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(8)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D413C1-39EB-4183-9957-73B5CE408F94}"/>
              </a:ext>
            </a:extLst>
          </p:cNvPr>
          <p:cNvSpPr txBox="1"/>
          <p:nvPr/>
        </p:nvSpPr>
        <p:spPr>
          <a:xfrm>
            <a:off x="737118" y="874844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조건이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개 이상일 때는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if ~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elif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~ else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구문을 사용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조건문은 중첩하여 사용이 가능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9C8E9A-3EAC-42DE-B037-55D9A96F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13" y="1800870"/>
            <a:ext cx="2352675" cy="3838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0AC315-62E9-47A3-8649-21342BE3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874843"/>
            <a:ext cx="6097352" cy="57188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793FB1-C6B0-486B-BAEC-A92D52267C4E}"/>
              </a:ext>
            </a:extLst>
          </p:cNvPr>
          <p:cNvSpPr/>
          <p:nvPr/>
        </p:nvSpPr>
        <p:spPr>
          <a:xfrm>
            <a:off x="1400775" y="1770182"/>
            <a:ext cx="2352675" cy="38385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A6E65-0E0A-4F42-A8EB-7BE8F2D5B2BE}"/>
              </a:ext>
            </a:extLst>
          </p:cNvPr>
          <p:cNvSpPr/>
          <p:nvPr/>
        </p:nvSpPr>
        <p:spPr>
          <a:xfrm>
            <a:off x="6105332" y="856180"/>
            <a:ext cx="6077337" cy="57188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9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루프 제어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4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For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 예제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D413C1-39EB-4183-9957-73B5CE408F94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Break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문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특정 조건을 만족하였을 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반복문을 종료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063857-D4C5-43F1-AFCB-EF6C8380F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81" y="2075173"/>
            <a:ext cx="2152650" cy="1666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E0FF11-5AD6-4464-AA66-3179008DBAA1}"/>
                  </a:ext>
                </a:extLst>
              </p:cNvPr>
              <p:cNvSpPr txBox="1"/>
              <p:nvPr/>
            </p:nvSpPr>
            <p:spPr>
              <a:xfrm>
                <a:off x="6833117" y="874844"/>
                <a:ext cx="4198776" cy="103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테일러 급수</a:t>
                </a:r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=1+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E0FF11-5AD6-4464-AA66-3179008DB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17" y="874844"/>
                <a:ext cx="4198776" cy="1038874"/>
              </a:xfrm>
              <a:prstGeom prst="rect">
                <a:avLst/>
              </a:prstGeom>
              <a:blipFill>
                <a:blip r:embed="rId4"/>
                <a:stretch>
                  <a:fillRect l="-1306" t="-3529" b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E94D8251-02BA-4A48-B562-59A987219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094" y="4960566"/>
            <a:ext cx="2028825" cy="1638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F2EE652-BC8A-469D-9B34-CF071D8276FD}"/>
              </a:ext>
            </a:extLst>
          </p:cNvPr>
          <p:cNvSpPr/>
          <p:nvPr/>
        </p:nvSpPr>
        <p:spPr>
          <a:xfrm>
            <a:off x="1795656" y="2075174"/>
            <a:ext cx="2107844" cy="1638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FE53CB-5A50-40F4-830A-79D722F31B77}"/>
              </a:ext>
            </a:extLst>
          </p:cNvPr>
          <p:cNvSpPr/>
          <p:nvPr/>
        </p:nvSpPr>
        <p:spPr>
          <a:xfrm>
            <a:off x="1822093" y="4942377"/>
            <a:ext cx="2028826" cy="165648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FEDFF-673D-484D-ABEE-43FE6FB24335}"/>
              </a:ext>
            </a:extLst>
          </p:cNvPr>
          <p:cNvSpPr txBox="1"/>
          <p:nvPr/>
        </p:nvSpPr>
        <p:spPr>
          <a:xfrm>
            <a:off x="737118" y="3742048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Continue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문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특정 조건을 만족하였을 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그 반복 요소를 건너뜀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00CFEE-417D-45CA-8EB9-FE4C3FFDB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505" y="1912307"/>
            <a:ext cx="381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4D1BA16-466C-4B06-AAE2-B3C187C97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31" y="1798174"/>
            <a:ext cx="4019550" cy="4400550"/>
          </a:xfrm>
          <a:prstGeom prst="rect">
            <a:avLst/>
          </a:prstGeom>
        </p:spPr>
      </p:pic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While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 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D413C1-39EB-4183-9957-73B5CE408F94}"/>
              </a:ext>
            </a:extLst>
          </p:cNvPr>
          <p:cNvSpPr txBox="1"/>
          <p:nvPr/>
        </p:nvSpPr>
        <p:spPr>
          <a:xfrm>
            <a:off x="737118" y="874844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Guessing Game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임의의 숫자를 맞추는 알고리즘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FE53CB-5A50-40F4-830A-79D722F31B77}"/>
              </a:ext>
            </a:extLst>
          </p:cNvPr>
          <p:cNvSpPr/>
          <p:nvPr/>
        </p:nvSpPr>
        <p:spPr>
          <a:xfrm>
            <a:off x="826731" y="1809024"/>
            <a:ext cx="4019550" cy="43897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51A0B-9A81-48F1-BAE5-759C9E151111}"/>
              </a:ext>
            </a:extLst>
          </p:cNvPr>
          <p:cNvSpPr txBox="1"/>
          <p:nvPr/>
        </p:nvSpPr>
        <p:spPr>
          <a:xfrm>
            <a:off x="6833117" y="874844"/>
            <a:ext cx="4198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함수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일련의 기능을 구현한 코드의 묶음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되도록 한 가지의 기능만을 포함하도록 작성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def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예약어를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통해 작성하며 함수의 이름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매개변수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반환 값의 유무 등으로 구분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63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(3)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함수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Built-in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: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프로그램에 이미 내장된 함수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User-defined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: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사용자가 특정 기능을 수행하도록 작성한 코드 묶음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BAF87-C470-4572-8D47-5CD0886D8FA6}"/>
              </a:ext>
            </a:extLst>
          </p:cNvPr>
          <p:cNvSpPr txBox="1"/>
          <p:nvPr/>
        </p:nvSpPr>
        <p:spPr>
          <a:xfrm>
            <a:off x="6833117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함수의 구조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함수는 매개변수에 따라 출력 값이 결정되는 코드 묶음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A8BAF3-E927-4D2E-9A18-C3733BAD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42" y="2075173"/>
            <a:ext cx="3590925" cy="1828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990824-DBD5-46F6-ACD9-1C5C2C15F67A}"/>
              </a:ext>
            </a:extLst>
          </p:cNvPr>
          <p:cNvSpPr/>
          <p:nvPr/>
        </p:nvSpPr>
        <p:spPr>
          <a:xfrm>
            <a:off x="7137041" y="2087019"/>
            <a:ext cx="3590925" cy="18169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3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(4)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(5)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매개변수가 없고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출력 값 또한 없는 함수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D3610-27F2-4E94-BA55-882E95DA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19" y="1244176"/>
            <a:ext cx="2162175" cy="126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66C52-3616-4B37-AEB4-5599C90317E8}"/>
              </a:ext>
            </a:extLst>
          </p:cNvPr>
          <p:cNvSpPr txBox="1"/>
          <p:nvPr/>
        </p:nvSpPr>
        <p:spPr>
          <a:xfrm>
            <a:off x="737118" y="3476341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매개변수가 없지만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출력 값이 있는 함수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9B4646-208A-4C24-9EEA-6C4C0F3FC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706" y="3816238"/>
            <a:ext cx="2133600" cy="1619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26AF38-4423-4103-B811-0C7F461F53C1}"/>
              </a:ext>
            </a:extLst>
          </p:cNvPr>
          <p:cNvSpPr txBox="1"/>
          <p:nvPr/>
        </p:nvSpPr>
        <p:spPr>
          <a:xfrm>
            <a:off x="6833117" y="876390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매개변수가 있고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출력 값이 없는 함수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E480E-C928-4B0C-8E6C-BD3868870D8C}"/>
              </a:ext>
            </a:extLst>
          </p:cNvPr>
          <p:cNvSpPr txBox="1"/>
          <p:nvPr/>
        </p:nvSpPr>
        <p:spPr>
          <a:xfrm>
            <a:off x="6833117" y="3453190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매개변수가 있고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출력 값 또한 있는 함수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5CE5521-D96C-491C-B98F-7A8A38095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518" y="1245722"/>
            <a:ext cx="2085975" cy="12668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9A27F5F-D1A3-4333-9CE7-6794FA039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868" y="3820976"/>
            <a:ext cx="2581275" cy="129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133AB7-F42A-4BFB-A85C-9C983EFC6368}"/>
              </a:ext>
            </a:extLst>
          </p:cNvPr>
          <p:cNvSpPr/>
          <p:nvPr/>
        </p:nvSpPr>
        <p:spPr>
          <a:xfrm>
            <a:off x="1762563" y="1258857"/>
            <a:ext cx="2147887" cy="125214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E9C707-7564-475F-A508-52D2EE8283EC}"/>
              </a:ext>
            </a:extLst>
          </p:cNvPr>
          <p:cNvSpPr/>
          <p:nvPr/>
        </p:nvSpPr>
        <p:spPr>
          <a:xfrm>
            <a:off x="1769707" y="3828718"/>
            <a:ext cx="2133598" cy="16067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89AF8A-62CB-4386-9680-161BAAEC17AD}"/>
              </a:ext>
            </a:extLst>
          </p:cNvPr>
          <p:cNvSpPr/>
          <p:nvPr/>
        </p:nvSpPr>
        <p:spPr>
          <a:xfrm>
            <a:off x="7889518" y="1258857"/>
            <a:ext cx="2085975" cy="125214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0C96A-BF1A-41B3-BDBE-075A60713D67}"/>
              </a:ext>
            </a:extLst>
          </p:cNvPr>
          <p:cNvSpPr/>
          <p:nvPr/>
        </p:nvSpPr>
        <p:spPr>
          <a:xfrm>
            <a:off x="7641868" y="3819430"/>
            <a:ext cx="2581275" cy="12969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499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신지환</dc:creator>
  <cp:lastModifiedBy>신지환</cp:lastModifiedBy>
  <cp:revision>97</cp:revision>
  <dcterms:created xsi:type="dcterms:W3CDTF">2020-09-06T04:28:59Z</dcterms:created>
  <dcterms:modified xsi:type="dcterms:W3CDTF">2020-10-20T00:54:45Z</dcterms:modified>
</cp:coreProperties>
</file>