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3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8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2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0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E423-BC71-4187-9B3F-19552A5E62A8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E651-DBFA-4479-9415-B1BA92D5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e61b679b-3151-4df8-84a1-7c9b37f9659b"/>
          <p:cNvGrpSpPr>
            <a:grpSpLocks/>
          </p:cNvGrpSpPr>
          <p:nvPr/>
        </p:nvGrpSpPr>
        <p:grpSpPr bwMode="auto">
          <a:xfrm>
            <a:off x="-1" y="6221512"/>
            <a:ext cx="12192001" cy="641351"/>
            <a:chOff x="-24948" y="6200207"/>
            <a:chExt cx="12192001" cy="641224"/>
          </a:xfrm>
        </p:grpSpPr>
        <p:grpSp>
          <p:nvGrpSpPr>
            <p:cNvPr id="37" name="52ae9c9c-b62d-4b97-ad05-beebca8752b3"/>
            <p:cNvGrpSpPr>
              <a:grpSpLocks/>
            </p:cNvGrpSpPr>
            <p:nvPr/>
          </p:nvGrpSpPr>
          <p:grpSpPr bwMode="auto">
            <a:xfrm>
              <a:off x="-24948" y="6200207"/>
              <a:ext cx="12192001" cy="639636"/>
              <a:chOff x="-7261" y="6233644"/>
              <a:chExt cx="12216385" cy="639953"/>
            </a:xfrm>
          </p:grpSpPr>
          <p:sp>
            <p:nvSpPr>
              <p:cNvPr id="40" name="Background"/>
              <p:cNvSpPr/>
              <p:nvPr/>
            </p:nvSpPr>
            <p:spPr>
              <a:xfrm>
                <a:off x="-7261" y="6233644"/>
                <a:ext cx="12216385" cy="6399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grpSp>
            <p:nvGrpSpPr>
              <p:cNvPr id="41" name="Group 114"/>
              <p:cNvGrpSpPr>
                <a:grpSpLocks/>
              </p:cNvGrpSpPr>
              <p:nvPr/>
            </p:nvGrpSpPr>
            <p:grpSpPr bwMode="auto">
              <a:xfrm>
                <a:off x="61107" y="6335990"/>
                <a:ext cx="630234" cy="531679"/>
                <a:chOff x="318426" y="6675438"/>
                <a:chExt cx="894980" cy="721564"/>
              </a:xfrm>
            </p:grpSpPr>
            <p:sp>
              <p:nvSpPr>
                <p:cNvPr id="51" name="TextBox4"/>
                <p:cNvSpPr txBox="1">
                  <a:spLocks noChangeArrowheads="1"/>
                </p:cNvSpPr>
                <p:nvPr/>
              </p:nvSpPr>
              <p:spPr bwMode="auto">
                <a:xfrm>
                  <a:off x="318426" y="7062845"/>
                  <a:ext cx="894980" cy="334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00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Text</a:t>
                  </a:r>
                </a:p>
              </p:txBody>
            </p:sp>
            <p:sp>
              <p:nvSpPr>
                <p:cNvPr id="52" name="Oval4"/>
                <p:cNvSpPr/>
                <p:nvPr/>
              </p:nvSpPr>
              <p:spPr>
                <a:xfrm>
                  <a:off x="575984" y="6674466"/>
                  <a:ext cx="381750" cy="381454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/>
                </a:p>
              </p:txBody>
            </p:sp>
          </p:grpSp>
          <p:grpSp>
            <p:nvGrpSpPr>
              <p:cNvPr id="42" name="Group 115"/>
              <p:cNvGrpSpPr>
                <a:grpSpLocks/>
              </p:cNvGrpSpPr>
              <p:nvPr/>
            </p:nvGrpSpPr>
            <p:grpSpPr bwMode="auto">
              <a:xfrm>
                <a:off x="812194" y="6335990"/>
                <a:ext cx="630234" cy="531679"/>
                <a:chOff x="318426" y="6675438"/>
                <a:chExt cx="894980" cy="721564"/>
              </a:xfrm>
            </p:grpSpPr>
            <p:sp>
              <p:nvSpPr>
                <p:cNvPr id="49" name="TextBox3"/>
                <p:cNvSpPr txBox="1">
                  <a:spLocks noChangeArrowheads="1"/>
                </p:cNvSpPr>
                <p:nvPr/>
              </p:nvSpPr>
              <p:spPr bwMode="auto">
                <a:xfrm>
                  <a:off x="318426" y="7062845"/>
                  <a:ext cx="894980" cy="334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00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Text</a:t>
                  </a:r>
                </a:p>
              </p:txBody>
            </p:sp>
            <p:sp>
              <p:nvSpPr>
                <p:cNvPr id="50" name="Oval3"/>
                <p:cNvSpPr/>
                <p:nvPr/>
              </p:nvSpPr>
              <p:spPr>
                <a:xfrm>
                  <a:off x="575575" y="6674466"/>
                  <a:ext cx="381750" cy="381454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/>
                </a:p>
              </p:txBody>
            </p:sp>
          </p:grpSp>
          <p:grpSp>
            <p:nvGrpSpPr>
              <p:cNvPr id="43" name="Group 116"/>
              <p:cNvGrpSpPr>
                <a:grpSpLocks/>
              </p:cNvGrpSpPr>
              <p:nvPr/>
            </p:nvGrpSpPr>
            <p:grpSpPr bwMode="auto">
              <a:xfrm>
                <a:off x="1563280" y="6335990"/>
                <a:ext cx="630234" cy="531679"/>
                <a:chOff x="318426" y="6675438"/>
                <a:chExt cx="894980" cy="721564"/>
              </a:xfrm>
            </p:grpSpPr>
            <p:sp>
              <p:nvSpPr>
                <p:cNvPr id="47" name="TextBox2"/>
                <p:cNvSpPr txBox="1">
                  <a:spLocks noChangeArrowheads="1"/>
                </p:cNvSpPr>
                <p:nvPr/>
              </p:nvSpPr>
              <p:spPr bwMode="auto">
                <a:xfrm>
                  <a:off x="318426" y="7062845"/>
                  <a:ext cx="894980" cy="334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00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Text</a:t>
                  </a:r>
                </a:p>
              </p:txBody>
            </p:sp>
            <p:sp>
              <p:nvSpPr>
                <p:cNvPr id="48" name="Oval2"/>
                <p:cNvSpPr/>
                <p:nvPr/>
              </p:nvSpPr>
              <p:spPr>
                <a:xfrm>
                  <a:off x="575167" y="6674466"/>
                  <a:ext cx="381750" cy="381454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/>
                </a:p>
              </p:txBody>
            </p:sp>
          </p:grpSp>
          <p:grpSp>
            <p:nvGrpSpPr>
              <p:cNvPr id="44" name="Group 117"/>
              <p:cNvGrpSpPr>
                <a:grpSpLocks/>
              </p:cNvGrpSpPr>
              <p:nvPr/>
            </p:nvGrpSpPr>
            <p:grpSpPr bwMode="auto">
              <a:xfrm>
                <a:off x="2314366" y="6335990"/>
                <a:ext cx="630234" cy="531679"/>
                <a:chOff x="318426" y="6675438"/>
                <a:chExt cx="894980" cy="721564"/>
              </a:xfrm>
            </p:grpSpPr>
            <p:sp>
              <p:nvSpPr>
                <p:cNvPr id="45" name="TextBox1"/>
                <p:cNvSpPr txBox="1">
                  <a:spLocks noChangeArrowheads="1"/>
                </p:cNvSpPr>
                <p:nvPr/>
              </p:nvSpPr>
              <p:spPr bwMode="auto">
                <a:xfrm>
                  <a:off x="318426" y="7062845"/>
                  <a:ext cx="894980" cy="334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00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Text</a:t>
                  </a:r>
                </a:p>
              </p:txBody>
            </p:sp>
            <p:sp>
              <p:nvSpPr>
                <p:cNvPr id="46" name="Oval1"/>
                <p:cNvSpPr/>
                <p:nvPr/>
              </p:nvSpPr>
              <p:spPr>
                <a:xfrm>
                  <a:off x="577017" y="6674466"/>
                  <a:ext cx="381751" cy="381454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/>
                </a:p>
              </p:txBody>
            </p:sp>
          </p:grpSp>
        </p:grpSp>
        <p:sp>
          <p:nvSpPr>
            <p:cNvPr id="38" name="TextBox1"/>
            <p:cNvSpPr txBox="1">
              <a:spLocks noChangeArrowheads="1"/>
            </p:cNvSpPr>
            <p:nvPr/>
          </p:nvSpPr>
          <p:spPr bwMode="auto">
            <a:xfrm>
              <a:off x="3006920" y="6595332"/>
              <a:ext cx="628976" cy="246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0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</a:t>
              </a:r>
            </a:p>
          </p:txBody>
        </p:sp>
        <p:sp>
          <p:nvSpPr>
            <p:cNvPr id="39" name="Oval1"/>
            <p:cNvSpPr/>
            <p:nvPr/>
          </p:nvSpPr>
          <p:spPr bwMode="auto">
            <a:xfrm>
              <a:off x="3188153" y="6309724"/>
              <a:ext cx="268288" cy="280931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</p:grpSp>
      <p:sp>
        <p:nvSpPr>
          <p:cNvPr id="57" name="151967be-6cf7-4305-b58f-6f9f5f4e489c"/>
          <p:cNvSpPr txBox="1">
            <a:spLocks noChangeArrowheads="1"/>
          </p:cNvSpPr>
          <p:nvPr/>
        </p:nvSpPr>
        <p:spPr bwMode="auto">
          <a:xfrm>
            <a:off x="517525" y="509247"/>
            <a:ext cx="1130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Quill</a:t>
            </a:r>
            <a:endParaRPr lang="en-CA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151967be-6cf7-4305-b58f-6f9f5f4e489c"/>
          <p:cNvSpPr txBox="1">
            <a:spLocks noChangeArrowheads="1"/>
          </p:cNvSpPr>
          <p:nvPr/>
        </p:nvSpPr>
        <p:spPr bwMode="auto">
          <a:xfrm>
            <a:off x="7214517" y="1474284"/>
            <a:ext cx="1556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Blog Account 2</a:t>
            </a:r>
            <a:endParaRPr lang="en-CA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151967be-6cf7-4305-b58f-6f9f5f4e489c"/>
          <p:cNvSpPr txBox="1">
            <a:spLocks noChangeArrowheads="1"/>
          </p:cNvSpPr>
          <p:nvPr/>
        </p:nvSpPr>
        <p:spPr bwMode="auto">
          <a:xfrm>
            <a:off x="3812024" y="1474284"/>
            <a:ext cx="1556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Blog Account 1</a:t>
            </a:r>
            <a:endParaRPr lang="en-CA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151967be-6cf7-4305-b58f-6f9f5f4e489c"/>
          <p:cNvSpPr txBox="1">
            <a:spLocks noChangeArrowheads="1"/>
          </p:cNvSpPr>
          <p:nvPr/>
        </p:nvSpPr>
        <p:spPr bwMode="auto">
          <a:xfrm>
            <a:off x="546601" y="1474284"/>
            <a:ext cx="7285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Drafts</a:t>
            </a:r>
            <a:endParaRPr lang="en-CA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b3e6d3c5-b766-4d00-b245-d0d1a0f26890"/>
          <p:cNvGrpSpPr>
            <a:grpSpLocks/>
          </p:cNvGrpSpPr>
          <p:nvPr/>
        </p:nvGrpSpPr>
        <p:grpSpPr bwMode="auto">
          <a:xfrm>
            <a:off x="644625" y="1876635"/>
            <a:ext cx="1087438" cy="1087438"/>
            <a:chOff x="559675" y="965062"/>
            <a:chExt cx="2278867" cy="2278748"/>
          </a:xfrm>
        </p:grpSpPr>
        <p:sp>
          <p:nvSpPr>
            <p:cNvPr id="62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" name="Corner"/>
            <p:cNvSpPr/>
            <p:nvPr/>
          </p:nvSpPr>
          <p:spPr>
            <a:xfrm rot="16200000" flipH="1">
              <a:off x="2335187" y="951823"/>
              <a:ext cx="477746" cy="525344"/>
            </a:xfrm>
            <a:prstGeom prst="rtTriangle">
              <a:avLst/>
            </a:prstGeom>
            <a:solidFill>
              <a:srgbClr val="00B0F0"/>
            </a:solidFill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tIns="182880" rIns="182880" bIns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Segoe UI Symbol"/>
                </a:rPr>
                <a:t>✔</a:t>
              </a:r>
              <a:endParaRPr lang="en-US" sz="1000" dirty="0"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64" name="03379b78-a8a8-4a6d-b96a-f710575767f1"/>
          <p:cNvSpPr/>
          <p:nvPr/>
        </p:nvSpPr>
        <p:spPr>
          <a:xfrm>
            <a:off x="1842199" y="1876635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5" name="03379b78-a8a8-4a6d-b96a-f710575767f1"/>
          <p:cNvSpPr/>
          <p:nvPr/>
        </p:nvSpPr>
        <p:spPr>
          <a:xfrm>
            <a:off x="642505" y="3078148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6" name="03379b78-a8a8-4a6d-b96a-f710575767f1"/>
          <p:cNvSpPr/>
          <p:nvPr/>
        </p:nvSpPr>
        <p:spPr>
          <a:xfrm>
            <a:off x="1839545" y="3071195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7" name="03379b78-a8a8-4a6d-b96a-f710575767f1"/>
          <p:cNvSpPr/>
          <p:nvPr/>
        </p:nvSpPr>
        <p:spPr>
          <a:xfrm>
            <a:off x="641256" y="4282315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03379b78-a8a8-4a6d-b96a-f710575767f1"/>
          <p:cNvSpPr/>
          <p:nvPr/>
        </p:nvSpPr>
        <p:spPr>
          <a:xfrm>
            <a:off x="1838296" y="4282315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03379b78-a8a8-4a6d-b96a-f710575767f1"/>
          <p:cNvSpPr/>
          <p:nvPr/>
        </p:nvSpPr>
        <p:spPr>
          <a:xfrm>
            <a:off x="1861343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0" name="03379b78-a8a8-4a6d-b96a-f710575767f1"/>
          <p:cNvSpPr/>
          <p:nvPr/>
        </p:nvSpPr>
        <p:spPr>
          <a:xfrm>
            <a:off x="661649" y="3076942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1" name="03379b78-a8a8-4a6d-b96a-f710575767f1"/>
          <p:cNvSpPr/>
          <p:nvPr/>
        </p:nvSpPr>
        <p:spPr>
          <a:xfrm>
            <a:off x="1858689" y="306998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2" name="03379b78-a8a8-4a6d-b96a-f710575767f1"/>
          <p:cNvSpPr/>
          <p:nvPr/>
        </p:nvSpPr>
        <p:spPr>
          <a:xfrm>
            <a:off x="660400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3" name="03379b78-a8a8-4a6d-b96a-f710575767f1"/>
          <p:cNvSpPr/>
          <p:nvPr/>
        </p:nvSpPr>
        <p:spPr>
          <a:xfrm>
            <a:off x="1857440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4" name="03379b78-a8a8-4a6d-b96a-f710575767f1"/>
          <p:cNvSpPr/>
          <p:nvPr/>
        </p:nvSpPr>
        <p:spPr>
          <a:xfrm>
            <a:off x="5118288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5" name="03379b78-a8a8-4a6d-b96a-f710575767f1"/>
          <p:cNvSpPr/>
          <p:nvPr/>
        </p:nvSpPr>
        <p:spPr>
          <a:xfrm>
            <a:off x="3918594" y="3076942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6" name="03379b78-a8a8-4a6d-b96a-f710575767f1"/>
          <p:cNvSpPr/>
          <p:nvPr/>
        </p:nvSpPr>
        <p:spPr>
          <a:xfrm>
            <a:off x="5115634" y="306998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7" name="03379b78-a8a8-4a6d-b96a-f710575767f1"/>
          <p:cNvSpPr/>
          <p:nvPr/>
        </p:nvSpPr>
        <p:spPr>
          <a:xfrm>
            <a:off x="3917345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8" name="03379b78-a8a8-4a6d-b96a-f710575767f1"/>
          <p:cNvSpPr/>
          <p:nvPr/>
        </p:nvSpPr>
        <p:spPr>
          <a:xfrm>
            <a:off x="5114385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03379b78-a8a8-4a6d-b96a-f710575767f1"/>
          <p:cNvSpPr/>
          <p:nvPr/>
        </p:nvSpPr>
        <p:spPr>
          <a:xfrm>
            <a:off x="3917345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03379b78-a8a8-4a6d-b96a-f710575767f1"/>
          <p:cNvSpPr/>
          <p:nvPr/>
        </p:nvSpPr>
        <p:spPr>
          <a:xfrm>
            <a:off x="8529389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03379b78-a8a8-4a6d-b96a-f710575767f1"/>
          <p:cNvSpPr/>
          <p:nvPr/>
        </p:nvSpPr>
        <p:spPr>
          <a:xfrm>
            <a:off x="7329695" y="3076942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03379b78-a8a8-4a6d-b96a-f710575767f1"/>
          <p:cNvSpPr/>
          <p:nvPr/>
        </p:nvSpPr>
        <p:spPr>
          <a:xfrm>
            <a:off x="8526735" y="306998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03379b78-a8a8-4a6d-b96a-f710575767f1"/>
          <p:cNvSpPr/>
          <p:nvPr/>
        </p:nvSpPr>
        <p:spPr>
          <a:xfrm>
            <a:off x="7328446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03379b78-a8a8-4a6d-b96a-f710575767f1"/>
          <p:cNvSpPr/>
          <p:nvPr/>
        </p:nvSpPr>
        <p:spPr>
          <a:xfrm>
            <a:off x="8525486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03379b78-a8a8-4a6d-b96a-f710575767f1"/>
          <p:cNvSpPr/>
          <p:nvPr/>
        </p:nvSpPr>
        <p:spPr>
          <a:xfrm>
            <a:off x="7328446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6" name="d2fdcadf-c4d9-4e54-9e40-c8f80682028b"/>
          <p:cNvGrpSpPr>
            <a:grpSpLocks/>
          </p:cNvGrpSpPr>
          <p:nvPr/>
        </p:nvGrpSpPr>
        <p:grpSpPr bwMode="auto">
          <a:xfrm>
            <a:off x="10646189" y="152059"/>
            <a:ext cx="1282700" cy="357188"/>
            <a:chOff x="6565665" y="6237312"/>
            <a:chExt cx="1282401" cy="356397"/>
          </a:xfrm>
        </p:grpSpPr>
        <p:pic>
          <p:nvPicPr>
            <p:cNvPr id="87" name="Person" descr="C:\Users\t-dantay\Documents\Placeholders\us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431" y="6314122"/>
              <a:ext cx="255623" cy="27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Border"/>
            <p:cNvSpPr/>
            <p:nvPr/>
          </p:nvSpPr>
          <p:spPr>
            <a:xfrm>
              <a:off x="7502072" y="6237312"/>
              <a:ext cx="345994" cy="356397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sp>
          <p:nvSpPr>
            <p:cNvPr id="89" name="Content"/>
            <p:cNvSpPr txBox="1">
              <a:spLocks noChangeArrowheads="1"/>
            </p:cNvSpPr>
            <p:nvPr/>
          </p:nvSpPr>
          <p:spPr bwMode="auto">
            <a:xfrm>
              <a:off x="6565665" y="6315482"/>
              <a:ext cx="81464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 Name</a:t>
              </a:r>
            </a:p>
          </p:txBody>
        </p:sp>
      </p:grpSp>
      <p:grpSp>
        <p:nvGrpSpPr>
          <p:cNvPr id="24" name="94049dcc-c282-46bb-872a-7dc62f0564ac"/>
          <p:cNvGrpSpPr>
            <a:grpSpLocks/>
          </p:cNvGrpSpPr>
          <p:nvPr/>
        </p:nvGrpSpPr>
        <p:grpSpPr bwMode="auto">
          <a:xfrm>
            <a:off x="11434762" y="4863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200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61b679b-3151-4df8-84a1-7c9b37f9659b"/>
          <p:cNvGrpSpPr>
            <a:grpSpLocks/>
          </p:cNvGrpSpPr>
          <p:nvPr/>
        </p:nvGrpSpPr>
        <p:grpSpPr bwMode="auto">
          <a:xfrm>
            <a:off x="-1" y="6221512"/>
            <a:ext cx="12192001" cy="641351"/>
            <a:chOff x="-24948" y="6200207"/>
            <a:chExt cx="12192001" cy="641224"/>
          </a:xfrm>
        </p:grpSpPr>
        <p:grpSp>
          <p:nvGrpSpPr>
            <p:cNvPr id="3" name="52ae9c9c-b62d-4b97-ad05-beebca8752b3"/>
            <p:cNvGrpSpPr>
              <a:grpSpLocks/>
            </p:cNvGrpSpPr>
            <p:nvPr/>
          </p:nvGrpSpPr>
          <p:grpSpPr bwMode="auto">
            <a:xfrm>
              <a:off x="-24948" y="6200207"/>
              <a:ext cx="12192001" cy="639636"/>
              <a:chOff x="-7261" y="6233644"/>
              <a:chExt cx="12216385" cy="639953"/>
            </a:xfrm>
          </p:grpSpPr>
          <p:sp>
            <p:nvSpPr>
              <p:cNvPr id="6" name="Background"/>
              <p:cNvSpPr/>
              <p:nvPr/>
            </p:nvSpPr>
            <p:spPr>
              <a:xfrm>
                <a:off x="-7261" y="6233644"/>
                <a:ext cx="12216385" cy="6399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grpSp>
            <p:nvGrpSpPr>
              <p:cNvPr id="7" name="Group 114"/>
              <p:cNvGrpSpPr>
                <a:grpSpLocks/>
              </p:cNvGrpSpPr>
              <p:nvPr/>
            </p:nvGrpSpPr>
            <p:grpSpPr bwMode="auto">
              <a:xfrm>
                <a:off x="61107" y="6335990"/>
                <a:ext cx="630234" cy="531679"/>
                <a:chOff x="318426" y="6675438"/>
                <a:chExt cx="894980" cy="721564"/>
              </a:xfrm>
            </p:grpSpPr>
            <p:sp>
              <p:nvSpPr>
                <p:cNvPr id="17" name="TextBox4"/>
                <p:cNvSpPr txBox="1">
                  <a:spLocks noChangeArrowheads="1"/>
                </p:cNvSpPr>
                <p:nvPr/>
              </p:nvSpPr>
              <p:spPr bwMode="auto">
                <a:xfrm>
                  <a:off x="318426" y="7062845"/>
                  <a:ext cx="894980" cy="334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00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Text</a:t>
                  </a:r>
                </a:p>
              </p:txBody>
            </p:sp>
            <p:sp>
              <p:nvSpPr>
                <p:cNvPr id="18" name="Oval4"/>
                <p:cNvSpPr/>
                <p:nvPr/>
              </p:nvSpPr>
              <p:spPr>
                <a:xfrm>
                  <a:off x="575984" y="6674466"/>
                  <a:ext cx="381750" cy="381454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/>
                </a:p>
              </p:txBody>
            </p:sp>
          </p:grpSp>
          <p:grpSp>
            <p:nvGrpSpPr>
              <p:cNvPr id="8" name="Group 115"/>
              <p:cNvGrpSpPr>
                <a:grpSpLocks/>
              </p:cNvGrpSpPr>
              <p:nvPr/>
            </p:nvGrpSpPr>
            <p:grpSpPr bwMode="auto">
              <a:xfrm>
                <a:off x="812194" y="6335990"/>
                <a:ext cx="630234" cy="531679"/>
                <a:chOff x="318426" y="6675438"/>
                <a:chExt cx="894980" cy="721564"/>
              </a:xfrm>
            </p:grpSpPr>
            <p:sp>
              <p:nvSpPr>
                <p:cNvPr id="15" name="TextBox3"/>
                <p:cNvSpPr txBox="1">
                  <a:spLocks noChangeArrowheads="1"/>
                </p:cNvSpPr>
                <p:nvPr/>
              </p:nvSpPr>
              <p:spPr bwMode="auto">
                <a:xfrm>
                  <a:off x="318426" y="7062845"/>
                  <a:ext cx="894980" cy="334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00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Text</a:t>
                  </a:r>
                </a:p>
              </p:txBody>
            </p:sp>
            <p:sp>
              <p:nvSpPr>
                <p:cNvPr id="16" name="Oval3"/>
                <p:cNvSpPr/>
                <p:nvPr/>
              </p:nvSpPr>
              <p:spPr>
                <a:xfrm>
                  <a:off x="575575" y="6674466"/>
                  <a:ext cx="381750" cy="381454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/>
                </a:p>
              </p:txBody>
            </p:sp>
          </p:grpSp>
          <p:grpSp>
            <p:nvGrpSpPr>
              <p:cNvPr id="9" name="Group 116"/>
              <p:cNvGrpSpPr>
                <a:grpSpLocks/>
              </p:cNvGrpSpPr>
              <p:nvPr/>
            </p:nvGrpSpPr>
            <p:grpSpPr bwMode="auto">
              <a:xfrm>
                <a:off x="1563280" y="6335990"/>
                <a:ext cx="630234" cy="531679"/>
                <a:chOff x="318426" y="6675438"/>
                <a:chExt cx="894980" cy="721564"/>
              </a:xfrm>
            </p:grpSpPr>
            <p:sp>
              <p:nvSpPr>
                <p:cNvPr id="13" name="TextBox2"/>
                <p:cNvSpPr txBox="1">
                  <a:spLocks noChangeArrowheads="1"/>
                </p:cNvSpPr>
                <p:nvPr/>
              </p:nvSpPr>
              <p:spPr bwMode="auto">
                <a:xfrm>
                  <a:off x="318426" y="7062845"/>
                  <a:ext cx="894980" cy="334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00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Text</a:t>
                  </a:r>
                </a:p>
              </p:txBody>
            </p:sp>
            <p:sp>
              <p:nvSpPr>
                <p:cNvPr id="14" name="Oval2"/>
                <p:cNvSpPr/>
                <p:nvPr/>
              </p:nvSpPr>
              <p:spPr>
                <a:xfrm>
                  <a:off x="575167" y="6674466"/>
                  <a:ext cx="381750" cy="381454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/>
                </a:p>
              </p:txBody>
            </p:sp>
          </p:grpSp>
          <p:grpSp>
            <p:nvGrpSpPr>
              <p:cNvPr id="10" name="Group 117"/>
              <p:cNvGrpSpPr>
                <a:grpSpLocks/>
              </p:cNvGrpSpPr>
              <p:nvPr/>
            </p:nvGrpSpPr>
            <p:grpSpPr bwMode="auto">
              <a:xfrm>
                <a:off x="2314366" y="6335990"/>
                <a:ext cx="630234" cy="531679"/>
                <a:chOff x="318426" y="6675438"/>
                <a:chExt cx="894980" cy="721564"/>
              </a:xfrm>
            </p:grpSpPr>
            <p:sp>
              <p:nvSpPr>
                <p:cNvPr id="11" name="TextBox1"/>
                <p:cNvSpPr txBox="1">
                  <a:spLocks noChangeArrowheads="1"/>
                </p:cNvSpPr>
                <p:nvPr/>
              </p:nvSpPr>
              <p:spPr bwMode="auto">
                <a:xfrm>
                  <a:off x="318426" y="7062845"/>
                  <a:ext cx="894980" cy="334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00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Text</a:t>
                  </a:r>
                </a:p>
              </p:txBody>
            </p:sp>
            <p:sp>
              <p:nvSpPr>
                <p:cNvPr id="12" name="Oval1"/>
                <p:cNvSpPr/>
                <p:nvPr/>
              </p:nvSpPr>
              <p:spPr>
                <a:xfrm>
                  <a:off x="577017" y="6674466"/>
                  <a:ext cx="381751" cy="381454"/>
                </a:xfrm>
                <a:prstGeom prst="ellipse">
                  <a:avLst/>
                </a:prstGeom>
                <a:noFill/>
                <a:ln w="1905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/>
                </a:p>
              </p:txBody>
            </p:sp>
          </p:grpSp>
        </p:grpSp>
        <p:sp>
          <p:nvSpPr>
            <p:cNvPr id="4" name="TextBox1"/>
            <p:cNvSpPr txBox="1">
              <a:spLocks noChangeArrowheads="1"/>
            </p:cNvSpPr>
            <p:nvPr/>
          </p:nvSpPr>
          <p:spPr bwMode="auto">
            <a:xfrm>
              <a:off x="3006920" y="6595332"/>
              <a:ext cx="628976" cy="246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0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</a:t>
              </a:r>
            </a:p>
          </p:txBody>
        </p:sp>
        <p:sp>
          <p:nvSpPr>
            <p:cNvPr id="5" name="Oval1"/>
            <p:cNvSpPr/>
            <p:nvPr/>
          </p:nvSpPr>
          <p:spPr bwMode="auto">
            <a:xfrm>
              <a:off x="3188153" y="6309724"/>
              <a:ext cx="268288" cy="280931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</p:grpSp>
      <p:grpSp>
        <p:nvGrpSpPr>
          <p:cNvPr id="19" name="d2fdcadf-c4d9-4e54-9e40-c8f80682028b"/>
          <p:cNvGrpSpPr>
            <a:grpSpLocks/>
          </p:cNvGrpSpPr>
          <p:nvPr/>
        </p:nvGrpSpPr>
        <p:grpSpPr bwMode="auto">
          <a:xfrm>
            <a:off x="10646189" y="152059"/>
            <a:ext cx="1282700" cy="357188"/>
            <a:chOff x="6565665" y="6237312"/>
            <a:chExt cx="1282401" cy="356397"/>
          </a:xfrm>
        </p:grpSpPr>
        <p:pic>
          <p:nvPicPr>
            <p:cNvPr id="20" name="Person" descr="C:\Users\t-dantay\Documents\Placeholders\user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431" y="6314122"/>
              <a:ext cx="255623" cy="27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Border"/>
            <p:cNvSpPr/>
            <p:nvPr/>
          </p:nvSpPr>
          <p:spPr>
            <a:xfrm>
              <a:off x="7502072" y="6237312"/>
              <a:ext cx="345994" cy="356397"/>
            </a:xfrm>
            <a:prstGeom prst="rect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sp>
          <p:nvSpPr>
            <p:cNvPr id="22" name="Content"/>
            <p:cNvSpPr txBox="1">
              <a:spLocks noChangeArrowheads="1"/>
            </p:cNvSpPr>
            <p:nvPr/>
          </p:nvSpPr>
          <p:spPr bwMode="auto">
            <a:xfrm>
              <a:off x="6565665" y="6315482"/>
              <a:ext cx="81464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 Name</a:t>
              </a:r>
            </a:p>
          </p:txBody>
        </p:sp>
      </p:grpSp>
      <p:sp>
        <p:nvSpPr>
          <p:cNvPr id="23" name="151967be-6cf7-4305-b58f-6f9f5f4e489c"/>
          <p:cNvSpPr txBox="1">
            <a:spLocks noChangeArrowheads="1"/>
          </p:cNvSpPr>
          <p:nvPr/>
        </p:nvSpPr>
        <p:spPr bwMode="auto">
          <a:xfrm>
            <a:off x="517525" y="509247"/>
            <a:ext cx="1130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Quill</a:t>
            </a:r>
            <a:endParaRPr lang="en-CA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151967be-6cf7-4305-b58f-6f9f5f4e489c"/>
          <p:cNvSpPr txBox="1">
            <a:spLocks noChangeArrowheads="1"/>
          </p:cNvSpPr>
          <p:nvPr/>
        </p:nvSpPr>
        <p:spPr bwMode="auto">
          <a:xfrm>
            <a:off x="546601" y="1474284"/>
            <a:ext cx="642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Draft</a:t>
            </a:r>
            <a:endParaRPr lang="en-CA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b3e6d3c5-b766-4d00-b245-d0d1a0f26890"/>
          <p:cNvGrpSpPr>
            <a:grpSpLocks/>
          </p:cNvGrpSpPr>
          <p:nvPr/>
        </p:nvGrpSpPr>
        <p:grpSpPr bwMode="auto">
          <a:xfrm>
            <a:off x="644625" y="1876635"/>
            <a:ext cx="1087438" cy="1087438"/>
            <a:chOff x="559675" y="965062"/>
            <a:chExt cx="2278867" cy="2278748"/>
          </a:xfrm>
        </p:grpSpPr>
        <p:sp>
          <p:nvSpPr>
            <p:cNvPr id="26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Corner"/>
            <p:cNvSpPr/>
            <p:nvPr/>
          </p:nvSpPr>
          <p:spPr>
            <a:xfrm rot="16200000" flipH="1">
              <a:off x="2335187" y="951823"/>
              <a:ext cx="477746" cy="525344"/>
            </a:xfrm>
            <a:prstGeom prst="rtTriangle">
              <a:avLst/>
            </a:prstGeom>
            <a:solidFill>
              <a:srgbClr val="00B0F0"/>
            </a:solidFill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tIns="182880" rIns="182880" bIns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Segoe UI Symbol"/>
                </a:rPr>
                <a:t>✔</a:t>
              </a:r>
              <a:endParaRPr lang="en-US" sz="1000" dirty="0"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8" name="03379b78-a8a8-4a6d-b96a-f710575767f1"/>
          <p:cNvSpPr/>
          <p:nvPr/>
        </p:nvSpPr>
        <p:spPr>
          <a:xfrm>
            <a:off x="1861343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03379b78-a8a8-4a6d-b96a-f710575767f1"/>
          <p:cNvSpPr/>
          <p:nvPr/>
        </p:nvSpPr>
        <p:spPr>
          <a:xfrm>
            <a:off x="661649" y="3076942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03379b78-a8a8-4a6d-b96a-f710575767f1"/>
          <p:cNvSpPr/>
          <p:nvPr/>
        </p:nvSpPr>
        <p:spPr>
          <a:xfrm>
            <a:off x="1858689" y="306998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03379b78-a8a8-4a6d-b96a-f710575767f1"/>
          <p:cNvSpPr/>
          <p:nvPr/>
        </p:nvSpPr>
        <p:spPr>
          <a:xfrm>
            <a:off x="660400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03379b78-a8a8-4a6d-b96a-f710575767f1"/>
          <p:cNvSpPr/>
          <p:nvPr/>
        </p:nvSpPr>
        <p:spPr>
          <a:xfrm>
            <a:off x="1857440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03379b78-a8a8-4a6d-b96a-f710575767f1"/>
          <p:cNvSpPr/>
          <p:nvPr/>
        </p:nvSpPr>
        <p:spPr>
          <a:xfrm>
            <a:off x="5071633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03379b78-a8a8-4a6d-b96a-f710575767f1"/>
          <p:cNvSpPr/>
          <p:nvPr/>
        </p:nvSpPr>
        <p:spPr>
          <a:xfrm>
            <a:off x="3871939" y="3076942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03379b78-a8a8-4a6d-b96a-f710575767f1"/>
          <p:cNvSpPr/>
          <p:nvPr/>
        </p:nvSpPr>
        <p:spPr>
          <a:xfrm>
            <a:off x="5068979" y="306998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03379b78-a8a8-4a6d-b96a-f710575767f1"/>
          <p:cNvSpPr/>
          <p:nvPr/>
        </p:nvSpPr>
        <p:spPr>
          <a:xfrm>
            <a:off x="3870690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03379b78-a8a8-4a6d-b96a-f710575767f1"/>
          <p:cNvSpPr/>
          <p:nvPr/>
        </p:nvSpPr>
        <p:spPr>
          <a:xfrm>
            <a:off x="5067730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03379b78-a8a8-4a6d-b96a-f710575767f1"/>
          <p:cNvSpPr/>
          <p:nvPr/>
        </p:nvSpPr>
        <p:spPr>
          <a:xfrm>
            <a:off x="3870690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03379b78-a8a8-4a6d-b96a-f710575767f1"/>
          <p:cNvSpPr/>
          <p:nvPr/>
        </p:nvSpPr>
        <p:spPr>
          <a:xfrm>
            <a:off x="7473519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03379b78-a8a8-4a6d-b96a-f710575767f1"/>
          <p:cNvSpPr/>
          <p:nvPr/>
        </p:nvSpPr>
        <p:spPr>
          <a:xfrm>
            <a:off x="6273825" y="3076942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03379b78-a8a8-4a6d-b96a-f710575767f1"/>
          <p:cNvSpPr/>
          <p:nvPr/>
        </p:nvSpPr>
        <p:spPr>
          <a:xfrm>
            <a:off x="7470865" y="306998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2" name="03379b78-a8a8-4a6d-b96a-f710575767f1"/>
          <p:cNvSpPr/>
          <p:nvPr/>
        </p:nvSpPr>
        <p:spPr>
          <a:xfrm>
            <a:off x="6272576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" name="03379b78-a8a8-4a6d-b96a-f710575767f1"/>
          <p:cNvSpPr/>
          <p:nvPr/>
        </p:nvSpPr>
        <p:spPr>
          <a:xfrm>
            <a:off x="7469616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" name="03379b78-a8a8-4a6d-b96a-f710575767f1"/>
          <p:cNvSpPr/>
          <p:nvPr/>
        </p:nvSpPr>
        <p:spPr>
          <a:xfrm>
            <a:off x="6272576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03379b78-a8a8-4a6d-b96a-f710575767f1"/>
          <p:cNvSpPr/>
          <p:nvPr/>
        </p:nvSpPr>
        <p:spPr>
          <a:xfrm>
            <a:off x="9875405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" name="03379b78-a8a8-4a6d-b96a-f710575767f1"/>
          <p:cNvSpPr/>
          <p:nvPr/>
        </p:nvSpPr>
        <p:spPr>
          <a:xfrm>
            <a:off x="8675711" y="3076942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" name="03379b78-a8a8-4a6d-b96a-f710575767f1"/>
          <p:cNvSpPr/>
          <p:nvPr/>
        </p:nvSpPr>
        <p:spPr>
          <a:xfrm>
            <a:off x="9872751" y="306998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03379b78-a8a8-4a6d-b96a-f710575767f1"/>
          <p:cNvSpPr/>
          <p:nvPr/>
        </p:nvSpPr>
        <p:spPr>
          <a:xfrm>
            <a:off x="8674462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" name="03379b78-a8a8-4a6d-b96a-f710575767f1"/>
          <p:cNvSpPr/>
          <p:nvPr/>
        </p:nvSpPr>
        <p:spPr>
          <a:xfrm>
            <a:off x="9871502" y="428110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03379b78-a8a8-4a6d-b96a-f710575767f1"/>
          <p:cNvSpPr/>
          <p:nvPr/>
        </p:nvSpPr>
        <p:spPr>
          <a:xfrm>
            <a:off x="8674462" y="1875429"/>
            <a:ext cx="1087438" cy="108743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151967be-6cf7-4305-b58f-6f9f5f4e489c"/>
          <p:cNvSpPr txBox="1">
            <a:spLocks noChangeArrowheads="1"/>
          </p:cNvSpPr>
          <p:nvPr/>
        </p:nvSpPr>
        <p:spPr bwMode="auto">
          <a:xfrm>
            <a:off x="3772374" y="1474284"/>
            <a:ext cx="794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Posted</a:t>
            </a:r>
            <a:endParaRPr lang="en-CA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1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51967be-6cf7-4305-b58f-6f9f5f4e489c"/>
          <p:cNvSpPr txBox="1">
            <a:spLocks noChangeArrowheads="1"/>
          </p:cNvSpPr>
          <p:nvPr/>
        </p:nvSpPr>
        <p:spPr bwMode="auto">
          <a:xfrm>
            <a:off x="10107309" y="180394"/>
            <a:ext cx="1130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Quill</a:t>
            </a:r>
            <a:endParaRPr lang="en-CA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9778791" y="0"/>
            <a:ext cx="34282" cy="685800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752614" y="3231553"/>
            <a:ext cx="83536" cy="8389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752614" y="3372840"/>
            <a:ext cx="83536" cy="8389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52614" y="3514127"/>
            <a:ext cx="83536" cy="8389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1967be-6cf7-4305-b58f-6f9f5f4e489c"/>
          <p:cNvSpPr txBox="1">
            <a:spLocks noChangeArrowheads="1"/>
          </p:cNvSpPr>
          <p:nvPr/>
        </p:nvSpPr>
        <p:spPr bwMode="auto">
          <a:xfrm>
            <a:off x="10107309" y="995605"/>
            <a:ext cx="7285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Drafts</a:t>
            </a:r>
            <a:endParaRPr lang="en-CA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63bcf17d-1bb6-4864-9f16-70d3889df78d"/>
          <p:cNvGrpSpPr>
            <a:grpSpLocks/>
          </p:cNvGrpSpPr>
          <p:nvPr/>
        </p:nvGrpSpPr>
        <p:grpSpPr bwMode="auto">
          <a:xfrm>
            <a:off x="10220111" y="1443944"/>
            <a:ext cx="1519238" cy="814388"/>
            <a:chOff x="1155813" y="1657556"/>
            <a:chExt cx="1518812" cy="813794"/>
          </a:xfrm>
        </p:grpSpPr>
        <p:sp>
          <p:nvSpPr>
            <p:cNvPr id="22" name="Tile"/>
            <p:cNvSpPr/>
            <p:nvPr/>
          </p:nvSpPr>
          <p:spPr>
            <a:xfrm>
              <a:off x="1155813" y="1725769"/>
              <a:ext cx="747503" cy="7455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Content"/>
            <p:cNvSpPr txBox="1">
              <a:spLocks noChangeArrowheads="1"/>
            </p:cNvSpPr>
            <p:nvPr/>
          </p:nvSpPr>
          <p:spPr bwMode="auto">
            <a:xfrm>
              <a:off x="1987342" y="1657556"/>
              <a:ext cx="68728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Segoe UI Light" panose="020B0502040204020203" pitchFamily="34" charset="0"/>
                  <a:cs typeface="Segoe UI" panose="020B05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  <a:endParaRPr lang="en-US" sz="1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4" name="63bcf17d-1bb6-4864-9f16-70d3889df78d"/>
          <p:cNvGrpSpPr>
            <a:grpSpLocks/>
          </p:cNvGrpSpPr>
          <p:nvPr/>
        </p:nvGrpSpPr>
        <p:grpSpPr bwMode="auto">
          <a:xfrm>
            <a:off x="10208205" y="2268795"/>
            <a:ext cx="1519238" cy="814388"/>
            <a:chOff x="1155813" y="1657556"/>
            <a:chExt cx="1518812" cy="813794"/>
          </a:xfrm>
        </p:grpSpPr>
        <p:sp>
          <p:nvSpPr>
            <p:cNvPr id="25" name="Tile"/>
            <p:cNvSpPr/>
            <p:nvPr/>
          </p:nvSpPr>
          <p:spPr>
            <a:xfrm>
              <a:off x="1155813" y="1725769"/>
              <a:ext cx="747503" cy="7455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Content"/>
            <p:cNvSpPr txBox="1">
              <a:spLocks noChangeArrowheads="1"/>
            </p:cNvSpPr>
            <p:nvPr/>
          </p:nvSpPr>
          <p:spPr bwMode="auto">
            <a:xfrm>
              <a:off x="1987342" y="1657556"/>
              <a:ext cx="68728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Segoe UI Light" panose="020B0502040204020203" pitchFamily="34" charset="0"/>
                  <a:cs typeface="Segoe UI" panose="020B05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  <a:endParaRPr lang="en-US" sz="1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7" name="63bcf17d-1bb6-4864-9f16-70d3889df78d"/>
          <p:cNvGrpSpPr>
            <a:grpSpLocks/>
          </p:cNvGrpSpPr>
          <p:nvPr/>
        </p:nvGrpSpPr>
        <p:grpSpPr bwMode="auto">
          <a:xfrm>
            <a:off x="10218597" y="3080158"/>
            <a:ext cx="1519238" cy="814388"/>
            <a:chOff x="1155813" y="1657556"/>
            <a:chExt cx="1518812" cy="813794"/>
          </a:xfrm>
        </p:grpSpPr>
        <p:sp>
          <p:nvSpPr>
            <p:cNvPr id="28" name="Tile"/>
            <p:cNvSpPr/>
            <p:nvPr/>
          </p:nvSpPr>
          <p:spPr>
            <a:xfrm>
              <a:off x="1155813" y="1725769"/>
              <a:ext cx="747503" cy="7455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Content"/>
            <p:cNvSpPr txBox="1">
              <a:spLocks noChangeArrowheads="1"/>
            </p:cNvSpPr>
            <p:nvPr/>
          </p:nvSpPr>
          <p:spPr bwMode="auto">
            <a:xfrm>
              <a:off x="1987342" y="1657556"/>
              <a:ext cx="68728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Segoe UI Light" panose="020B0502040204020203" pitchFamily="34" charset="0"/>
                  <a:cs typeface="Segoe UI" panose="020B05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  <a:endParaRPr lang="en-US" sz="1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0" name="63bcf17d-1bb6-4864-9f16-70d3889df78d"/>
          <p:cNvGrpSpPr>
            <a:grpSpLocks/>
          </p:cNvGrpSpPr>
          <p:nvPr/>
        </p:nvGrpSpPr>
        <p:grpSpPr bwMode="auto">
          <a:xfrm>
            <a:off x="10218597" y="3902883"/>
            <a:ext cx="1519238" cy="814388"/>
            <a:chOff x="1155813" y="1657556"/>
            <a:chExt cx="1518812" cy="813794"/>
          </a:xfrm>
        </p:grpSpPr>
        <p:sp>
          <p:nvSpPr>
            <p:cNvPr id="31" name="Tile"/>
            <p:cNvSpPr/>
            <p:nvPr/>
          </p:nvSpPr>
          <p:spPr>
            <a:xfrm>
              <a:off x="1155813" y="1725769"/>
              <a:ext cx="747503" cy="7455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Content"/>
            <p:cNvSpPr txBox="1">
              <a:spLocks noChangeArrowheads="1"/>
            </p:cNvSpPr>
            <p:nvPr/>
          </p:nvSpPr>
          <p:spPr bwMode="auto">
            <a:xfrm>
              <a:off x="1987342" y="1657556"/>
              <a:ext cx="68728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Segoe UI Light" panose="020B0502040204020203" pitchFamily="34" charset="0"/>
                  <a:cs typeface="Segoe UI" panose="020B05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  <a:endParaRPr lang="en-US" sz="1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63bcf17d-1bb6-4864-9f16-70d3889df78d"/>
          <p:cNvGrpSpPr>
            <a:grpSpLocks/>
          </p:cNvGrpSpPr>
          <p:nvPr/>
        </p:nvGrpSpPr>
        <p:grpSpPr bwMode="auto">
          <a:xfrm>
            <a:off x="10218597" y="4716704"/>
            <a:ext cx="1519238" cy="814388"/>
            <a:chOff x="1155813" y="1657556"/>
            <a:chExt cx="1518812" cy="813794"/>
          </a:xfrm>
        </p:grpSpPr>
        <p:sp>
          <p:nvSpPr>
            <p:cNvPr id="34" name="Tile"/>
            <p:cNvSpPr/>
            <p:nvPr/>
          </p:nvSpPr>
          <p:spPr>
            <a:xfrm>
              <a:off x="1155813" y="1725769"/>
              <a:ext cx="747503" cy="7455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Content"/>
            <p:cNvSpPr txBox="1">
              <a:spLocks noChangeArrowheads="1"/>
            </p:cNvSpPr>
            <p:nvPr/>
          </p:nvSpPr>
          <p:spPr bwMode="auto">
            <a:xfrm>
              <a:off x="1987342" y="1657556"/>
              <a:ext cx="68728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Segoe UI Light" panose="020B0502040204020203" pitchFamily="34" charset="0"/>
                  <a:cs typeface="Segoe UI" panose="020B05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  <a:endParaRPr lang="en-US" sz="1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6" name="63bcf17d-1bb6-4864-9f16-70d3889df78d"/>
          <p:cNvGrpSpPr>
            <a:grpSpLocks/>
          </p:cNvGrpSpPr>
          <p:nvPr/>
        </p:nvGrpSpPr>
        <p:grpSpPr bwMode="auto">
          <a:xfrm>
            <a:off x="10218597" y="5530525"/>
            <a:ext cx="1519238" cy="814388"/>
            <a:chOff x="1155813" y="1657556"/>
            <a:chExt cx="1518812" cy="813794"/>
          </a:xfrm>
        </p:grpSpPr>
        <p:sp>
          <p:nvSpPr>
            <p:cNvPr id="37" name="Tile"/>
            <p:cNvSpPr/>
            <p:nvPr/>
          </p:nvSpPr>
          <p:spPr>
            <a:xfrm>
              <a:off x="1155813" y="1725769"/>
              <a:ext cx="747503" cy="7455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Content"/>
            <p:cNvSpPr txBox="1">
              <a:spLocks noChangeArrowheads="1"/>
            </p:cNvSpPr>
            <p:nvPr/>
          </p:nvSpPr>
          <p:spPr bwMode="auto">
            <a:xfrm>
              <a:off x="1987342" y="1657556"/>
              <a:ext cx="68728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Segoe UI Light" panose="020B0502040204020203" pitchFamily="34" charset="0"/>
                  <a:cs typeface="Segoe UI" panose="020B05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000000"/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Text</a:t>
              </a:r>
              <a:endParaRPr lang="en-US" sz="1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95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2303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IMOCKUPID" val="faf4f276-0357-47f3-87d4-24082db8fbd3"/>
  <p:tag name="SHOWUIMOCKUPEDITOR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9a7a1c0f-50c5-41f0-baeb-e36f0b52818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c4593920-af78-4876-ae75-16d5adc8dd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e43e2eed-30bb-4655-995e-41ace6de14c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09632866-74df-4f0b-aabd-293e610ebea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52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Semilight</vt:lpstr>
      <vt:lpstr>Segoe UI Symbol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11</cp:revision>
  <dcterms:created xsi:type="dcterms:W3CDTF">2013-12-30T22:12:25Z</dcterms:created>
  <dcterms:modified xsi:type="dcterms:W3CDTF">2013-12-31T17:44:29Z</dcterms:modified>
</cp:coreProperties>
</file>