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418-7B8A-4339-9E5E-B5AC9D04F90A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E344-3ED7-4C90-BC9D-BB416BA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1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418-7B8A-4339-9E5E-B5AC9D04F90A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E344-3ED7-4C90-BC9D-BB416BA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8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418-7B8A-4339-9E5E-B5AC9D04F90A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E344-3ED7-4C90-BC9D-BB416BA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3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418-7B8A-4339-9E5E-B5AC9D04F90A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E344-3ED7-4C90-BC9D-BB416BA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5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418-7B8A-4339-9E5E-B5AC9D04F90A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E344-3ED7-4C90-BC9D-BB416BA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7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418-7B8A-4339-9E5E-B5AC9D04F90A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E344-3ED7-4C90-BC9D-BB416BA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6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418-7B8A-4339-9E5E-B5AC9D04F90A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E344-3ED7-4C90-BC9D-BB416BA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1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418-7B8A-4339-9E5E-B5AC9D04F90A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E344-3ED7-4C90-BC9D-BB416BA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2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418-7B8A-4339-9E5E-B5AC9D04F90A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E344-3ED7-4C90-BC9D-BB416BA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7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418-7B8A-4339-9E5E-B5AC9D04F90A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E344-3ED7-4C90-BC9D-BB416BA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0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9418-7B8A-4339-9E5E-B5AC9D04F90A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E344-3ED7-4C90-BC9D-BB416BA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9418-7B8A-4339-9E5E-B5AC9D04F90A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2E344-3ED7-4C90-BC9D-BB416BA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0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3" Type="http://schemas.openxmlformats.org/officeDocument/2006/relationships/tags" Target="../tags/tag40.xml"/><Relationship Id="rId21" Type="http://schemas.openxmlformats.org/officeDocument/2006/relationships/tags" Target="../tags/tag58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2" Type="http://schemas.openxmlformats.org/officeDocument/2006/relationships/tags" Target="../tags/tag6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tags" Target="../tags/tag100.xml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34" Type="http://schemas.openxmlformats.org/officeDocument/2006/relationships/tags" Target="../tags/tag108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tags" Target="../tags/tag99.xml"/><Relationship Id="rId33" Type="http://schemas.openxmlformats.org/officeDocument/2006/relationships/tags" Target="../tags/tag107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29" Type="http://schemas.openxmlformats.org/officeDocument/2006/relationships/tags" Target="../tags/tag103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tags" Target="../tags/tag98.xml"/><Relationship Id="rId32" Type="http://schemas.openxmlformats.org/officeDocument/2006/relationships/tags" Target="../tags/tag106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28" Type="http://schemas.openxmlformats.org/officeDocument/2006/relationships/tags" Target="../tags/tag102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31" Type="http://schemas.openxmlformats.org/officeDocument/2006/relationships/tags" Target="../tags/tag105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tags" Target="../tags/tag101.xml"/><Relationship Id="rId30" Type="http://schemas.openxmlformats.org/officeDocument/2006/relationships/tags" Target="../tags/tag104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rowser"/>
          <p:cNvGrpSpPr/>
          <p:nvPr>
            <p:custDataLst>
              <p:tags r:id="rId1"/>
            </p:custDataLst>
          </p:nvPr>
        </p:nvGrpSpPr>
        <p:grpSpPr>
          <a:xfrm>
            <a:off x="0" y="-1"/>
            <a:ext cx="12192000" cy="6858001"/>
            <a:chOff x="508000" y="1416844"/>
            <a:chExt cx="6696744" cy="4405076"/>
          </a:xfrm>
        </p:grpSpPr>
        <p:sp>
          <p:nvSpPr>
            <p:cNvPr id="6" name="Window Outer"/>
            <p:cNvSpPr/>
            <p:nvPr>
              <p:custDataLst>
                <p:tags r:id="rId5"/>
              </p:custDataLst>
            </p:nvPr>
          </p:nvSpPr>
          <p:spPr>
            <a:xfrm>
              <a:off x="508000" y="1416844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Browser</a:t>
              </a:r>
              <a:endParaRPr lang="en-US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Window Inner"/>
            <p:cNvSpPr/>
            <p:nvPr>
              <p:custDataLst>
                <p:tags r:id="rId6"/>
              </p:custDataLst>
            </p:nvPr>
          </p:nvSpPr>
          <p:spPr>
            <a:xfrm>
              <a:off x="523535" y="1702868"/>
              <a:ext cx="6665674" cy="4099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Address Box"/>
            <p:cNvSpPr/>
            <p:nvPr>
              <p:custDataLst>
                <p:tags r:id="rId7"/>
              </p:custDataLst>
            </p:nvPr>
          </p:nvSpPr>
          <p:spPr>
            <a:xfrm>
              <a:off x="1076525" y="1566303"/>
              <a:ext cx="5448585" cy="10614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http://www.beecomci.com/</a:t>
              </a:r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Search Box"/>
            <p:cNvSpPr/>
            <p:nvPr>
              <p:custDataLst>
                <p:tags r:id="rId8"/>
              </p:custDataLst>
            </p:nvPr>
          </p:nvSpPr>
          <p:spPr>
            <a:xfrm>
              <a:off x="6549689" y="1566303"/>
              <a:ext cx="639519" cy="10614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" name="Browser Buttons"/>
            <p:cNvGrpSpPr/>
            <p:nvPr/>
          </p:nvGrpSpPr>
          <p:grpSpPr>
            <a:xfrm>
              <a:off x="553521" y="1567970"/>
              <a:ext cx="459733" cy="102817"/>
              <a:chOff x="574208" y="1609981"/>
              <a:chExt cx="459733" cy="102817"/>
            </a:xfrm>
          </p:grpSpPr>
          <p:sp>
            <p:nvSpPr>
              <p:cNvPr id="15" name="Cancel Button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954592" y="1614419"/>
                <a:ext cx="79349" cy="93938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" name="Reload Button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26817" y="1609981"/>
                <a:ext cx="87921" cy="102817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" name="Forward Button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00758" y="1619001"/>
                <a:ext cx="86206" cy="84774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" name="Back Button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74208" y="1619288"/>
                <a:ext cx="86696" cy="84201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1" name="Window Buttons"/>
            <p:cNvGrpSpPr>
              <a:grpSpLocks noChangeAspect="1"/>
            </p:cNvGrpSpPr>
            <p:nvPr/>
          </p:nvGrpSpPr>
          <p:grpSpPr>
            <a:xfrm>
              <a:off x="6984486" y="1460483"/>
              <a:ext cx="188482" cy="58203"/>
              <a:chOff x="8787633" y="102393"/>
              <a:chExt cx="221751" cy="68475"/>
            </a:xfrm>
          </p:grpSpPr>
          <p:sp>
            <p:nvSpPr>
              <p:cNvPr id="12" name="Close Button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52313" y="103910"/>
                <a:ext cx="57071" cy="66956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Maximize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868316" y="102393"/>
                <a:ext cx="57997" cy="68475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" name="Minimize Button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87633" y="154616"/>
                <a:ext cx="54663" cy="16251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0" name="Search Box"/>
          <p:cNvGrpSpPr/>
          <p:nvPr>
            <p:custDataLst>
              <p:tags r:id="rId2"/>
            </p:custDataLst>
          </p:nvPr>
        </p:nvGrpSpPr>
        <p:grpSpPr>
          <a:xfrm>
            <a:off x="3515347" y="3671130"/>
            <a:ext cx="4872805" cy="203931"/>
            <a:chOff x="2054905" y="2483739"/>
            <a:chExt cx="1869021" cy="78220"/>
          </a:xfrm>
        </p:grpSpPr>
        <p:sp>
          <p:nvSpPr>
            <p:cNvPr id="21" name="Text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054905" y="2483739"/>
              <a:ext cx="1869021" cy="7822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rgbClr val="727272"/>
                  </a:solidFill>
                  <a:latin typeface="Calibri"/>
                </a:rPr>
                <a:t>beer</a:t>
              </a:r>
              <a:endParaRPr lang="en-US" sz="900" i="1" dirty="0">
                <a:solidFill>
                  <a:srgbClr val="727272"/>
                </a:solidFill>
                <a:effectLst/>
                <a:latin typeface="Calibri"/>
              </a:endParaRPr>
            </a:p>
          </p:txBody>
        </p:sp>
        <p:sp>
          <p:nvSpPr>
            <p:cNvPr id="22" name="Search Icon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3854390" y="2498497"/>
              <a:ext cx="44449" cy="48712"/>
            </a:xfrm>
            <a:custGeom>
              <a:avLst/>
              <a:gdLst>
                <a:gd name="T0" fmla="*/ 117 w 315"/>
                <a:gd name="T1" fmla="*/ 0 h 343"/>
                <a:gd name="T2" fmla="*/ 0 w 315"/>
                <a:gd name="T3" fmla="*/ 117 h 343"/>
                <a:gd name="T4" fmla="*/ 117 w 315"/>
                <a:gd name="T5" fmla="*/ 232 h 343"/>
                <a:gd name="T6" fmla="*/ 232 w 315"/>
                <a:gd name="T7" fmla="*/ 117 h 343"/>
                <a:gd name="T8" fmla="*/ 117 w 315"/>
                <a:gd name="T9" fmla="*/ 0 h 343"/>
                <a:gd name="T10" fmla="*/ 117 w 315"/>
                <a:gd name="T11" fmla="*/ 26 h 343"/>
                <a:gd name="T12" fmla="*/ 208 w 315"/>
                <a:gd name="T13" fmla="*/ 117 h 343"/>
                <a:gd name="T14" fmla="*/ 117 w 315"/>
                <a:gd name="T15" fmla="*/ 207 h 343"/>
                <a:gd name="T16" fmla="*/ 26 w 315"/>
                <a:gd name="T17" fmla="*/ 117 h 343"/>
                <a:gd name="T18" fmla="*/ 117 w 315"/>
                <a:gd name="T19" fmla="*/ 26 h 343"/>
                <a:gd name="T20" fmla="*/ 218 w 315"/>
                <a:gd name="T21" fmla="*/ 196 h 343"/>
                <a:gd name="T22" fmla="*/ 184 w 315"/>
                <a:gd name="T23" fmla="*/ 226 h 343"/>
                <a:gd name="T24" fmla="*/ 186 w 315"/>
                <a:gd name="T25" fmla="*/ 228 h 343"/>
                <a:gd name="T26" fmla="*/ 271 w 315"/>
                <a:gd name="T27" fmla="*/ 331 h 343"/>
                <a:gd name="T28" fmla="*/ 305 w 315"/>
                <a:gd name="T29" fmla="*/ 335 h 343"/>
                <a:gd name="T30" fmla="*/ 306 w 315"/>
                <a:gd name="T31" fmla="*/ 301 h 343"/>
                <a:gd name="T32" fmla="*/ 221 w 315"/>
                <a:gd name="T33" fmla="*/ 199 h 343"/>
                <a:gd name="T34" fmla="*/ 218 w 315"/>
                <a:gd name="T35" fmla="*/ 196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5" h="343">
                  <a:moveTo>
                    <a:pt x="117" y="0"/>
                  </a:moveTo>
                  <a:cubicBezTo>
                    <a:pt x="53" y="0"/>
                    <a:pt x="0" y="53"/>
                    <a:pt x="0" y="117"/>
                  </a:cubicBezTo>
                  <a:cubicBezTo>
                    <a:pt x="0" y="181"/>
                    <a:pt x="53" y="232"/>
                    <a:pt x="117" y="232"/>
                  </a:cubicBezTo>
                  <a:cubicBezTo>
                    <a:pt x="181" y="232"/>
                    <a:pt x="232" y="181"/>
                    <a:pt x="232" y="117"/>
                  </a:cubicBezTo>
                  <a:cubicBezTo>
                    <a:pt x="232" y="53"/>
                    <a:pt x="181" y="0"/>
                    <a:pt x="117" y="0"/>
                  </a:cubicBezTo>
                  <a:close/>
                  <a:moveTo>
                    <a:pt x="117" y="26"/>
                  </a:moveTo>
                  <a:cubicBezTo>
                    <a:pt x="167" y="26"/>
                    <a:pt x="208" y="66"/>
                    <a:pt x="208" y="117"/>
                  </a:cubicBezTo>
                  <a:cubicBezTo>
                    <a:pt x="208" y="167"/>
                    <a:pt x="167" y="207"/>
                    <a:pt x="117" y="207"/>
                  </a:cubicBezTo>
                  <a:cubicBezTo>
                    <a:pt x="67" y="207"/>
                    <a:pt x="26" y="167"/>
                    <a:pt x="26" y="117"/>
                  </a:cubicBezTo>
                  <a:cubicBezTo>
                    <a:pt x="26" y="66"/>
                    <a:pt x="67" y="26"/>
                    <a:pt x="117" y="26"/>
                  </a:cubicBezTo>
                  <a:close/>
                  <a:moveTo>
                    <a:pt x="218" y="196"/>
                  </a:moveTo>
                  <a:cubicBezTo>
                    <a:pt x="208" y="208"/>
                    <a:pt x="197" y="218"/>
                    <a:pt x="184" y="226"/>
                  </a:cubicBezTo>
                  <a:lnTo>
                    <a:pt x="186" y="228"/>
                  </a:lnTo>
                  <a:lnTo>
                    <a:pt x="271" y="331"/>
                  </a:lnTo>
                  <a:cubicBezTo>
                    <a:pt x="279" y="341"/>
                    <a:pt x="296" y="343"/>
                    <a:pt x="305" y="335"/>
                  </a:cubicBezTo>
                  <a:cubicBezTo>
                    <a:pt x="315" y="326"/>
                    <a:pt x="315" y="309"/>
                    <a:pt x="306" y="301"/>
                  </a:cubicBezTo>
                  <a:lnTo>
                    <a:pt x="221" y="199"/>
                  </a:lnTo>
                  <a:lnTo>
                    <a:pt x="218" y="196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3" name="Lorem Ipsum"/>
          <p:cNvSpPr>
            <a:spLocks/>
          </p:cNvSpPr>
          <p:nvPr/>
        </p:nvSpPr>
        <p:spPr bwMode="auto">
          <a:xfrm>
            <a:off x="3847167" y="2810155"/>
            <a:ext cx="4980266" cy="68098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4000" b="1" dirty="0" smtClean="0">
                <a:solidFill>
                  <a:srgbClr val="262626"/>
                </a:solidFill>
                <a:effectLst/>
                <a:latin typeface="Calibri"/>
              </a:rPr>
              <a:t>Find your own tags!</a:t>
            </a:r>
            <a:endParaRPr lang="en-US" sz="40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1" name="User"/>
          <p:cNvSpPr>
            <a:spLocks noEditPoints="1"/>
          </p:cNvSpPr>
          <p:nvPr/>
        </p:nvSpPr>
        <p:spPr bwMode="auto">
          <a:xfrm>
            <a:off x="9193213" y="782223"/>
            <a:ext cx="242887" cy="288703"/>
          </a:xfrm>
          <a:custGeom>
            <a:avLst/>
            <a:gdLst>
              <a:gd name="T0" fmla="*/ 180 w 353"/>
              <a:gd name="T1" fmla="*/ 0 h 396"/>
              <a:gd name="T2" fmla="*/ 65 w 353"/>
              <a:gd name="T3" fmla="*/ 115 h 396"/>
              <a:gd name="T4" fmla="*/ 83 w 353"/>
              <a:gd name="T5" fmla="*/ 175 h 396"/>
              <a:gd name="T6" fmla="*/ 20 w 353"/>
              <a:gd name="T7" fmla="*/ 341 h 396"/>
              <a:gd name="T8" fmla="*/ 63 w 353"/>
              <a:gd name="T9" fmla="*/ 386 h 396"/>
              <a:gd name="T10" fmla="*/ 119 w 353"/>
              <a:gd name="T11" fmla="*/ 396 h 396"/>
              <a:gd name="T12" fmla="*/ 245 w 353"/>
              <a:gd name="T13" fmla="*/ 396 h 396"/>
              <a:gd name="T14" fmla="*/ 301 w 353"/>
              <a:gd name="T15" fmla="*/ 383 h 396"/>
              <a:gd name="T16" fmla="*/ 340 w 353"/>
              <a:gd name="T17" fmla="*/ 338 h 396"/>
              <a:gd name="T18" fmla="*/ 275 w 353"/>
              <a:gd name="T19" fmla="*/ 179 h 396"/>
              <a:gd name="T20" fmla="*/ 294 w 353"/>
              <a:gd name="T21" fmla="*/ 115 h 396"/>
              <a:gd name="T22" fmla="*/ 180 w 353"/>
              <a:gd name="T23" fmla="*/ 0 h 396"/>
              <a:gd name="T24" fmla="*/ 180 w 353"/>
              <a:gd name="T25" fmla="*/ 23 h 396"/>
              <a:gd name="T26" fmla="*/ 272 w 353"/>
              <a:gd name="T27" fmla="*/ 115 h 396"/>
              <a:gd name="T28" fmla="*/ 251 w 353"/>
              <a:gd name="T29" fmla="*/ 173 h 396"/>
              <a:gd name="T30" fmla="*/ 251 w 353"/>
              <a:gd name="T31" fmla="*/ 173 h 396"/>
              <a:gd name="T32" fmla="*/ 180 w 353"/>
              <a:gd name="T33" fmla="*/ 207 h 396"/>
              <a:gd name="T34" fmla="*/ 107 w 353"/>
              <a:gd name="T35" fmla="*/ 171 h 396"/>
              <a:gd name="T36" fmla="*/ 88 w 353"/>
              <a:gd name="T37" fmla="*/ 115 h 396"/>
              <a:gd name="T38" fmla="*/ 180 w 353"/>
              <a:gd name="T39" fmla="*/ 23 h 396"/>
              <a:gd name="T40" fmla="*/ 96 w 353"/>
              <a:gd name="T41" fmla="*/ 193 h 396"/>
              <a:gd name="T42" fmla="*/ 180 w 353"/>
              <a:gd name="T43" fmla="*/ 229 h 396"/>
              <a:gd name="T44" fmla="*/ 260 w 353"/>
              <a:gd name="T45" fmla="*/ 196 h 396"/>
              <a:gd name="T46" fmla="*/ 318 w 353"/>
              <a:gd name="T47" fmla="*/ 330 h 396"/>
              <a:gd name="T48" fmla="*/ 290 w 353"/>
              <a:gd name="T49" fmla="*/ 363 h 396"/>
              <a:gd name="T50" fmla="*/ 245 w 353"/>
              <a:gd name="T51" fmla="*/ 373 h 396"/>
              <a:gd name="T52" fmla="*/ 119 w 353"/>
              <a:gd name="T53" fmla="*/ 373 h 396"/>
              <a:gd name="T54" fmla="*/ 72 w 353"/>
              <a:gd name="T55" fmla="*/ 365 h 396"/>
              <a:gd name="T56" fmla="*/ 41 w 353"/>
              <a:gd name="T57" fmla="*/ 331 h 396"/>
              <a:gd name="T58" fmla="*/ 96 w 353"/>
              <a:gd name="T59" fmla="*/ 193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3" h="396">
                <a:moveTo>
                  <a:pt x="180" y="0"/>
                </a:moveTo>
                <a:cubicBezTo>
                  <a:pt x="117" y="0"/>
                  <a:pt x="65" y="52"/>
                  <a:pt x="65" y="115"/>
                </a:cubicBezTo>
                <a:cubicBezTo>
                  <a:pt x="65" y="137"/>
                  <a:pt x="72" y="158"/>
                  <a:pt x="83" y="175"/>
                </a:cubicBezTo>
                <a:cubicBezTo>
                  <a:pt x="11" y="227"/>
                  <a:pt x="0" y="297"/>
                  <a:pt x="20" y="341"/>
                </a:cubicBezTo>
                <a:cubicBezTo>
                  <a:pt x="30" y="363"/>
                  <a:pt x="45" y="378"/>
                  <a:pt x="63" y="386"/>
                </a:cubicBezTo>
                <a:cubicBezTo>
                  <a:pt x="80" y="394"/>
                  <a:pt x="99" y="396"/>
                  <a:pt x="119" y="396"/>
                </a:cubicBezTo>
                <a:lnTo>
                  <a:pt x="245" y="396"/>
                </a:lnTo>
                <a:cubicBezTo>
                  <a:pt x="264" y="396"/>
                  <a:pt x="284" y="392"/>
                  <a:pt x="301" y="383"/>
                </a:cubicBezTo>
                <a:cubicBezTo>
                  <a:pt x="318" y="374"/>
                  <a:pt x="332" y="359"/>
                  <a:pt x="340" y="338"/>
                </a:cubicBezTo>
                <a:cubicBezTo>
                  <a:pt x="353" y="299"/>
                  <a:pt x="343" y="234"/>
                  <a:pt x="275" y="179"/>
                </a:cubicBezTo>
                <a:cubicBezTo>
                  <a:pt x="287" y="161"/>
                  <a:pt x="294" y="139"/>
                  <a:pt x="294" y="115"/>
                </a:cubicBezTo>
                <a:cubicBezTo>
                  <a:pt x="294" y="52"/>
                  <a:pt x="243" y="0"/>
                  <a:pt x="180" y="0"/>
                </a:cubicBezTo>
                <a:close/>
                <a:moveTo>
                  <a:pt x="180" y="23"/>
                </a:moveTo>
                <a:cubicBezTo>
                  <a:pt x="231" y="23"/>
                  <a:pt x="272" y="64"/>
                  <a:pt x="272" y="115"/>
                </a:cubicBezTo>
                <a:cubicBezTo>
                  <a:pt x="272" y="137"/>
                  <a:pt x="264" y="157"/>
                  <a:pt x="251" y="173"/>
                </a:cubicBezTo>
                <a:cubicBezTo>
                  <a:pt x="251" y="173"/>
                  <a:pt x="251" y="173"/>
                  <a:pt x="251" y="173"/>
                </a:cubicBezTo>
                <a:cubicBezTo>
                  <a:pt x="225" y="203"/>
                  <a:pt x="204" y="206"/>
                  <a:pt x="180" y="207"/>
                </a:cubicBezTo>
                <a:cubicBezTo>
                  <a:pt x="150" y="207"/>
                  <a:pt x="124" y="193"/>
                  <a:pt x="107" y="171"/>
                </a:cubicBezTo>
                <a:cubicBezTo>
                  <a:pt x="92" y="152"/>
                  <a:pt x="88" y="132"/>
                  <a:pt x="88" y="115"/>
                </a:cubicBezTo>
                <a:cubicBezTo>
                  <a:pt x="88" y="64"/>
                  <a:pt x="129" y="23"/>
                  <a:pt x="180" y="23"/>
                </a:cubicBezTo>
                <a:close/>
                <a:moveTo>
                  <a:pt x="96" y="193"/>
                </a:moveTo>
                <a:cubicBezTo>
                  <a:pt x="117" y="215"/>
                  <a:pt x="147" y="229"/>
                  <a:pt x="180" y="229"/>
                </a:cubicBezTo>
                <a:cubicBezTo>
                  <a:pt x="211" y="229"/>
                  <a:pt x="239" y="217"/>
                  <a:pt x="260" y="196"/>
                </a:cubicBezTo>
                <a:cubicBezTo>
                  <a:pt x="323" y="246"/>
                  <a:pt x="328" y="303"/>
                  <a:pt x="318" y="330"/>
                </a:cubicBezTo>
                <a:cubicBezTo>
                  <a:pt x="313" y="346"/>
                  <a:pt x="303" y="356"/>
                  <a:pt x="290" y="363"/>
                </a:cubicBezTo>
                <a:cubicBezTo>
                  <a:pt x="278" y="370"/>
                  <a:pt x="262" y="373"/>
                  <a:pt x="245" y="373"/>
                </a:cubicBezTo>
                <a:lnTo>
                  <a:pt x="119" y="373"/>
                </a:lnTo>
                <a:cubicBezTo>
                  <a:pt x="101" y="373"/>
                  <a:pt x="85" y="371"/>
                  <a:pt x="72" y="365"/>
                </a:cubicBezTo>
                <a:cubicBezTo>
                  <a:pt x="59" y="359"/>
                  <a:pt x="49" y="350"/>
                  <a:pt x="41" y="331"/>
                </a:cubicBezTo>
                <a:cubicBezTo>
                  <a:pt x="26" y="298"/>
                  <a:pt x="31" y="240"/>
                  <a:pt x="96" y="193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Text Box"/>
          <p:cNvSpPr>
            <a:spLocks/>
          </p:cNvSpPr>
          <p:nvPr/>
        </p:nvSpPr>
        <p:spPr bwMode="auto">
          <a:xfrm>
            <a:off x="9502482" y="841594"/>
            <a:ext cx="1902118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262626"/>
                </a:solidFill>
                <a:latin typeface="Calibri"/>
              </a:rPr>
              <a:t>login</a:t>
            </a:r>
            <a:endParaRPr lang="en-US" sz="900" dirty="0">
              <a:solidFill>
                <a:srgbClr val="26262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01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rowser"/>
          <p:cNvGrpSpPr/>
          <p:nvPr>
            <p:custDataLst>
              <p:tags r:id="rId1"/>
            </p:custDataLst>
          </p:nvPr>
        </p:nvGrpSpPr>
        <p:grpSpPr>
          <a:xfrm>
            <a:off x="0" y="-2"/>
            <a:ext cx="12192000" cy="6858000"/>
            <a:chOff x="508000" y="1416843"/>
            <a:chExt cx="6696744" cy="4405076"/>
          </a:xfrm>
        </p:grpSpPr>
        <p:sp>
          <p:nvSpPr>
            <p:cNvPr id="7" name="Window Outer"/>
            <p:cNvSpPr/>
            <p:nvPr>
              <p:custDataLst>
                <p:tags r:id="rId12"/>
              </p:custDataLst>
            </p:nvPr>
          </p:nvSpPr>
          <p:spPr>
            <a:xfrm>
              <a:off x="508000" y="1416843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Browser</a:t>
              </a:r>
              <a:endParaRPr lang="en-US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Window Inner"/>
            <p:cNvSpPr/>
            <p:nvPr>
              <p:custDataLst>
                <p:tags r:id="rId13"/>
              </p:custDataLst>
            </p:nvPr>
          </p:nvSpPr>
          <p:spPr>
            <a:xfrm>
              <a:off x="523535" y="1702868"/>
              <a:ext cx="6665674" cy="4099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Address Box"/>
            <p:cNvSpPr/>
            <p:nvPr>
              <p:custDataLst>
                <p:tags r:id="rId14"/>
              </p:custDataLst>
            </p:nvPr>
          </p:nvSpPr>
          <p:spPr>
            <a:xfrm>
              <a:off x="1076525" y="1566303"/>
              <a:ext cx="5448585" cy="10614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http://www.beecomci.com/</a:t>
              </a:r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Search Box"/>
            <p:cNvSpPr/>
            <p:nvPr>
              <p:custDataLst>
                <p:tags r:id="rId15"/>
              </p:custDataLst>
            </p:nvPr>
          </p:nvSpPr>
          <p:spPr>
            <a:xfrm>
              <a:off x="6549689" y="1566303"/>
              <a:ext cx="639519" cy="10614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" name="Browser Buttons"/>
            <p:cNvGrpSpPr/>
            <p:nvPr/>
          </p:nvGrpSpPr>
          <p:grpSpPr>
            <a:xfrm>
              <a:off x="553521" y="1567969"/>
              <a:ext cx="459732" cy="102817"/>
              <a:chOff x="574208" y="1609980"/>
              <a:chExt cx="459732" cy="102817"/>
            </a:xfrm>
          </p:grpSpPr>
          <p:sp>
            <p:nvSpPr>
              <p:cNvPr id="16" name="Cancel Button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54591" y="1614419"/>
                <a:ext cx="79349" cy="93938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" name="Reload Button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26816" y="1609980"/>
                <a:ext cx="87921" cy="102817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" name="Forward Button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00757" y="1619001"/>
                <a:ext cx="86206" cy="84774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Back Button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574208" y="1619287"/>
                <a:ext cx="86696" cy="84201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2" name="Window Buttons"/>
            <p:cNvGrpSpPr>
              <a:grpSpLocks noChangeAspect="1"/>
            </p:cNvGrpSpPr>
            <p:nvPr/>
          </p:nvGrpSpPr>
          <p:grpSpPr>
            <a:xfrm>
              <a:off x="6984508" y="1460484"/>
              <a:ext cx="188485" cy="58204"/>
              <a:chOff x="8787638" y="102391"/>
              <a:chExt cx="221754" cy="68475"/>
            </a:xfrm>
          </p:grpSpPr>
          <p:sp>
            <p:nvSpPr>
              <p:cNvPr id="13" name="Close Button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952321" y="103910"/>
                <a:ext cx="57071" cy="66956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" name="Maximize Button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868317" y="102391"/>
                <a:ext cx="57997" cy="68474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Minimize Button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787638" y="154614"/>
                <a:ext cx="54663" cy="16251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1" name="Title"/>
          <p:cNvSpPr>
            <a:spLocks/>
          </p:cNvSpPr>
          <p:nvPr/>
        </p:nvSpPr>
        <p:spPr bwMode="auto">
          <a:xfrm>
            <a:off x="10086102" y="833596"/>
            <a:ext cx="1432798" cy="3116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262626"/>
                </a:solidFill>
                <a:latin typeface="Calibri"/>
              </a:rPr>
              <a:t>Hello </a:t>
            </a:r>
            <a:r>
              <a:rPr lang="en-US" sz="1600" b="1" dirty="0" err="1" smtClean="0">
                <a:solidFill>
                  <a:srgbClr val="262626"/>
                </a:solidFill>
                <a:latin typeface="Calibri"/>
              </a:rPr>
              <a:t>Youjin</a:t>
            </a:r>
            <a:r>
              <a:rPr lang="en-US" sz="1600" b="1" dirty="0" smtClean="0">
                <a:solidFill>
                  <a:srgbClr val="262626"/>
                </a:solidFill>
                <a:latin typeface="Calibri"/>
              </a:rPr>
              <a:t>!</a:t>
            </a:r>
            <a:endParaRPr lang="en-US" sz="16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grpSp>
        <p:nvGrpSpPr>
          <p:cNvPr id="22" name="Search Box"/>
          <p:cNvGrpSpPr/>
          <p:nvPr>
            <p:custDataLst>
              <p:tags r:id="rId2"/>
            </p:custDataLst>
          </p:nvPr>
        </p:nvGrpSpPr>
        <p:grpSpPr>
          <a:xfrm>
            <a:off x="1668990" y="833596"/>
            <a:ext cx="1869021" cy="203932"/>
            <a:chOff x="2054906" y="2420888"/>
            <a:chExt cx="1869021" cy="203932"/>
          </a:xfrm>
        </p:grpSpPr>
        <p:sp>
          <p:nvSpPr>
            <p:cNvPr id="23" name="Text Box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054906" y="2420888"/>
              <a:ext cx="1869021" cy="20393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i="1" dirty="0" smtClean="0">
                  <a:solidFill>
                    <a:srgbClr val="727272"/>
                  </a:solidFill>
                  <a:latin typeface="Calibri"/>
                </a:rPr>
                <a:t>합정</a:t>
              </a:r>
              <a:endParaRPr lang="en-US" sz="900" i="1" dirty="0">
                <a:solidFill>
                  <a:srgbClr val="727272"/>
                </a:solidFill>
                <a:effectLst/>
                <a:latin typeface="Calibri"/>
              </a:endParaRPr>
            </a:p>
          </p:txBody>
        </p:sp>
        <p:sp>
          <p:nvSpPr>
            <p:cNvPr id="24" name="Search Icon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742643" y="2459354"/>
              <a:ext cx="115888" cy="127000"/>
            </a:xfrm>
            <a:custGeom>
              <a:avLst/>
              <a:gdLst>
                <a:gd name="T0" fmla="*/ 117 w 315"/>
                <a:gd name="T1" fmla="*/ 0 h 343"/>
                <a:gd name="T2" fmla="*/ 0 w 315"/>
                <a:gd name="T3" fmla="*/ 117 h 343"/>
                <a:gd name="T4" fmla="*/ 117 w 315"/>
                <a:gd name="T5" fmla="*/ 232 h 343"/>
                <a:gd name="T6" fmla="*/ 232 w 315"/>
                <a:gd name="T7" fmla="*/ 117 h 343"/>
                <a:gd name="T8" fmla="*/ 117 w 315"/>
                <a:gd name="T9" fmla="*/ 0 h 343"/>
                <a:gd name="T10" fmla="*/ 117 w 315"/>
                <a:gd name="T11" fmla="*/ 26 h 343"/>
                <a:gd name="T12" fmla="*/ 208 w 315"/>
                <a:gd name="T13" fmla="*/ 117 h 343"/>
                <a:gd name="T14" fmla="*/ 117 w 315"/>
                <a:gd name="T15" fmla="*/ 207 h 343"/>
                <a:gd name="T16" fmla="*/ 26 w 315"/>
                <a:gd name="T17" fmla="*/ 117 h 343"/>
                <a:gd name="T18" fmla="*/ 117 w 315"/>
                <a:gd name="T19" fmla="*/ 26 h 343"/>
                <a:gd name="T20" fmla="*/ 218 w 315"/>
                <a:gd name="T21" fmla="*/ 196 h 343"/>
                <a:gd name="T22" fmla="*/ 184 w 315"/>
                <a:gd name="T23" fmla="*/ 226 h 343"/>
                <a:gd name="T24" fmla="*/ 186 w 315"/>
                <a:gd name="T25" fmla="*/ 228 h 343"/>
                <a:gd name="T26" fmla="*/ 271 w 315"/>
                <a:gd name="T27" fmla="*/ 331 h 343"/>
                <a:gd name="T28" fmla="*/ 305 w 315"/>
                <a:gd name="T29" fmla="*/ 335 h 343"/>
                <a:gd name="T30" fmla="*/ 306 w 315"/>
                <a:gd name="T31" fmla="*/ 301 h 343"/>
                <a:gd name="T32" fmla="*/ 221 w 315"/>
                <a:gd name="T33" fmla="*/ 199 h 343"/>
                <a:gd name="T34" fmla="*/ 218 w 315"/>
                <a:gd name="T35" fmla="*/ 196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5" h="343">
                  <a:moveTo>
                    <a:pt x="117" y="0"/>
                  </a:moveTo>
                  <a:cubicBezTo>
                    <a:pt x="53" y="0"/>
                    <a:pt x="0" y="53"/>
                    <a:pt x="0" y="117"/>
                  </a:cubicBezTo>
                  <a:cubicBezTo>
                    <a:pt x="0" y="181"/>
                    <a:pt x="53" y="232"/>
                    <a:pt x="117" y="232"/>
                  </a:cubicBezTo>
                  <a:cubicBezTo>
                    <a:pt x="181" y="232"/>
                    <a:pt x="232" y="181"/>
                    <a:pt x="232" y="117"/>
                  </a:cubicBezTo>
                  <a:cubicBezTo>
                    <a:pt x="232" y="53"/>
                    <a:pt x="181" y="0"/>
                    <a:pt x="117" y="0"/>
                  </a:cubicBezTo>
                  <a:close/>
                  <a:moveTo>
                    <a:pt x="117" y="26"/>
                  </a:moveTo>
                  <a:cubicBezTo>
                    <a:pt x="167" y="26"/>
                    <a:pt x="208" y="66"/>
                    <a:pt x="208" y="117"/>
                  </a:cubicBezTo>
                  <a:cubicBezTo>
                    <a:pt x="208" y="167"/>
                    <a:pt x="167" y="207"/>
                    <a:pt x="117" y="207"/>
                  </a:cubicBezTo>
                  <a:cubicBezTo>
                    <a:pt x="67" y="207"/>
                    <a:pt x="26" y="167"/>
                    <a:pt x="26" y="117"/>
                  </a:cubicBezTo>
                  <a:cubicBezTo>
                    <a:pt x="26" y="66"/>
                    <a:pt x="67" y="26"/>
                    <a:pt x="117" y="26"/>
                  </a:cubicBezTo>
                  <a:close/>
                  <a:moveTo>
                    <a:pt x="218" y="196"/>
                  </a:moveTo>
                  <a:cubicBezTo>
                    <a:pt x="208" y="208"/>
                    <a:pt x="197" y="218"/>
                    <a:pt x="184" y="226"/>
                  </a:cubicBezTo>
                  <a:lnTo>
                    <a:pt x="186" y="228"/>
                  </a:lnTo>
                  <a:lnTo>
                    <a:pt x="271" y="331"/>
                  </a:lnTo>
                  <a:cubicBezTo>
                    <a:pt x="279" y="341"/>
                    <a:pt x="296" y="343"/>
                    <a:pt x="305" y="335"/>
                  </a:cubicBezTo>
                  <a:cubicBezTo>
                    <a:pt x="315" y="326"/>
                    <a:pt x="315" y="309"/>
                    <a:pt x="306" y="301"/>
                  </a:cubicBezTo>
                  <a:lnTo>
                    <a:pt x="221" y="199"/>
                  </a:lnTo>
                  <a:lnTo>
                    <a:pt x="218" y="196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6" name="Title"/>
          <p:cNvSpPr>
            <a:spLocks/>
          </p:cNvSpPr>
          <p:nvPr/>
        </p:nvSpPr>
        <p:spPr bwMode="auto">
          <a:xfrm>
            <a:off x="587629" y="833730"/>
            <a:ext cx="1091178" cy="21932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>
                <a:solidFill>
                  <a:srgbClr val="262626"/>
                </a:solidFill>
                <a:effectLst/>
                <a:latin typeface="Calibri"/>
              </a:rPr>
              <a:t>one more search?</a:t>
            </a:r>
            <a:endParaRPr lang="en-US" sz="10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8" name="Neon Marker"/>
          <p:cNvSpPr>
            <a:spLocks/>
          </p:cNvSpPr>
          <p:nvPr/>
        </p:nvSpPr>
        <p:spPr bwMode="auto">
          <a:xfrm>
            <a:off x="610147" y="792733"/>
            <a:ext cx="1044248" cy="270196"/>
          </a:xfrm>
          <a:custGeom>
            <a:avLst/>
            <a:gdLst>
              <a:gd name="connsiteX0" fmla="*/ 83211 w 1095375"/>
              <a:gd name="connsiteY0" fmla="*/ 0 h 453716"/>
              <a:gd name="connsiteX1" fmla="*/ 40681 w 1095375"/>
              <a:gd name="connsiteY1" fmla="*/ 47804 h 453716"/>
              <a:gd name="connsiteX2" fmla="*/ 14793 w 1095375"/>
              <a:gd name="connsiteY2" fmla="*/ 89142 h 453716"/>
              <a:gd name="connsiteX3" fmla="*/ 41836 w 1095375"/>
              <a:gd name="connsiteY3" fmla="*/ 130711 h 453716"/>
              <a:gd name="connsiteX4" fmla="*/ 40450 w 1095375"/>
              <a:gd name="connsiteY4" fmla="*/ 139487 h 453716"/>
              <a:gd name="connsiteX5" fmla="*/ 61252 w 1095375"/>
              <a:gd name="connsiteY5" fmla="*/ 178054 h 453716"/>
              <a:gd name="connsiteX6" fmla="*/ 87371 w 1095375"/>
              <a:gd name="connsiteY6" fmla="*/ 186136 h 453716"/>
              <a:gd name="connsiteX7" fmla="*/ 72347 w 1095375"/>
              <a:gd name="connsiteY7" fmla="*/ 218930 h 453716"/>
              <a:gd name="connsiteX8" fmla="*/ 77201 w 1095375"/>
              <a:gd name="connsiteY8" fmla="*/ 238559 h 453716"/>
              <a:gd name="connsiteX9" fmla="*/ 25657 w 1095375"/>
              <a:gd name="connsiteY9" fmla="*/ 251261 h 453716"/>
              <a:gd name="connsiteX10" fmla="*/ 10401 w 1095375"/>
              <a:gd name="connsiteY10" fmla="*/ 298603 h 453716"/>
              <a:gd name="connsiteX11" fmla="*/ 0 w 1095375"/>
              <a:gd name="connsiteY11" fmla="*/ 327240 h 453716"/>
              <a:gd name="connsiteX12" fmla="*/ 11557 w 1095375"/>
              <a:gd name="connsiteY12" fmla="*/ 357724 h 453716"/>
              <a:gd name="connsiteX13" fmla="*/ 32360 w 1095375"/>
              <a:gd name="connsiteY13" fmla="*/ 371118 h 453716"/>
              <a:gd name="connsiteX14" fmla="*/ 26812 w 1095375"/>
              <a:gd name="connsiteY14" fmla="*/ 392133 h 453716"/>
              <a:gd name="connsiteX15" fmla="*/ 43223 w 1095375"/>
              <a:gd name="connsiteY15" fmla="*/ 427236 h 453716"/>
              <a:gd name="connsiteX16" fmla="*/ 77894 w 1095375"/>
              <a:gd name="connsiteY16" fmla="*/ 439938 h 453716"/>
              <a:gd name="connsiteX17" fmla="*/ 545261 w 1095375"/>
              <a:gd name="connsiteY17" fmla="*/ 453563 h 453716"/>
              <a:gd name="connsiteX18" fmla="*/ 1019561 w 1095375"/>
              <a:gd name="connsiteY18" fmla="*/ 450561 h 453716"/>
              <a:gd name="connsiteX19" fmla="*/ 1062091 w 1095375"/>
              <a:gd name="connsiteY19" fmla="*/ 420308 h 453716"/>
              <a:gd name="connsiteX20" fmla="*/ 1048916 w 1095375"/>
              <a:gd name="connsiteY20" fmla="*/ 370194 h 453716"/>
              <a:gd name="connsiteX21" fmla="*/ 1026033 w 1095375"/>
              <a:gd name="connsiteY21" fmla="*/ 322159 h 453716"/>
              <a:gd name="connsiteX22" fmla="*/ 1021179 w 1095375"/>
              <a:gd name="connsiteY22" fmla="*/ 320312 h 453716"/>
              <a:gd name="connsiteX23" fmla="*/ 1021179 w 1095375"/>
              <a:gd name="connsiteY23" fmla="*/ 320081 h 453716"/>
              <a:gd name="connsiteX24" fmla="*/ 1019330 w 1095375"/>
              <a:gd name="connsiteY24" fmla="*/ 288442 h 453716"/>
              <a:gd name="connsiteX25" fmla="*/ 1019099 w 1095375"/>
              <a:gd name="connsiteY25" fmla="*/ 226551 h 453716"/>
              <a:gd name="connsiteX26" fmla="*/ 1095375 w 1095375"/>
              <a:gd name="connsiteY26" fmla="*/ 172742 h 453716"/>
              <a:gd name="connsiteX27" fmla="*/ 1077346 w 1095375"/>
              <a:gd name="connsiteY27" fmla="*/ 135792 h 453716"/>
              <a:gd name="connsiteX28" fmla="*/ 1063015 w 1095375"/>
              <a:gd name="connsiteY28" fmla="*/ 127940 h 453716"/>
              <a:gd name="connsiteX29" fmla="*/ 1043831 w 1095375"/>
              <a:gd name="connsiteY29" fmla="*/ 81290 h 453716"/>
              <a:gd name="connsiteX30" fmla="*/ 1033429 w 1095375"/>
              <a:gd name="connsiteY30" fmla="*/ 76210 h 453716"/>
              <a:gd name="connsiteX31" fmla="*/ 1038052 w 1095375"/>
              <a:gd name="connsiteY31" fmla="*/ 58889 h 453716"/>
              <a:gd name="connsiteX32" fmla="*/ 1022335 w 1095375"/>
              <a:gd name="connsiteY32" fmla="*/ 24249 h 453716"/>
              <a:gd name="connsiteX33" fmla="*/ 955073 w 1095375"/>
              <a:gd name="connsiteY33" fmla="*/ 9699 h 453716"/>
              <a:gd name="connsiteX34" fmla="*/ 83211 w 1095375"/>
              <a:gd name="connsiteY34" fmla="*/ 0 h 4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95375" h="453716">
                <a:moveTo>
                  <a:pt x="83211" y="0"/>
                </a:moveTo>
                <a:cubicBezTo>
                  <a:pt x="59634" y="1617"/>
                  <a:pt x="39525" y="24249"/>
                  <a:pt x="40681" y="47804"/>
                </a:cubicBezTo>
                <a:cubicBezTo>
                  <a:pt x="24732" y="58889"/>
                  <a:pt x="15255" y="75286"/>
                  <a:pt x="14793" y="89142"/>
                </a:cubicBezTo>
                <a:cubicBezTo>
                  <a:pt x="15255" y="107386"/>
                  <a:pt x="26350" y="123783"/>
                  <a:pt x="41836" y="130711"/>
                </a:cubicBezTo>
                <a:cubicBezTo>
                  <a:pt x="41143" y="133482"/>
                  <a:pt x="40450" y="136023"/>
                  <a:pt x="40450" y="139487"/>
                </a:cubicBezTo>
                <a:cubicBezTo>
                  <a:pt x="40450" y="163504"/>
                  <a:pt x="55474" y="174128"/>
                  <a:pt x="61252" y="178054"/>
                </a:cubicBezTo>
                <a:cubicBezTo>
                  <a:pt x="69342" y="183365"/>
                  <a:pt x="78588" y="184982"/>
                  <a:pt x="87371" y="186136"/>
                </a:cubicBezTo>
                <a:cubicBezTo>
                  <a:pt x="80437" y="192372"/>
                  <a:pt x="72347" y="201840"/>
                  <a:pt x="72347" y="218930"/>
                </a:cubicBezTo>
                <a:cubicBezTo>
                  <a:pt x="72347" y="226782"/>
                  <a:pt x="74658" y="233248"/>
                  <a:pt x="77201" y="238559"/>
                </a:cubicBezTo>
                <a:cubicBezTo>
                  <a:pt x="57323" y="239021"/>
                  <a:pt x="38832" y="240638"/>
                  <a:pt x="25657" y="251261"/>
                </a:cubicBezTo>
                <a:cubicBezTo>
                  <a:pt x="12019" y="268581"/>
                  <a:pt x="6472" y="278974"/>
                  <a:pt x="10401" y="298603"/>
                </a:cubicBezTo>
                <a:cubicBezTo>
                  <a:pt x="5316" y="305070"/>
                  <a:pt x="0" y="315000"/>
                  <a:pt x="0" y="327240"/>
                </a:cubicBezTo>
                <a:cubicBezTo>
                  <a:pt x="0" y="340865"/>
                  <a:pt x="6472" y="351950"/>
                  <a:pt x="11557" y="357724"/>
                </a:cubicBezTo>
                <a:cubicBezTo>
                  <a:pt x="17336" y="364421"/>
                  <a:pt x="24732" y="368578"/>
                  <a:pt x="32360" y="371118"/>
                </a:cubicBezTo>
                <a:cubicBezTo>
                  <a:pt x="29355" y="376892"/>
                  <a:pt x="26812" y="383820"/>
                  <a:pt x="26812" y="392133"/>
                </a:cubicBezTo>
                <a:cubicBezTo>
                  <a:pt x="26812" y="410378"/>
                  <a:pt x="37445" y="422386"/>
                  <a:pt x="43223" y="427236"/>
                </a:cubicBezTo>
                <a:cubicBezTo>
                  <a:pt x="53856" y="435550"/>
                  <a:pt x="66106" y="438321"/>
                  <a:pt x="77894" y="439938"/>
                </a:cubicBezTo>
                <a:cubicBezTo>
                  <a:pt x="235301" y="450792"/>
                  <a:pt x="405189" y="452408"/>
                  <a:pt x="545261" y="453563"/>
                </a:cubicBezTo>
                <a:cubicBezTo>
                  <a:pt x="709601" y="454025"/>
                  <a:pt x="857763" y="453563"/>
                  <a:pt x="1019561" y="450561"/>
                </a:cubicBezTo>
                <a:cubicBezTo>
                  <a:pt x="1038052" y="450330"/>
                  <a:pt x="1055619" y="437628"/>
                  <a:pt x="1062091" y="420308"/>
                </a:cubicBezTo>
                <a:cubicBezTo>
                  <a:pt x="1068332" y="403219"/>
                  <a:pt x="1062784" y="382203"/>
                  <a:pt x="1048916" y="370194"/>
                </a:cubicBezTo>
                <a:cubicBezTo>
                  <a:pt x="1049840" y="348486"/>
                  <a:pt x="1043137" y="333244"/>
                  <a:pt x="1026033" y="322159"/>
                </a:cubicBezTo>
                <a:cubicBezTo>
                  <a:pt x="1023490" y="320774"/>
                  <a:pt x="1022797" y="321004"/>
                  <a:pt x="1021179" y="320312"/>
                </a:cubicBezTo>
                <a:cubicBezTo>
                  <a:pt x="1021179" y="320312"/>
                  <a:pt x="1021179" y="320081"/>
                  <a:pt x="1021179" y="320081"/>
                </a:cubicBezTo>
                <a:cubicBezTo>
                  <a:pt x="1023721" y="309458"/>
                  <a:pt x="1023028" y="297680"/>
                  <a:pt x="1019330" y="288442"/>
                </a:cubicBezTo>
                <a:cubicBezTo>
                  <a:pt x="1034585" y="269274"/>
                  <a:pt x="1036896" y="245026"/>
                  <a:pt x="1019099" y="226551"/>
                </a:cubicBezTo>
                <a:cubicBezTo>
                  <a:pt x="1055850" y="221932"/>
                  <a:pt x="1094682" y="209692"/>
                  <a:pt x="1095375" y="172742"/>
                </a:cubicBezTo>
                <a:cubicBezTo>
                  <a:pt x="1095375" y="153805"/>
                  <a:pt x="1083818" y="140872"/>
                  <a:pt x="1077346" y="135792"/>
                </a:cubicBezTo>
                <a:cubicBezTo>
                  <a:pt x="1070874" y="130711"/>
                  <a:pt x="1066482" y="129095"/>
                  <a:pt x="1063015" y="127940"/>
                </a:cubicBezTo>
                <a:cubicBezTo>
                  <a:pt x="1063709" y="110620"/>
                  <a:pt x="1058855" y="92144"/>
                  <a:pt x="1043831" y="81290"/>
                </a:cubicBezTo>
                <a:cubicBezTo>
                  <a:pt x="1038746" y="77826"/>
                  <a:pt x="1035972" y="77133"/>
                  <a:pt x="1033429" y="76210"/>
                </a:cubicBezTo>
                <a:cubicBezTo>
                  <a:pt x="1035741" y="71129"/>
                  <a:pt x="1038052" y="65817"/>
                  <a:pt x="1038052" y="58889"/>
                </a:cubicBezTo>
                <a:cubicBezTo>
                  <a:pt x="1038052" y="41800"/>
                  <a:pt x="1028344" y="29329"/>
                  <a:pt x="1022335" y="24249"/>
                </a:cubicBezTo>
                <a:cubicBezTo>
                  <a:pt x="1002919" y="8545"/>
                  <a:pt x="975875" y="10392"/>
                  <a:pt x="955073" y="9699"/>
                </a:cubicBezTo>
                <a:cubicBezTo>
                  <a:pt x="637948" y="9468"/>
                  <a:pt x="366127" y="462"/>
                  <a:pt x="83211" y="0"/>
                </a:cubicBezTo>
                <a:close/>
              </a:path>
            </a:pathLst>
          </a:custGeom>
          <a:solidFill>
            <a:srgbClr val="FA0000">
              <a:alpha val="49804"/>
            </a:srgbClr>
          </a:solidFill>
          <a:ln w="63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ounded Panel"/>
          <p:cNvSpPr>
            <a:spLocks/>
          </p:cNvSpPr>
          <p:nvPr/>
        </p:nvSpPr>
        <p:spPr bwMode="auto">
          <a:xfrm>
            <a:off x="919857" y="3679898"/>
            <a:ext cx="2016224" cy="172819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itle"/>
          <p:cNvSpPr>
            <a:spLocks/>
          </p:cNvSpPr>
          <p:nvPr/>
        </p:nvSpPr>
        <p:spPr bwMode="auto">
          <a:xfrm>
            <a:off x="847626" y="1508224"/>
            <a:ext cx="1432798" cy="3116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262626"/>
                </a:solidFill>
                <a:latin typeface="Calibri"/>
              </a:rPr>
              <a:t>User</a:t>
            </a:r>
            <a:endParaRPr lang="en-US" sz="16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1" name="Title"/>
          <p:cNvSpPr>
            <a:spLocks/>
          </p:cNvSpPr>
          <p:nvPr/>
        </p:nvSpPr>
        <p:spPr bwMode="auto">
          <a:xfrm>
            <a:off x="847626" y="3139999"/>
            <a:ext cx="1432798" cy="3116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262626"/>
                </a:solidFill>
                <a:latin typeface="Calibri"/>
              </a:rPr>
              <a:t>Tag</a:t>
            </a:r>
            <a:endParaRPr lang="en-US" sz="16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3" name="Neon Marker"/>
          <p:cNvSpPr>
            <a:spLocks/>
          </p:cNvSpPr>
          <p:nvPr/>
        </p:nvSpPr>
        <p:spPr bwMode="auto">
          <a:xfrm>
            <a:off x="705043" y="1577242"/>
            <a:ext cx="812533" cy="191619"/>
          </a:xfrm>
          <a:custGeom>
            <a:avLst/>
            <a:gdLst>
              <a:gd name="connsiteX0" fmla="*/ 83211 w 1095375"/>
              <a:gd name="connsiteY0" fmla="*/ 0 h 453716"/>
              <a:gd name="connsiteX1" fmla="*/ 40681 w 1095375"/>
              <a:gd name="connsiteY1" fmla="*/ 47804 h 453716"/>
              <a:gd name="connsiteX2" fmla="*/ 14793 w 1095375"/>
              <a:gd name="connsiteY2" fmla="*/ 89142 h 453716"/>
              <a:gd name="connsiteX3" fmla="*/ 41836 w 1095375"/>
              <a:gd name="connsiteY3" fmla="*/ 130711 h 453716"/>
              <a:gd name="connsiteX4" fmla="*/ 40450 w 1095375"/>
              <a:gd name="connsiteY4" fmla="*/ 139487 h 453716"/>
              <a:gd name="connsiteX5" fmla="*/ 61252 w 1095375"/>
              <a:gd name="connsiteY5" fmla="*/ 178054 h 453716"/>
              <a:gd name="connsiteX6" fmla="*/ 87371 w 1095375"/>
              <a:gd name="connsiteY6" fmla="*/ 186136 h 453716"/>
              <a:gd name="connsiteX7" fmla="*/ 72347 w 1095375"/>
              <a:gd name="connsiteY7" fmla="*/ 218930 h 453716"/>
              <a:gd name="connsiteX8" fmla="*/ 77201 w 1095375"/>
              <a:gd name="connsiteY8" fmla="*/ 238559 h 453716"/>
              <a:gd name="connsiteX9" fmla="*/ 25657 w 1095375"/>
              <a:gd name="connsiteY9" fmla="*/ 251261 h 453716"/>
              <a:gd name="connsiteX10" fmla="*/ 10401 w 1095375"/>
              <a:gd name="connsiteY10" fmla="*/ 298603 h 453716"/>
              <a:gd name="connsiteX11" fmla="*/ 0 w 1095375"/>
              <a:gd name="connsiteY11" fmla="*/ 327240 h 453716"/>
              <a:gd name="connsiteX12" fmla="*/ 11557 w 1095375"/>
              <a:gd name="connsiteY12" fmla="*/ 357724 h 453716"/>
              <a:gd name="connsiteX13" fmla="*/ 32360 w 1095375"/>
              <a:gd name="connsiteY13" fmla="*/ 371118 h 453716"/>
              <a:gd name="connsiteX14" fmla="*/ 26812 w 1095375"/>
              <a:gd name="connsiteY14" fmla="*/ 392133 h 453716"/>
              <a:gd name="connsiteX15" fmla="*/ 43223 w 1095375"/>
              <a:gd name="connsiteY15" fmla="*/ 427236 h 453716"/>
              <a:gd name="connsiteX16" fmla="*/ 77894 w 1095375"/>
              <a:gd name="connsiteY16" fmla="*/ 439938 h 453716"/>
              <a:gd name="connsiteX17" fmla="*/ 545261 w 1095375"/>
              <a:gd name="connsiteY17" fmla="*/ 453563 h 453716"/>
              <a:gd name="connsiteX18" fmla="*/ 1019561 w 1095375"/>
              <a:gd name="connsiteY18" fmla="*/ 450561 h 453716"/>
              <a:gd name="connsiteX19" fmla="*/ 1062091 w 1095375"/>
              <a:gd name="connsiteY19" fmla="*/ 420308 h 453716"/>
              <a:gd name="connsiteX20" fmla="*/ 1048916 w 1095375"/>
              <a:gd name="connsiteY20" fmla="*/ 370194 h 453716"/>
              <a:gd name="connsiteX21" fmla="*/ 1026033 w 1095375"/>
              <a:gd name="connsiteY21" fmla="*/ 322159 h 453716"/>
              <a:gd name="connsiteX22" fmla="*/ 1021179 w 1095375"/>
              <a:gd name="connsiteY22" fmla="*/ 320312 h 453716"/>
              <a:gd name="connsiteX23" fmla="*/ 1021179 w 1095375"/>
              <a:gd name="connsiteY23" fmla="*/ 320081 h 453716"/>
              <a:gd name="connsiteX24" fmla="*/ 1019330 w 1095375"/>
              <a:gd name="connsiteY24" fmla="*/ 288442 h 453716"/>
              <a:gd name="connsiteX25" fmla="*/ 1019099 w 1095375"/>
              <a:gd name="connsiteY25" fmla="*/ 226551 h 453716"/>
              <a:gd name="connsiteX26" fmla="*/ 1095375 w 1095375"/>
              <a:gd name="connsiteY26" fmla="*/ 172742 h 453716"/>
              <a:gd name="connsiteX27" fmla="*/ 1077346 w 1095375"/>
              <a:gd name="connsiteY27" fmla="*/ 135792 h 453716"/>
              <a:gd name="connsiteX28" fmla="*/ 1063015 w 1095375"/>
              <a:gd name="connsiteY28" fmla="*/ 127940 h 453716"/>
              <a:gd name="connsiteX29" fmla="*/ 1043831 w 1095375"/>
              <a:gd name="connsiteY29" fmla="*/ 81290 h 453716"/>
              <a:gd name="connsiteX30" fmla="*/ 1033429 w 1095375"/>
              <a:gd name="connsiteY30" fmla="*/ 76210 h 453716"/>
              <a:gd name="connsiteX31" fmla="*/ 1038052 w 1095375"/>
              <a:gd name="connsiteY31" fmla="*/ 58889 h 453716"/>
              <a:gd name="connsiteX32" fmla="*/ 1022335 w 1095375"/>
              <a:gd name="connsiteY32" fmla="*/ 24249 h 453716"/>
              <a:gd name="connsiteX33" fmla="*/ 955073 w 1095375"/>
              <a:gd name="connsiteY33" fmla="*/ 9699 h 453716"/>
              <a:gd name="connsiteX34" fmla="*/ 83211 w 1095375"/>
              <a:gd name="connsiteY34" fmla="*/ 0 h 4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95375" h="453716">
                <a:moveTo>
                  <a:pt x="83211" y="0"/>
                </a:moveTo>
                <a:cubicBezTo>
                  <a:pt x="59634" y="1617"/>
                  <a:pt x="39525" y="24249"/>
                  <a:pt x="40681" y="47804"/>
                </a:cubicBezTo>
                <a:cubicBezTo>
                  <a:pt x="24732" y="58889"/>
                  <a:pt x="15255" y="75286"/>
                  <a:pt x="14793" y="89142"/>
                </a:cubicBezTo>
                <a:cubicBezTo>
                  <a:pt x="15255" y="107386"/>
                  <a:pt x="26350" y="123783"/>
                  <a:pt x="41836" y="130711"/>
                </a:cubicBezTo>
                <a:cubicBezTo>
                  <a:pt x="41143" y="133482"/>
                  <a:pt x="40450" y="136023"/>
                  <a:pt x="40450" y="139487"/>
                </a:cubicBezTo>
                <a:cubicBezTo>
                  <a:pt x="40450" y="163504"/>
                  <a:pt x="55474" y="174128"/>
                  <a:pt x="61252" y="178054"/>
                </a:cubicBezTo>
                <a:cubicBezTo>
                  <a:pt x="69342" y="183365"/>
                  <a:pt x="78588" y="184982"/>
                  <a:pt x="87371" y="186136"/>
                </a:cubicBezTo>
                <a:cubicBezTo>
                  <a:pt x="80437" y="192372"/>
                  <a:pt x="72347" y="201840"/>
                  <a:pt x="72347" y="218930"/>
                </a:cubicBezTo>
                <a:cubicBezTo>
                  <a:pt x="72347" y="226782"/>
                  <a:pt x="74658" y="233248"/>
                  <a:pt x="77201" y="238559"/>
                </a:cubicBezTo>
                <a:cubicBezTo>
                  <a:pt x="57323" y="239021"/>
                  <a:pt x="38832" y="240638"/>
                  <a:pt x="25657" y="251261"/>
                </a:cubicBezTo>
                <a:cubicBezTo>
                  <a:pt x="12019" y="268581"/>
                  <a:pt x="6472" y="278974"/>
                  <a:pt x="10401" y="298603"/>
                </a:cubicBezTo>
                <a:cubicBezTo>
                  <a:pt x="5316" y="305070"/>
                  <a:pt x="0" y="315000"/>
                  <a:pt x="0" y="327240"/>
                </a:cubicBezTo>
                <a:cubicBezTo>
                  <a:pt x="0" y="340865"/>
                  <a:pt x="6472" y="351950"/>
                  <a:pt x="11557" y="357724"/>
                </a:cubicBezTo>
                <a:cubicBezTo>
                  <a:pt x="17336" y="364421"/>
                  <a:pt x="24732" y="368578"/>
                  <a:pt x="32360" y="371118"/>
                </a:cubicBezTo>
                <a:cubicBezTo>
                  <a:pt x="29355" y="376892"/>
                  <a:pt x="26812" y="383820"/>
                  <a:pt x="26812" y="392133"/>
                </a:cubicBezTo>
                <a:cubicBezTo>
                  <a:pt x="26812" y="410378"/>
                  <a:pt x="37445" y="422386"/>
                  <a:pt x="43223" y="427236"/>
                </a:cubicBezTo>
                <a:cubicBezTo>
                  <a:pt x="53856" y="435550"/>
                  <a:pt x="66106" y="438321"/>
                  <a:pt x="77894" y="439938"/>
                </a:cubicBezTo>
                <a:cubicBezTo>
                  <a:pt x="235301" y="450792"/>
                  <a:pt x="405189" y="452408"/>
                  <a:pt x="545261" y="453563"/>
                </a:cubicBezTo>
                <a:cubicBezTo>
                  <a:pt x="709601" y="454025"/>
                  <a:pt x="857763" y="453563"/>
                  <a:pt x="1019561" y="450561"/>
                </a:cubicBezTo>
                <a:cubicBezTo>
                  <a:pt x="1038052" y="450330"/>
                  <a:pt x="1055619" y="437628"/>
                  <a:pt x="1062091" y="420308"/>
                </a:cubicBezTo>
                <a:cubicBezTo>
                  <a:pt x="1068332" y="403219"/>
                  <a:pt x="1062784" y="382203"/>
                  <a:pt x="1048916" y="370194"/>
                </a:cubicBezTo>
                <a:cubicBezTo>
                  <a:pt x="1049840" y="348486"/>
                  <a:pt x="1043137" y="333244"/>
                  <a:pt x="1026033" y="322159"/>
                </a:cubicBezTo>
                <a:cubicBezTo>
                  <a:pt x="1023490" y="320774"/>
                  <a:pt x="1022797" y="321004"/>
                  <a:pt x="1021179" y="320312"/>
                </a:cubicBezTo>
                <a:cubicBezTo>
                  <a:pt x="1021179" y="320312"/>
                  <a:pt x="1021179" y="320081"/>
                  <a:pt x="1021179" y="320081"/>
                </a:cubicBezTo>
                <a:cubicBezTo>
                  <a:pt x="1023721" y="309458"/>
                  <a:pt x="1023028" y="297680"/>
                  <a:pt x="1019330" y="288442"/>
                </a:cubicBezTo>
                <a:cubicBezTo>
                  <a:pt x="1034585" y="269274"/>
                  <a:pt x="1036896" y="245026"/>
                  <a:pt x="1019099" y="226551"/>
                </a:cubicBezTo>
                <a:cubicBezTo>
                  <a:pt x="1055850" y="221932"/>
                  <a:pt x="1094682" y="209692"/>
                  <a:pt x="1095375" y="172742"/>
                </a:cubicBezTo>
                <a:cubicBezTo>
                  <a:pt x="1095375" y="153805"/>
                  <a:pt x="1083818" y="140872"/>
                  <a:pt x="1077346" y="135792"/>
                </a:cubicBezTo>
                <a:cubicBezTo>
                  <a:pt x="1070874" y="130711"/>
                  <a:pt x="1066482" y="129095"/>
                  <a:pt x="1063015" y="127940"/>
                </a:cubicBezTo>
                <a:cubicBezTo>
                  <a:pt x="1063709" y="110620"/>
                  <a:pt x="1058855" y="92144"/>
                  <a:pt x="1043831" y="81290"/>
                </a:cubicBezTo>
                <a:cubicBezTo>
                  <a:pt x="1038746" y="77826"/>
                  <a:pt x="1035972" y="77133"/>
                  <a:pt x="1033429" y="76210"/>
                </a:cubicBezTo>
                <a:cubicBezTo>
                  <a:pt x="1035741" y="71129"/>
                  <a:pt x="1038052" y="65817"/>
                  <a:pt x="1038052" y="58889"/>
                </a:cubicBezTo>
                <a:cubicBezTo>
                  <a:pt x="1038052" y="41800"/>
                  <a:pt x="1028344" y="29329"/>
                  <a:pt x="1022335" y="24249"/>
                </a:cubicBezTo>
                <a:cubicBezTo>
                  <a:pt x="1002919" y="8545"/>
                  <a:pt x="975875" y="10392"/>
                  <a:pt x="955073" y="9699"/>
                </a:cubicBezTo>
                <a:cubicBezTo>
                  <a:pt x="637948" y="9468"/>
                  <a:pt x="366127" y="462"/>
                  <a:pt x="83211" y="0"/>
                </a:cubicBezTo>
                <a:close/>
              </a:path>
            </a:pathLst>
          </a:custGeom>
          <a:solidFill>
            <a:srgbClr val="E0FC00">
              <a:alpha val="49804"/>
            </a:srgbClr>
          </a:solidFill>
          <a:ln w="63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Neon Marker"/>
          <p:cNvSpPr>
            <a:spLocks/>
          </p:cNvSpPr>
          <p:nvPr/>
        </p:nvSpPr>
        <p:spPr bwMode="auto">
          <a:xfrm>
            <a:off x="765473" y="3191113"/>
            <a:ext cx="580727" cy="260540"/>
          </a:xfrm>
          <a:custGeom>
            <a:avLst/>
            <a:gdLst>
              <a:gd name="connsiteX0" fmla="*/ 83211 w 1095375"/>
              <a:gd name="connsiteY0" fmla="*/ 0 h 453716"/>
              <a:gd name="connsiteX1" fmla="*/ 40681 w 1095375"/>
              <a:gd name="connsiteY1" fmla="*/ 47804 h 453716"/>
              <a:gd name="connsiteX2" fmla="*/ 14793 w 1095375"/>
              <a:gd name="connsiteY2" fmla="*/ 89142 h 453716"/>
              <a:gd name="connsiteX3" fmla="*/ 41836 w 1095375"/>
              <a:gd name="connsiteY3" fmla="*/ 130711 h 453716"/>
              <a:gd name="connsiteX4" fmla="*/ 40450 w 1095375"/>
              <a:gd name="connsiteY4" fmla="*/ 139487 h 453716"/>
              <a:gd name="connsiteX5" fmla="*/ 61252 w 1095375"/>
              <a:gd name="connsiteY5" fmla="*/ 178054 h 453716"/>
              <a:gd name="connsiteX6" fmla="*/ 87371 w 1095375"/>
              <a:gd name="connsiteY6" fmla="*/ 186136 h 453716"/>
              <a:gd name="connsiteX7" fmla="*/ 72347 w 1095375"/>
              <a:gd name="connsiteY7" fmla="*/ 218930 h 453716"/>
              <a:gd name="connsiteX8" fmla="*/ 77201 w 1095375"/>
              <a:gd name="connsiteY8" fmla="*/ 238559 h 453716"/>
              <a:gd name="connsiteX9" fmla="*/ 25657 w 1095375"/>
              <a:gd name="connsiteY9" fmla="*/ 251261 h 453716"/>
              <a:gd name="connsiteX10" fmla="*/ 10401 w 1095375"/>
              <a:gd name="connsiteY10" fmla="*/ 298603 h 453716"/>
              <a:gd name="connsiteX11" fmla="*/ 0 w 1095375"/>
              <a:gd name="connsiteY11" fmla="*/ 327240 h 453716"/>
              <a:gd name="connsiteX12" fmla="*/ 11557 w 1095375"/>
              <a:gd name="connsiteY12" fmla="*/ 357724 h 453716"/>
              <a:gd name="connsiteX13" fmla="*/ 32360 w 1095375"/>
              <a:gd name="connsiteY13" fmla="*/ 371118 h 453716"/>
              <a:gd name="connsiteX14" fmla="*/ 26812 w 1095375"/>
              <a:gd name="connsiteY14" fmla="*/ 392133 h 453716"/>
              <a:gd name="connsiteX15" fmla="*/ 43223 w 1095375"/>
              <a:gd name="connsiteY15" fmla="*/ 427236 h 453716"/>
              <a:gd name="connsiteX16" fmla="*/ 77894 w 1095375"/>
              <a:gd name="connsiteY16" fmla="*/ 439938 h 453716"/>
              <a:gd name="connsiteX17" fmla="*/ 545261 w 1095375"/>
              <a:gd name="connsiteY17" fmla="*/ 453563 h 453716"/>
              <a:gd name="connsiteX18" fmla="*/ 1019561 w 1095375"/>
              <a:gd name="connsiteY18" fmla="*/ 450561 h 453716"/>
              <a:gd name="connsiteX19" fmla="*/ 1062091 w 1095375"/>
              <a:gd name="connsiteY19" fmla="*/ 420308 h 453716"/>
              <a:gd name="connsiteX20" fmla="*/ 1048916 w 1095375"/>
              <a:gd name="connsiteY20" fmla="*/ 370194 h 453716"/>
              <a:gd name="connsiteX21" fmla="*/ 1026033 w 1095375"/>
              <a:gd name="connsiteY21" fmla="*/ 322159 h 453716"/>
              <a:gd name="connsiteX22" fmla="*/ 1021179 w 1095375"/>
              <a:gd name="connsiteY22" fmla="*/ 320312 h 453716"/>
              <a:gd name="connsiteX23" fmla="*/ 1021179 w 1095375"/>
              <a:gd name="connsiteY23" fmla="*/ 320081 h 453716"/>
              <a:gd name="connsiteX24" fmla="*/ 1019330 w 1095375"/>
              <a:gd name="connsiteY24" fmla="*/ 288442 h 453716"/>
              <a:gd name="connsiteX25" fmla="*/ 1019099 w 1095375"/>
              <a:gd name="connsiteY25" fmla="*/ 226551 h 453716"/>
              <a:gd name="connsiteX26" fmla="*/ 1095375 w 1095375"/>
              <a:gd name="connsiteY26" fmla="*/ 172742 h 453716"/>
              <a:gd name="connsiteX27" fmla="*/ 1077346 w 1095375"/>
              <a:gd name="connsiteY27" fmla="*/ 135792 h 453716"/>
              <a:gd name="connsiteX28" fmla="*/ 1063015 w 1095375"/>
              <a:gd name="connsiteY28" fmla="*/ 127940 h 453716"/>
              <a:gd name="connsiteX29" fmla="*/ 1043831 w 1095375"/>
              <a:gd name="connsiteY29" fmla="*/ 81290 h 453716"/>
              <a:gd name="connsiteX30" fmla="*/ 1033429 w 1095375"/>
              <a:gd name="connsiteY30" fmla="*/ 76210 h 453716"/>
              <a:gd name="connsiteX31" fmla="*/ 1038052 w 1095375"/>
              <a:gd name="connsiteY31" fmla="*/ 58889 h 453716"/>
              <a:gd name="connsiteX32" fmla="*/ 1022335 w 1095375"/>
              <a:gd name="connsiteY32" fmla="*/ 24249 h 453716"/>
              <a:gd name="connsiteX33" fmla="*/ 955073 w 1095375"/>
              <a:gd name="connsiteY33" fmla="*/ 9699 h 453716"/>
              <a:gd name="connsiteX34" fmla="*/ 83211 w 1095375"/>
              <a:gd name="connsiteY34" fmla="*/ 0 h 4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95375" h="453716">
                <a:moveTo>
                  <a:pt x="83211" y="0"/>
                </a:moveTo>
                <a:cubicBezTo>
                  <a:pt x="59634" y="1617"/>
                  <a:pt x="39525" y="24249"/>
                  <a:pt x="40681" y="47804"/>
                </a:cubicBezTo>
                <a:cubicBezTo>
                  <a:pt x="24732" y="58889"/>
                  <a:pt x="15255" y="75286"/>
                  <a:pt x="14793" y="89142"/>
                </a:cubicBezTo>
                <a:cubicBezTo>
                  <a:pt x="15255" y="107386"/>
                  <a:pt x="26350" y="123783"/>
                  <a:pt x="41836" y="130711"/>
                </a:cubicBezTo>
                <a:cubicBezTo>
                  <a:pt x="41143" y="133482"/>
                  <a:pt x="40450" y="136023"/>
                  <a:pt x="40450" y="139487"/>
                </a:cubicBezTo>
                <a:cubicBezTo>
                  <a:pt x="40450" y="163504"/>
                  <a:pt x="55474" y="174128"/>
                  <a:pt x="61252" y="178054"/>
                </a:cubicBezTo>
                <a:cubicBezTo>
                  <a:pt x="69342" y="183365"/>
                  <a:pt x="78588" y="184982"/>
                  <a:pt x="87371" y="186136"/>
                </a:cubicBezTo>
                <a:cubicBezTo>
                  <a:pt x="80437" y="192372"/>
                  <a:pt x="72347" y="201840"/>
                  <a:pt x="72347" y="218930"/>
                </a:cubicBezTo>
                <a:cubicBezTo>
                  <a:pt x="72347" y="226782"/>
                  <a:pt x="74658" y="233248"/>
                  <a:pt x="77201" y="238559"/>
                </a:cubicBezTo>
                <a:cubicBezTo>
                  <a:pt x="57323" y="239021"/>
                  <a:pt x="38832" y="240638"/>
                  <a:pt x="25657" y="251261"/>
                </a:cubicBezTo>
                <a:cubicBezTo>
                  <a:pt x="12019" y="268581"/>
                  <a:pt x="6472" y="278974"/>
                  <a:pt x="10401" y="298603"/>
                </a:cubicBezTo>
                <a:cubicBezTo>
                  <a:pt x="5316" y="305070"/>
                  <a:pt x="0" y="315000"/>
                  <a:pt x="0" y="327240"/>
                </a:cubicBezTo>
                <a:cubicBezTo>
                  <a:pt x="0" y="340865"/>
                  <a:pt x="6472" y="351950"/>
                  <a:pt x="11557" y="357724"/>
                </a:cubicBezTo>
                <a:cubicBezTo>
                  <a:pt x="17336" y="364421"/>
                  <a:pt x="24732" y="368578"/>
                  <a:pt x="32360" y="371118"/>
                </a:cubicBezTo>
                <a:cubicBezTo>
                  <a:pt x="29355" y="376892"/>
                  <a:pt x="26812" y="383820"/>
                  <a:pt x="26812" y="392133"/>
                </a:cubicBezTo>
                <a:cubicBezTo>
                  <a:pt x="26812" y="410378"/>
                  <a:pt x="37445" y="422386"/>
                  <a:pt x="43223" y="427236"/>
                </a:cubicBezTo>
                <a:cubicBezTo>
                  <a:pt x="53856" y="435550"/>
                  <a:pt x="66106" y="438321"/>
                  <a:pt x="77894" y="439938"/>
                </a:cubicBezTo>
                <a:cubicBezTo>
                  <a:pt x="235301" y="450792"/>
                  <a:pt x="405189" y="452408"/>
                  <a:pt x="545261" y="453563"/>
                </a:cubicBezTo>
                <a:cubicBezTo>
                  <a:pt x="709601" y="454025"/>
                  <a:pt x="857763" y="453563"/>
                  <a:pt x="1019561" y="450561"/>
                </a:cubicBezTo>
                <a:cubicBezTo>
                  <a:pt x="1038052" y="450330"/>
                  <a:pt x="1055619" y="437628"/>
                  <a:pt x="1062091" y="420308"/>
                </a:cubicBezTo>
                <a:cubicBezTo>
                  <a:pt x="1068332" y="403219"/>
                  <a:pt x="1062784" y="382203"/>
                  <a:pt x="1048916" y="370194"/>
                </a:cubicBezTo>
                <a:cubicBezTo>
                  <a:pt x="1049840" y="348486"/>
                  <a:pt x="1043137" y="333244"/>
                  <a:pt x="1026033" y="322159"/>
                </a:cubicBezTo>
                <a:cubicBezTo>
                  <a:pt x="1023490" y="320774"/>
                  <a:pt x="1022797" y="321004"/>
                  <a:pt x="1021179" y="320312"/>
                </a:cubicBezTo>
                <a:cubicBezTo>
                  <a:pt x="1021179" y="320312"/>
                  <a:pt x="1021179" y="320081"/>
                  <a:pt x="1021179" y="320081"/>
                </a:cubicBezTo>
                <a:cubicBezTo>
                  <a:pt x="1023721" y="309458"/>
                  <a:pt x="1023028" y="297680"/>
                  <a:pt x="1019330" y="288442"/>
                </a:cubicBezTo>
                <a:cubicBezTo>
                  <a:pt x="1034585" y="269274"/>
                  <a:pt x="1036896" y="245026"/>
                  <a:pt x="1019099" y="226551"/>
                </a:cubicBezTo>
                <a:cubicBezTo>
                  <a:pt x="1055850" y="221932"/>
                  <a:pt x="1094682" y="209692"/>
                  <a:pt x="1095375" y="172742"/>
                </a:cubicBezTo>
                <a:cubicBezTo>
                  <a:pt x="1095375" y="153805"/>
                  <a:pt x="1083818" y="140872"/>
                  <a:pt x="1077346" y="135792"/>
                </a:cubicBezTo>
                <a:cubicBezTo>
                  <a:pt x="1070874" y="130711"/>
                  <a:pt x="1066482" y="129095"/>
                  <a:pt x="1063015" y="127940"/>
                </a:cubicBezTo>
                <a:cubicBezTo>
                  <a:pt x="1063709" y="110620"/>
                  <a:pt x="1058855" y="92144"/>
                  <a:pt x="1043831" y="81290"/>
                </a:cubicBezTo>
                <a:cubicBezTo>
                  <a:pt x="1038746" y="77826"/>
                  <a:pt x="1035972" y="77133"/>
                  <a:pt x="1033429" y="76210"/>
                </a:cubicBezTo>
                <a:cubicBezTo>
                  <a:pt x="1035741" y="71129"/>
                  <a:pt x="1038052" y="65817"/>
                  <a:pt x="1038052" y="58889"/>
                </a:cubicBezTo>
                <a:cubicBezTo>
                  <a:pt x="1038052" y="41800"/>
                  <a:pt x="1028344" y="29329"/>
                  <a:pt x="1022335" y="24249"/>
                </a:cubicBezTo>
                <a:cubicBezTo>
                  <a:pt x="1002919" y="8545"/>
                  <a:pt x="975875" y="10392"/>
                  <a:pt x="955073" y="9699"/>
                </a:cubicBezTo>
                <a:cubicBezTo>
                  <a:pt x="637948" y="9468"/>
                  <a:pt x="366127" y="462"/>
                  <a:pt x="83211" y="0"/>
                </a:cubicBezTo>
                <a:close/>
              </a:path>
            </a:pathLst>
          </a:custGeom>
          <a:solidFill>
            <a:srgbClr val="00FF00">
              <a:alpha val="49804"/>
            </a:srgbClr>
          </a:solidFill>
          <a:ln w="63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070163" y="1933497"/>
            <a:ext cx="1305217" cy="357077"/>
            <a:chOff x="1070163" y="1933497"/>
            <a:chExt cx="1305217" cy="357077"/>
          </a:xfrm>
        </p:grpSpPr>
        <p:sp>
          <p:nvSpPr>
            <p:cNvPr id="32" name="Ellipse"/>
            <p:cNvSpPr>
              <a:spLocks/>
            </p:cNvSpPr>
            <p:nvPr/>
          </p:nvSpPr>
          <p:spPr bwMode="auto">
            <a:xfrm>
              <a:off x="1070163" y="1946463"/>
              <a:ext cx="344111" cy="34411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Title"/>
            <p:cNvSpPr>
              <a:spLocks/>
            </p:cNvSpPr>
            <p:nvPr/>
          </p:nvSpPr>
          <p:spPr bwMode="auto">
            <a:xfrm>
              <a:off x="1398925" y="1933497"/>
              <a:ext cx="976455" cy="3424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262626"/>
                  </a:solidFill>
                  <a:latin typeface="Calibri"/>
                </a:rPr>
                <a:t>@beer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070163" y="2441497"/>
            <a:ext cx="1736537" cy="357077"/>
            <a:chOff x="1070163" y="1933497"/>
            <a:chExt cx="1736537" cy="357077"/>
          </a:xfrm>
        </p:grpSpPr>
        <p:sp>
          <p:nvSpPr>
            <p:cNvPr id="71" name="Ellipse"/>
            <p:cNvSpPr>
              <a:spLocks/>
            </p:cNvSpPr>
            <p:nvPr/>
          </p:nvSpPr>
          <p:spPr bwMode="auto">
            <a:xfrm>
              <a:off x="1070163" y="1946463"/>
              <a:ext cx="344111" cy="34411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Title"/>
            <p:cNvSpPr>
              <a:spLocks/>
            </p:cNvSpPr>
            <p:nvPr/>
          </p:nvSpPr>
          <p:spPr bwMode="auto">
            <a:xfrm>
              <a:off x="1398925" y="1933497"/>
              <a:ext cx="1407775" cy="3424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262626"/>
                  </a:solidFill>
                  <a:latin typeface="Calibri"/>
                </a:rPr>
                <a:t>@</a:t>
              </a:r>
              <a:r>
                <a:rPr lang="en-US" b="1" dirty="0" err="1" smtClean="0">
                  <a:solidFill>
                    <a:srgbClr val="262626"/>
                  </a:solidFill>
                  <a:latin typeface="Calibri"/>
                </a:rPr>
                <a:t>beer_love</a:t>
              </a:r>
              <a:endParaRPr lang="en-US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sp>
        <p:nvSpPr>
          <p:cNvPr id="73" name="Text Area"/>
          <p:cNvSpPr>
            <a:spLocks/>
          </p:cNvSpPr>
          <p:nvPr/>
        </p:nvSpPr>
        <p:spPr bwMode="auto">
          <a:xfrm>
            <a:off x="915763" y="5583979"/>
            <a:ext cx="2020317" cy="51004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오늘 </a:t>
            </a:r>
            <a:r>
              <a:rPr lang="ko-KR" altLang="en-US" sz="1100" dirty="0" err="1" smtClean="0">
                <a:solidFill>
                  <a:srgbClr val="262626"/>
                </a:solidFill>
                <a:latin typeface="Calibri"/>
              </a:rPr>
              <a:t>홍대에서</a:t>
            </a:r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 </a:t>
            </a:r>
            <a:r>
              <a:rPr lang="en-US" altLang="ko-KR" sz="1100" b="1" dirty="0" smtClean="0">
                <a:solidFill>
                  <a:schemeClr val="accent5"/>
                </a:solidFill>
                <a:latin typeface="Calibri"/>
              </a:rPr>
              <a:t>#beer </a:t>
            </a:r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한 잔</a:t>
            </a:r>
            <a:r>
              <a:rPr lang="en-US" altLang="ko-KR" sz="1100" dirty="0" smtClean="0">
                <a:solidFill>
                  <a:srgbClr val="262626"/>
                </a:solidFill>
                <a:latin typeface="Calibri"/>
              </a:rPr>
              <a:t>!</a:t>
            </a:r>
          </a:p>
          <a:p>
            <a:r>
              <a:rPr lang="en-US" sz="1100" b="1" dirty="0" smtClean="0">
                <a:solidFill>
                  <a:schemeClr val="accent5"/>
                </a:solidFill>
                <a:effectLst/>
                <a:latin typeface="Calibri"/>
              </a:rPr>
              <a:t>#</a:t>
            </a:r>
            <a:r>
              <a:rPr lang="ko-KR" altLang="en-US" sz="1100" b="1" dirty="0" smtClean="0">
                <a:solidFill>
                  <a:schemeClr val="accent5"/>
                </a:solidFill>
                <a:effectLst/>
                <a:latin typeface="Calibri"/>
              </a:rPr>
              <a:t>합정 </a:t>
            </a:r>
            <a:r>
              <a:rPr lang="en-US" altLang="ko-KR" sz="1100" b="1" dirty="0" smtClean="0">
                <a:solidFill>
                  <a:schemeClr val="accent5"/>
                </a:solidFill>
                <a:effectLst/>
                <a:latin typeface="Calibri"/>
              </a:rPr>
              <a:t>#</a:t>
            </a:r>
            <a:r>
              <a:rPr lang="ko-KR" altLang="en-US" sz="1100" b="1" dirty="0" smtClean="0">
                <a:solidFill>
                  <a:schemeClr val="accent5"/>
                </a:solidFill>
                <a:effectLst/>
                <a:latin typeface="Calibri"/>
              </a:rPr>
              <a:t>달</a:t>
            </a:r>
            <a:endParaRPr lang="en-US" sz="1100" b="1" dirty="0" smtClean="0">
              <a:solidFill>
                <a:schemeClr val="accent5"/>
              </a:solidFill>
              <a:effectLst/>
              <a:latin typeface="Calibri"/>
            </a:endParaRPr>
          </a:p>
        </p:txBody>
      </p:sp>
      <p:sp>
        <p:nvSpPr>
          <p:cNvPr id="74" name="Label"/>
          <p:cNvSpPr>
            <a:spLocks/>
          </p:cNvSpPr>
          <p:nvPr/>
        </p:nvSpPr>
        <p:spPr bwMode="auto">
          <a:xfrm>
            <a:off x="1678807" y="4377378"/>
            <a:ext cx="504479" cy="2808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262626"/>
                </a:solidFill>
                <a:latin typeface="Calibri"/>
              </a:rPr>
              <a:t>사진</a:t>
            </a:r>
            <a:endParaRPr lang="en-US" altLang="ko-KR" sz="1400" b="1" dirty="0" smtClean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5" name="Rounded Panel"/>
          <p:cNvSpPr>
            <a:spLocks/>
          </p:cNvSpPr>
          <p:nvPr/>
        </p:nvSpPr>
        <p:spPr bwMode="auto">
          <a:xfrm>
            <a:off x="3472557" y="3679898"/>
            <a:ext cx="2016224" cy="172819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Text Area"/>
          <p:cNvSpPr>
            <a:spLocks/>
          </p:cNvSpPr>
          <p:nvPr/>
        </p:nvSpPr>
        <p:spPr bwMode="auto">
          <a:xfrm>
            <a:off x="3468463" y="5583979"/>
            <a:ext cx="2020317" cy="51004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>
                <a:solidFill>
                  <a:schemeClr val="accent5"/>
                </a:solidFill>
                <a:latin typeface="Calibri"/>
              </a:rPr>
              <a:t>#beer </a:t>
            </a:r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한 잔</a:t>
            </a:r>
            <a:r>
              <a:rPr lang="en-US" altLang="ko-KR" sz="1100" dirty="0" smtClean="0">
                <a:solidFill>
                  <a:srgbClr val="262626"/>
                </a:solidFill>
                <a:latin typeface="Calibri"/>
              </a:rPr>
              <a:t>!</a:t>
            </a:r>
          </a:p>
        </p:txBody>
      </p:sp>
      <p:sp>
        <p:nvSpPr>
          <p:cNvPr id="77" name="Label"/>
          <p:cNvSpPr>
            <a:spLocks/>
          </p:cNvSpPr>
          <p:nvPr/>
        </p:nvSpPr>
        <p:spPr bwMode="auto">
          <a:xfrm>
            <a:off x="4256907" y="4377378"/>
            <a:ext cx="504479" cy="2808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262626"/>
                </a:solidFill>
                <a:latin typeface="Calibri"/>
              </a:rPr>
              <a:t>사진</a:t>
            </a:r>
            <a:endParaRPr lang="en-US" altLang="ko-KR" sz="1400" b="1" dirty="0" smtClean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4" name="Rounded Panel"/>
          <p:cNvSpPr>
            <a:spLocks/>
          </p:cNvSpPr>
          <p:nvPr/>
        </p:nvSpPr>
        <p:spPr bwMode="auto">
          <a:xfrm>
            <a:off x="6046563" y="3679898"/>
            <a:ext cx="2016224" cy="172819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Text Area"/>
          <p:cNvSpPr>
            <a:spLocks/>
          </p:cNvSpPr>
          <p:nvPr/>
        </p:nvSpPr>
        <p:spPr bwMode="auto">
          <a:xfrm>
            <a:off x="6042469" y="5583979"/>
            <a:ext cx="2020317" cy="51004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강남에서 </a:t>
            </a:r>
            <a:r>
              <a:rPr lang="en-US" altLang="ko-KR" sz="1100" b="1" dirty="0" smtClean="0">
                <a:solidFill>
                  <a:schemeClr val="accent5"/>
                </a:solidFill>
                <a:latin typeface="Calibri"/>
              </a:rPr>
              <a:t>#beer </a:t>
            </a:r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한 잔</a:t>
            </a:r>
            <a:r>
              <a:rPr lang="en-US" altLang="ko-KR" sz="1100" dirty="0" smtClean="0">
                <a:solidFill>
                  <a:srgbClr val="262626"/>
                </a:solidFill>
                <a:latin typeface="Calibri"/>
              </a:rPr>
              <a:t>!</a:t>
            </a:r>
          </a:p>
        </p:txBody>
      </p:sp>
      <p:sp>
        <p:nvSpPr>
          <p:cNvPr id="86" name="Label"/>
          <p:cNvSpPr>
            <a:spLocks/>
          </p:cNvSpPr>
          <p:nvPr/>
        </p:nvSpPr>
        <p:spPr bwMode="auto">
          <a:xfrm>
            <a:off x="6805513" y="4377378"/>
            <a:ext cx="504479" cy="2808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262626"/>
                </a:solidFill>
                <a:latin typeface="Calibri"/>
              </a:rPr>
              <a:t>사진</a:t>
            </a:r>
            <a:endParaRPr lang="en-US" altLang="ko-KR" sz="1400" b="1" dirty="0" smtClean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7" name="Rounded Panel"/>
          <p:cNvSpPr>
            <a:spLocks/>
          </p:cNvSpPr>
          <p:nvPr/>
        </p:nvSpPr>
        <p:spPr bwMode="auto">
          <a:xfrm>
            <a:off x="8684069" y="3679898"/>
            <a:ext cx="2016224" cy="172819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Text Area"/>
          <p:cNvSpPr>
            <a:spLocks/>
          </p:cNvSpPr>
          <p:nvPr/>
        </p:nvSpPr>
        <p:spPr bwMode="auto">
          <a:xfrm>
            <a:off x="8679975" y="5583979"/>
            <a:ext cx="2020317" cy="51004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집에서 </a:t>
            </a:r>
            <a:r>
              <a:rPr lang="en-US" altLang="ko-KR" sz="1100" b="1" dirty="0" smtClean="0">
                <a:solidFill>
                  <a:schemeClr val="accent5"/>
                </a:solidFill>
                <a:latin typeface="Calibri"/>
              </a:rPr>
              <a:t>#beer </a:t>
            </a:r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한 잔</a:t>
            </a:r>
            <a:r>
              <a:rPr lang="en-US" altLang="ko-KR" sz="1100" dirty="0" smtClean="0">
                <a:solidFill>
                  <a:srgbClr val="262626"/>
                </a:solidFill>
                <a:latin typeface="Calibri"/>
              </a:rPr>
              <a:t>!</a:t>
            </a:r>
          </a:p>
        </p:txBody>
      </p:sp>
      <p:sp>
        <p:nvSpPr>
          <p:cNvPr id="89" name="Label"/>
          <p:cNvSpPr>
            <a:spLocks/>
          </p:cNvSpPr>
          <p:nvPr/>
        </p:nvSpPr>
        <p:spPr bwMode="auto">
          <a:xfrm>
            <a:off x="9443019" y="4377378"/>
            <a:ext cx="504479" cy="2808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262626"/>
                </a:solidFill>
                <a:latin typeface="Calibri"/>
              </a:rPr>
              <a:t>사진</a:t>
            </a:r>
            <a:endParaRPr lang="en-US" altLang="ko-KR" sz="1400" b="1" dirty="0" smtClean="0">
              <a:solidFill>
                <a:srgbClr val="262626"/>
              </a:solidFill>
              <a:latin typeface="Calibri"/>
            </a:endParaRPr>
          </a:p>
        </p:txBody>
      </p:sp>
      <p:grpSp>
        <p:nvGrpSpPr>
          <p:cNvPr id="90" name="Vertical Scrollbar"/>
          <p:cNvGrpSpPr/>
          <p:nvPr>
            <p:custDataLst>
              <p:tags r:id="rId3"/>
            </p:custDataLst>
          </p:nvPr>
        </p:nvGrpSpPr>
        <p:grpSpPr>
          <a:xfrm>
            <a:off x="12045878" y="454798"/>
            <a:ext cx="103775" cy="6372720"/>
            <a:chOff x="507996" y="1397000"/>
            <a:chExt cx="144021" cy="2086738"/>
          </a:xfrm>
        </p:grpSpPr>
        <p:grpSp>
          <p:nvGrpSpPr>
            <p:cNvPr id="91" name="Arrow Button Up"/>
            <p:cNvGrpSpPr>
              <a:grpSpLocks/>
            </p:cNvGrpSpPr>
            <p:nvPr/>
          </p:nvGrpSpPr>
          <p:grpSpPr bwMode="auto">
            <a:xfrm>
              <a:off x="508001" y="1397000"/>
              <a:ext cx="144016" cy="47158"/>
              <a:chOff x="508001" y="1397000"/>
              <a:chExt cx="144016" cy="47158"/>
            </a:xfrm>
          </p:grpSpPr>
          <p:sp>
            <p:nvSpPr>
              <p:cNvPr id="97" name="Button Border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08001" y="1397000"/>
                <a:ext cx="144016" cy="4715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8" name="Arrow Up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42537" y="1411738"/>
                <a:ext cx="74943" cy="17682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92" name="Track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07999" y="1443669"/>
              <a:ext cx="144015" cy="19929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Scroll Thumb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35125" y="1449646"/>
              <a:ext cx="89757" cy="1871119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4" name="Arrow Button Down"/>
            <p:cNvGrpSpPr>
              <a:grpSpLocks/>
            </p:cNvGrpSpPr>
            <p:nvPr/>
          </p:nvGrpSpPr>
          <p:grpSpPr bwMode="auto">
            <a:xfrm>
              <a:off x="507996" y="3436580"/>
              <a:ext cx="144016" cy="47158"/>
              <a:chOff x="507996" y="3436580"/>
              <a:chExt cx="144016" cy="47158"/>
            </a:xfrm>
          </p:grpSpPr>
          <p:sp>
            <p:nvSpPr>
              <p:cNvPr id="95" name="Button Border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07996" y="3436580"/>
                <a:ext cx="144016" cy="4715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Arrow Down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 rot="10800000">
                <a:off x="542538" y="3451319"/>
                <a:ext cx="74943" cy="17682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53" name="Hand Cursor"/>
          <p:cNvSpPr>
            <a:spLocks noChangeAspect="1" noEditPoints="1"/>
          </p:cNvSpPr>
          <p:nvPr/>
        </p:nvSpPr>
        <p:spPr bwMode="auto">
          <a:xfrm>
            <a:off x="2659818" y="3748955"/>
            <a:ext cx="224667" cy="268352"/>
          </a:xfrm>
          <a:custGeom>
            <a:avLst/>
            <a:gdLst>
              <a:gd name="T0" fmla="*/ 129 w 312"/>
              <a:gd name="T1" fmla="*/ 0 h 374"/>
              <a:gd name="T2" fmla="*/ 93 w 312"/>
              <a:gd name="T3" fmla="*/ 36 h 374"/>
              <a:gd name="T4" fmla="*/ 93 w 312"/>
              <a:gd name="T5" fmla="*/ 36 h 374"/>
              <a:gd name="T6" fmla="*/ 93 w 312"/>
              <a:gd name="T7" fmla="*/ 201 h 374"/>
              <a:gd name="T8" fmla="*/ 66 w 312"/>
              <a:gd name="T9" fmla="*/ 180 h 374"/>
              <a:gd name="T10" fmla="*/ 18 w 312"/>
              <a:gd name="T11" fmla="*/ 182 h 374"/>
              <a:gd name="T12" fmla="*/ 20 w 312"/>
              <a:gd name="T13" fmla="*/ 235 h 374"/>
              <a:gd name="T14" fmla="*/ 83 w 312"/>
              <a:gd name="T15" fmla="*/ 289 h 374"/>
              <a:gd name="T16" fmla="*/ 121 w 312"/>
              <a:gd name="T17" fmla="*/ 333 h 374"/>
              <a:gd name="T18" fmla="*/ 121 w 312"/>
              <a:gd name="T19" fmla="*/ 365 h 374"/>
              <a:gd name="T20" fmla="*/ 130 w 312"/>
              <a:gd name="T21" fmla="*/ 374 h 374"/>
              <a:gd name="T22" fmla="*/ 259 w 312"/>
              <a:gd name="T23" fmla="*/ 374 h 374"/>
              <a:gd name="T24" fmla="*/ 268 w 312"/>
              <a:gd name="T25" fmla="*/ 365 h 374"/>
              <a:gd name="T26" fmla="*/ 269 w 312"/>
              <a:gd name="T27" fmla="*/ 329 h 374"/>
              <a:gd name="T28" fmla="*/ 299 w 312"/>
              <a:gd name="T29" fmla="*/ 231 h 374"/>
              <a:gd name="T30" fmla="*/ 308 w 312"/>
              <a:gd name="T31" fmla="*/ 187 h 374"/>
              <a:gd name="T32" fmla="*/ 275 w 312"/>
              <a:gd name="T33" fmla="*/ 151 h 374"/>
              <a:gd name="T34" fmla="*/ 219 w 312"/>
              <a:gd name="T35" fmla="*/ 118 h 374"/>
              <a:gd name="T36" fmla="*/ 193 w 312"/>
              <a:gd name="T37" fmla="*/ 95 h 374"/>
              <a:gd name="T38" fmla="*/ 166 w 312"/>
              <a:gd name="T39" fmla="*/ 103 h 374"/>
              <a:gd name="T40" fmla="*/ 166 w 312"/>
              <a:gd name="T41" fmla="*/ 33 h 374"/>
              <a:gd name="T42" fmla="*/ 129 w 312"/>
              <a:gd name="T43" fmla="*/ 0 h 374"/>
              <a:gd name="T44" fmla="*/ 129 w 312"/>
              <a:gd name="T45" fmla="*/ 18 h 374"/>
              <a:gd name="T46" fmla="*/ 148 w 312"/>
              <a:gd name="T47" fmla="*/ 34 h 374"/>
              <a:gd name="T48" fmla="*/ 148 w 312"/>
              <a:gd name="T49" fmla="*/ 35 h 374"/>
              <a:gd name="T50" fmla="*/ 148 w 312"/>
              <a:gd name="T51" fmla="*/ 35 h 374"/>
              <a:gd name="T52" fmla="*/ 148 w 312"/>
              <a:gd name="T53" fmla="*/ 35 h 374"/>
              <a:gd name="T54" fmla="*/ 148 w 312"/>
              <a:gd name="T55" fmla="*/ 156 h 374"/>
              <a:gd name="T56" fmla="*/ 166 w 312"/>
              <a:gd name="T57" fmla="*/ 157 h 374"/>
              <a:gd name="T58" fmla="*/ 191 w 312"/>
              <a:gd name="T59" fmla="*/ 113 h 374"/>
              <a:gd name="T60" fmla="*/ 202 w 312"/>
              <a:gd name="T61" fmla="*/ 156 h 374"/>
              <a:gd name="T62" fmla="*/ 220 w 312"/>
              <a:gd name="T63" fmla="*/ 160 h 374"/>
              <a:gd name="T64" fmla="*/ 242 w 312"/>
              <a:gd name="T65" fmla="*/ 129 h 374"/>
              <a:gd name="T66" fmla="*/ 252 w 312"/>
              <a:gd name="T67" fmla="*/ 174 h 374"/>
              <a:gd name="T68" fmla="*/ 268 w 312"/>
              <a:gd name="T69" fmla="*/ 181 h 374"/>
              <a:gd name="T70" fmla="*/ 281 w 312"/>
              <a:gd name="T71" fmla="*/ 167 h 374"/>
              <a:gd name="T72" fmla="*/ 291 w 312"/>
              <a:gd name="T73" fmla="*/ 185 h 374"/>
              <a:gd name="T74" fmla="*/ 282 w 312"/>
              <a:gd name="T75" fmla="*/ 227 h 374"/>
              <a:gd name="T76" fmla="*/ 251 w 312"/>
              <a:gd name="T77" fmla="*/ 325 h 374"/>
              <a:gd name="T78" fmla="*/ 251 w 312"/>
              <a:gd name="T79" fmla="*/ 356 h 374"/>
              <a:gd name="T80" fmla="*/ 138 w 312"/>
              <a:gd name="T81" fmla="*/ 356 h 374"/>
              <a:gd name="T82" fmla="*/ 138 w 312"/>
              <a:gd name="T83" fmla="*/ 329 h 374"/>
              <a:gd name="T84" fmla="*/ 134 w 312"/>
              <a:gd name="T85" fmla="*/ 322 h 374"/>
              <a:gd name="T86" fmla="*/ 96 w 312"/>
              <a:gd name="T87" fmla="*/ 276 h 374"/>
              <a:gd name="T88" fmla="*/ 32 w 312"/>
              <a:gd name="T89" fmla="*/ 222 h 374"/>
              <a:gd name="T90" fmla="*/ 55 w 312"/>
              <a:gd name="T91" fmla="*/ 193 h 374"/>
              <a:gd name="T92" fmla="*/ 94 w 312"/>
              <a:gd name="T93" fmla="*/ 224 h 374"/>
              <a:gd name="T94" fmla="*/ 108 w 312"/>
              <a:gd name="T95" fmla="*/ 220 h 374"/>
              <a:gd name="T96" fmla="*/ 111 w 312"/>
              <a:gd name="T97" fmla="*/ 199 h 374"/>
              <a:gd name="T98" fmla="*/ 111 w 312"/>
              <a:gd name="T99" fmla="*/ 36 h 374"/>
              <a:gd name="T100" fmla="*/ 111 w 312"/>
              <a:gd name="T101" fmla="*/ 36 h 374"/>
              <a:gd name="T102" fmla="*/ 111 w 312"/>
              <a:gd name="T103" fmla="*/ 36 h 374"/>
              <a:gd name="T104" fmla="*/ 129 w 312"/>
              <a:gd name="T105" fmla="*/ 18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2" h="374">
                <a:moveTo>
                  <a:pt x="129" y="0"/>
                </a:moveTo>
                <a:cubicBezTo>
                  <a:pt x="108" y="1"/>
                  <a:pt x="93" y="13"/>
                  <a:pt x="93" y="36"/>
                </a:cubicBezTo>
                <a:lnTo>
                  <a:pt x="93" y="36"/>
                </a:lnTo>
                <a:cubicBezTo>
                  <a:pt x="93" y="95"/>
                  <a:pt x="95" y="149"/>
                  <a:pt x="93" y="201"/>
                </a:cubicBezTo>
                <a:cubicBezTo>
                  <a:pt x="84" y="194"/>
                  <a:pt x="75" y="187"/>
                  <a:pt x="66" y="180"/>
                </a:cubicBezTo>
                <a:cubicBezTo>
                  <a:pt x="48" y="167"/>
                  <a:pt x="29" y="173"/>
                  <a:pt x="18" y="182"/>
                </a:cubicBezTo>
                <a:cubicBezTo>
                  <a:pt x="0" y="200"/>
                  <a:pt x="5" y="222"/>
                  <a:pt x="20" y="235"/>
                </a:cubicBezTo>
                <a:cubicBezTo>
                  <a:pt x="25" y="240"/>
                  <a:pt x="81" y="287"/>
                  <a:pt x="83" y="289"/>
                </a:cubicBezTo>
                <a:cubicBezTo>
                  <a:pt x="97" y="312"/>
                  <a:pt x="111" y="326"/>
                  <a:pt x="121" y="333"/>
                </a:cubicBezTo>
                <a:cubicBezTo>
                  <a:pt x="121" y="344"/>
                  <a:pt x="121" y="355"/>
                  <a:pt x="121" y="365"/>
                </a:cubicBezTo>
                <a:cubicBezTo>
                  <a:pt x="121" y="370"/>
                  <a:pt x="125" y="374"/>
                  <a:pt x="130" y="374"/>
                </a:cubicBezTo>
                <a:lnTo>
                  <a:pt x="259" y="374"/>
                </a:lnTo>
                <a:cubicBezTo>
                  <a:pt x="264" y="374"/>
                  <a:pt x="268" y="370"/>
                  <a:pt x="268" y="365"/>
                </a:cubicBezTo>
                <a:cubicBezTo>
                  <a:pt x="268" y="353"/>
                  <a:pt x="268" y="341"/>
                  <a:pt x="269" y="329"/>
                </a:cubicBezTo>
                <a:cubicBezTo>
                  <a:pt x="276" y="301"/>
                  <a:pt x="290" y="264"/>
                  <a:pt x="299" y="231"/>
                </a:cubicBezTo>
                <a:cubicBezTo>
                  <a:pt x="304" y="215"/>
                  <a:pt x="307" y="200"/>
                  <a:pt x="308" y="187"/>
                </a:cubicBezTo>
                <a:cubicBezTo>
                  <a:pt x="312" y="162"/>
                  <a:pt x="299" y="141"/>
                  <a:pt x="275" y="151"/>
                </a:cubicBezTo>
                <a:cubicBezTo>
                  <a:pt x="274" y="111"/>
                  <a:pt x="235" y="104"/>
                  <a:pt x="219" y="118"/>
                </a:cubicBezTo>
                <a:cubicBezTo>
                  <a:pt x="213" y="105"/>
                  <a:pt x="207" y="97"/>
                  <a:pt x="193" y="95"/>
                </a:cubicBezTo>
                <a:cubicBezTo>
                  <a:pt x="183" y="94"/>
                  <a:pt x="173" y="96"/>
                  <a:pt x="166" y="103"/>
                </a:cubicBezTo>
                <a:lnTo>
                  <a:pt x="166" y="33"/>
                </a:lnTo>
                <a:cubicBezTo>
                  <a:pt x="166" y="12"/>
                  <a:pt x="147" y="0"/>
                  <a:pt x="129" y="0"/>
                </a:cubicBezTo>
                <a:close/>
                <a:moveTo>
                  <a:pt x="129" y="18"/>
                </a:moveTo>
                <a:cubicBezTo>
                  <a:pt x="140" y="18"/>
                  <a:pt x="148" y="25"/>
                  <a:pt x="148" y="34"/>
                </a:cubicBezTo>
                <a:cubicBezTo>
                  <a:pt x="148" y="34"/>
                  <a:pt x="148" y="34"/>
                  <a:pt x="148" y="35"/>
                </a:cubicBezTo>
                <a:lnTo>
                  <a:pt x="148" y="35"/>
                </a:lnTo>
                <a:cubicBezTo>
                  <a:pt x="148" y="35"/>
                  <a:pt x="148" y="35"/>
                  <a:pt x="148" y="35"/>
                </a:cubicBezTo>
                <a:cubicBezTo>
                  <a:pt x="148" y="38"/>
                  <a:pt x="148" y="123"/>
                  <a:pt x="148" y="156"/>
                </a:cubicBezTo>
                <a:cubicBezTo>
                  <a:pt x="149" y="168"/>
                  <a:pt x="165" y="168"/>
                  <a:pt x="166" y="157"/>
                </a:cubicBezTo>
                <a:cubicBezTo>
                  <a:pt x="168" y="135"/>
                  <a:pt x="168" y="108"/>
                  <a:pt x="191" y="113"/>
                </a:cubicBezTo>
                <a:cubicBezTo>
                  <a:pt x="208" y="117"/>
                  <a:pt x="205" y="144"/>
                  <a:pt x="202" y="156"/>
                </a:cubicBezTo>
                <a:cubicBezTo>
                  <a:pt x="200" y="167"/>
                  <a:pt x="216" y="171"/>
                  <a:pt x="220" y="160"/>
                </a:cubicBezTo>
                <a:cubicBezTo>
                  <a:pt x="226" y="142"/>
                  <a:pt x="227" y="126"/>
                  <a:pt x="242" y="129"/>
                </a:cubicBezTo>
                <a:cubicBezTo>
                  <a:pt x="266" y="135"/>
                  <a:pt x="256" y="162"/>
                  <a:pt x="252" y="174"/>
                </a:cubicBezTo>
                <a:cubicBezTo>
                  <a:pt x="249" y="184"/>
                  <a:pt x="262" y="190"/>
                  <a:pt x="268" y="181"/>
                </a:cubicBezTo>
                <a:cubicBezTo>
                  <a:pt x="273" y="173"/>
                  <a:pt x="278" y="168"/>
                  <a:pt x="281" y="167"/>
                </a:cubicBezTo>
                <a:cubicBezTo>
                  <a:pt x="293" y="163"/>
                  <a:pt x="291" y="178"/>
                  <a:pt x="291" y="185"/>
                </a:cubicBezTo>
                <a:cubicBezTo>
                  <a:pt x="290" y="196"/>
                  <a:pt x="287" y="211"/>
                  <a:pt x="282" y="227"/>
                </a:cubicBezTo>
                <a:cubicBezTo>
                  <a:pt x="273" y="258"/>
                  <a:pt x="259" y="296"/>
                  <a:pt x="251" y="325"/>
                </a:cubicBezTo>
                <a:cubicBezTo>
                  <a:pt x="250" y="336"/>
                  <a:pt x="251" y="347"/>
                  <a:pt x="251" y="356"/>
                </a:cubicBezTo>
                <a:lnTo>
                  <a:pt x="138" y="356"/>
                </a:lnTo>
                <a:cubicBezTo>
                  <a:pt x="138" y="347"/>
                  <a:pt x="138" y="338"/>
                  <a:pt x="138" y="329"/>
                </a:cubicBezTo>
                <a:cubicBezTo>
                  <a:pt x="138" y="326"/>
                  <a:pt x="137" y="323"/>
                  <a:pt x="134" y="322"/>
                </a:cubicBezTo>
                <a:cubicBezTo>
                  <a:pt x="112" y="303"/>
                  <a:pt x="106" y="291"/>
                  <a:pt x="96" y="276"/>
                </a:cubicBezTo>
                <a:cubicBezTo>
                  <a:pt x="96" y="276"/>
                  <a:pt x="38" y="228"/>
                  <a:pt x="32" y="222"/>
                </a:cubicBezTo>
                <a:cubicBezTo>
                  <a:pt x="12" y="206"/>
                  <a:pt x="36" y="181"/>
                  <a:pt x="55" y="193"/>
                </a:cubicBezTo>
                <a:cubicBezTo>
                  <a:pt x="69" y="204"/>
                  <a:pt x="82" y="215"/>
                  <a:pt x="94" y="224"/>
                </a:cubicBezTo>
                <a:cubicBezTo>
                  <a:pt x="99" y="227"/>
                  <a:pt x="105" y="225"/>
                  <a:pt x="108" y="220"/>
                </a:cubicBezTo>
                <a:cubicBezTo>
                  <a:pt x="110" y="215"/>
                  <a:pt x="110" y="209"/>
                  <a:pt x="111" y="199"/>
                </a:cubicBezTo>
                <a:cubicBezTo>
                  <a:pt x="113" y="148"/>
                  <a:pt x="111" y="91"/>
                  <a:pt x="111" y="36"/>
                </a:cubicBezTo>
                <a:lnTo>
                  <a:pt x="111" y="36"/>
                </a:lnTo>
                <a:lnTo>
                  <a:pt x="111" y="36"/>
                </a:lnTo>
                <a:cubicBezTo>
                  <a:pt x="111" y="25"/>
                  <a:pt x="120" y="18"/>
                  <a:pt x="129" y="18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Hand Cursor"/>
          <p:cNvSpPr>
            <a:spLocks noChangeAspect="1" noEditPoints="1"/>
          </p:cNvSpPr>
          <p:nvPr/>
        </p:nvSpPr>
        <p:spPr bwMode="auto">
          <a:xfrm>
            <a:off x="5200614" y="3748955"/>
            <a:ext cx="224667" cy="268352"/>
          </a:xfrm>
          <a:custGeom>
            <a:avLst/>
            <a:gdLst>
              <a:gd name="T0" fmla="*/ 129 w 312"/>
              <a:gd name="T1" fmla="*/ 0 h 374"/>
              <a:gd name="T2" fmla="*/ 93 w 312"/>
              <a:gd name="T3" fmla="*/ 36 h 374"/>
              <a:gd name="T4" fmla="*/ 93 w 312"/>
              <a:gd name="T5" fmla="*/ 36 h 374"/>
              <a:gd name="T6" fmla="*/ 93 w 312"/>
              <a:gd name="T7" fmla="*/ 201 h 374"/>
              <a:gd name="T8" fmla="*/ 66 w 312"/>
              <a:gd name="T9" fmla="*/ 180 h 374"/>
              <a:gd name="T10" fmla="*/ 18 w 312"/>
              <a:gd name="T11" fmla="*/ 182 h 374"/>
              <a:gd name="T12" fmla="*/ 20 w 312"/>
              <a:gd name="T13" fmla="*/ 235 h 374"/>
              <a:gd name="T14" fmla="*/ 83 w 312"/>
              <a:gd name="T15" fmla="*/ 289 h 374"/>
              <a:gd name="T16" fmla="*/ 121 w 312"/>
              <a:gd name="T17" fmla="*/ 333 h 374"/>
              <a:gd name="T18" fmla="*/ 121 w 312"/>
              <a:gd name="T19" fmla="*/ 365 h 374"/>
              <a:gd name="T20" fmla="*/ 130 w 312"/>
              <a:gd name="T21" fmla="*/ 374 h 374"/>
              <a:gd name="T22" fmla="*/ 259 w 312"/>
              <a:gd name="T23" fmla="*/ 374 h 374"/>
              <a:gd name="T24" fmla="*/ 268 w 312"/>
              <a:gd name="T25" fmla="*/ 365 h 374"/>
              <a:gd name="T26" fmla="*/ 269 w 312"/>
              <a:gd name="T27" fmla="*/ 329 h 374"/>
              <a:gd name="T28" fmla="*/ 299 w 312"/>
              <a:gd name="T29" fmla="*/ 231 h 374"/>
              <a:gd name="T30" fmla="*/ 308 w 312"/>
              <a:gd name="T31" fmla="*/ 187 h 374"/>
              <a:gd name="T32" fmla="*/ 275 w 312"/>
              <a:gd name="T33" fmla="*/ 151 h 374"/>
              <a:gd name="T34" fmla="*/ 219 w 312"/>
              <a:gd name="T35" fmla="*/ 118 h 374"/>
              <a:gd name="T36" fmla="*/ 193 w 312"/>
              <a:gd name="T37" fmla="*/ 95 h 374"/>
              <a:gd name="T38" fmla="*/ 166 w 312"/>
              <a:gd name="T39" fmla="*/ 103 h 374"/>
              <a:gd name="T40" fmla="*/ 166 w 312"/>
              <a:gd name="T41" fmla="*/ 33 h 374"/>
              <a:gd name="T42" fmla="*/ 129 w 312"/>
              <a:gd name="T43" fmla="*/ 0 h 374"/>
              <a:gd name="T44" fmla="*/ 129 w 312"/>
              <a:gd name="T45" fmla="*/ 18 h 374"/>
              <a:gd name="T46" fmla="*/ 148 w 312"/>
              <a:gd name="T47" fmla="*/ 34 h 374"/>
              <a:gd name="T48" fmla="*/ 148 w 312"/>
              <a:gd name="T49" fmla="*/ 35 h 374"/>
              <a:gd name="T50" fmla="*/ 148 w 312"/>
              <a:gd name="T51" fmla="*/ 35 h 374"/>
              <a:gd name="T52" fmla="*/ 148 w 312"/>
              <a:gd name="T53" fmla="*/ 35 h 374"/>
              <a:gd name="T54" fmla="*/ 148 w 312"/>
              <a:gd name="T55" fmla="*/ 156 h 374"/>
              <a:gd name="T56" fmla="*/ 166 w 312"/>
              <a:gd name="T57" fmla="*/ 157 h 374"/>
              <a:gd name="T58" fmla="*/ 191 w 312"/>
              <a:gd name="T59" fmla="*/ 113 h 374"/>
              <a:gd name="T60" fmla="*/ 202 w 312"/>
              <a:gd name="T61" fmla="*/ 156 h 374"/>
              <a:gd name="T62" fmla="*/ 220 w 312"/>
              <a:gd name="T63" fmla="*/ 160 h 374"/>
              <a:gd name="T64" fmla="*/ 242 w 312"/>
              <a:gd name="T65" fmla="*/ 129 h 374"/>
              <a:gd name="T66" fmla="*/ 252 w 312"/>
              <a:gd name="T67" fmla="*/ 174 h 374"/>
              <a:gd name="T68" fmla="*/ 268 w 312"/>
              <a:gd name="T69" fmla="*/ 181 h 374"/>
              <a:gd name="T70" fmla="*/ 281 w 312"/>
              <a:gd name="T71" fmla="*/ 167 h 374"/>
              <a:gd name="T72" fmla="*/ 291 w 312"/>
              <a:gd name="T73" fmla="*/ 185 h 374"/>
              <a:gd name="T74" fmla="*/ 282 w 312"/>
              <a:gd name="T75" fmla="*/ 227 h 374"/>
              <a:gd name="T76" fmla="*/ 251 w 312"/>
              <a:gd name="T77" fmla="*/ 325 h 374"/>
              <a:gd name="T78" fmla="*/ 251 w 312"/>
              <a:gd name="T79" fmla="*/ 356 h 374"/>
              <a:gd name="T80" fmla="*/ 138 w 312"/>
              <a:gd name="T81" fmla="*/ 356 h 374"/>
              <a:gd name="T82" fmla="*/ 138 w 312"/>
              <a:gd name="T83" fmla="*/ 329 h 374"/>
              <a:gd name="T84" fmla="*/ 134 w 312"/>
              <a:gd name="T85" fmla="*/ 322 h 374"/>
              <a:gd name="T86" fmla="*/ 96 w 312"/>
              <a:gd name="T87" fmla="*/ 276 h 374"/>
              <a:gd name="T88" fmla="*/ 32 w 312"/>
              <a:gd name="T89" fmla="*/ 222 h 374"/>
              <a:gd name="T90" fmla="*/ 55 w 312"/>
              <a:gd name="T91" fmla="*/ 193 h 374"/>
              <a:gd name="T92" fmla="*/ 94 w 312"/>
              <a:gd name="T93" fmla="*/ 224 h 374"/>
              <a:gd name="T94" fmla="*/ 108 w 312"/>
              <a:gd name="T95" fmla="*/ 220 h 374"/>
              <a:gd name="T96" fmla="*/ 111 w 312"/>
              <a:gd name="T97" fmla="*/ 199 h 374"/>
              <a:gd name="T98" fmla="*/ 111 w 312"/>
              <a:gd name="T99" fmla="*/ 36 h 374"/>
              <a:gd name="T100" fmla="*/ 111 w 312"/>
              <a:gd name="T101" fmla="*/ 36 h 374"/>
              <a:gd name="T102" fmla="*/ 111 w 312"/>
              <a:gd name="T103" fmla="*/ 36 h 374"/>
              <a:gd name="T104" fmla="*/ 129 w 312"/>
              <a:gd name="T105" fmla="*/ 18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2" h="374">
                <a:moveTo>
                  <a:pt x="129" y="0"/>
                </a:moveTo>
                <a:cubicBezTo>
                  <a:pt x="108" y="1"/>
                  <a:pt x="93" y="13"/>
                  <a:pt x="93" y="36"/>
                </a:cubicBezTo>
                <a:lnTo>
                  <a:pt x="93" y="36"/>
                </a:lnTo>
                <a:cubicBezTo>
                  <a:pt x="93" y="95"/>
                  <a:pt x="95" y="149"/>
                  <a:pt x="93" y="201"/>
                </a:cubicBezTo>
                <a:cubicBezTo>
                  <a:pt x="84" y="194"/>
                  <a:pt x="75" y="187"/>
                  <a:pt x="66" y="180"/>
                </a:cubicBezTo>
                <a:cubicBezTo>
                  <a:pt x="48" y="167"/>
                  <a:pt x="29" y="173"/>
                  <a:pt x="18" y="182"/>
                </a:cubicBezTo>
                <a:cubicBezTo>
                  <a:pt x="0" y="200"/>
                  <a:pt x="5" y="222"/>
                  <a:pt x="20" y="235"/>
                </a:cubicBezTo>
                <a:cubicBezTo>
                  <a:pt x="25" y="240"/>
                  <a:pt x="81" y="287"/>
                  <a:pt x="83" y="289"/>
                </a:cubicBezTo>
                <a:cubicBezTo>
                  <a:pt x="97" y="312"/>
                  <a:pt x="111" y="326"/>
                  <a:pt x="121" y="333"/>
                </a:cubicBezTo>
                <a:cubicBezTo>
                  <a:pt x="121" y="344"/>
                  <a:pt x="121" y="355"/>
                  <a:pt x="121" y="365"/>
                </a:cubicBezTo>
                <a:cubicBezTo>
                  <a:pt x="121" y="370"/>
                  <a:pt x="125" y="374"/>
                  <a:pt x="130" y="374"/>
                </a:cubicBezTo>
                <a:lnTo>
                  <a:pt x="259" y="374"/>
                </a:lnTo>
                <a:cubicBezTo>
                  <a:pt x="264" y="374"/>
                  <a:pt x="268" y="370"/>
                  <a:pt x="268" y="365"/>
                </a:cubicBezTo>
                <a:cubicBezTo>
                  <a:pt x="268" y="353"/>
                  <a:pt x="268" y="341"/>
                  <a:pt x="269" y="329"/>
                </a:cubicBezTo>
                <a:cubicBezTo>
                  <a:pt x="276" y="301"/>
                  <a:pt x="290" y="264"/>
                  <a:pt x="299" y="231"/>
                </a:cubicBezTo>
                <a:cubicBezTo>
                  <a:pt x="304" y="215"/>
                  <a:pt x="307" y="200"/>
                  <a:pt x="308" y="187"/>
                </a:cubicBezTo>
                <a:cubicBezTo>
                  <a:pt x="312" y="162"/>
                  <a:pt x="299" y="141"/>
                  <a:pt x="275" y="151"/>
                </a:cubicBezTo>
                <a:cubicBezTo>
                  <a:pt x="274" y="111"/>
                  <a:pt x="235" y="104"/>
                  <a:pt x="219" y="118"/>
                </a:cubicBezTo>
                <a:cubicBezTo>
                  <a:pt x="213" y="105"/>
                  <a:pt x="207" y="97"/>
                  <a:pt x="193" y="95"/>
                </a:cubicBezTo>
                <a:cubicBezTo>
                  <a:pt x="183" y="94"/>
                  <a:pt x="173" y="96"/>
                  <a:pt x="166" y="103"/>
                </a:cubicBezTo>
                <a:lnTo>
                  <a:pt x="166" y="33"/>
                </a:lnTo>
                <a:cubicBezTo>
                  <a:pt x="166" y="12"/>
                  <a:pt x="147" y="0"/>
                  <a:pt x="129" y="0"/>
                </a:cubicBezTo>
                <a:close/>
                <a:moveTo>
                  <a:pt x="129" y="18"/>
                </a:moveTo>
                <a:cubicBezTo>
                  <a:pt x="140" y="18"/>
                  <a:pt x="148" y="25"/>
                  <a:pt x="148" y="34"/>
                </a:cubicBezTo>
                <a:cubicBezTo>
                  <a:pt x="148" y="34"/>
                  <a:pt x="148" y="34"/>
                  <a:pt x="148" y="35"/>
                </a:cubicBezTo>
                <a:lnTo>
                  <a:pt x="148" y="35"/>
                </a:lnTo>
                <a:cubicBezTo>
                  <a:pt x="148" y="35"/>
                  <a:pt x="148" y="35"/>
                  <a:pt x="148" y="35"/>
                </a:cubicBezTo>
                <a:cubicBezTo>
                  <a:pt x="148" y="38"/>
                  <a:pt x="148" y="123"/>
                  <a:pt x="148" y="156"/>
                </a:cubicBezTo>
                <a:cubicBezTo>
                  <a:pt x="149" y="168"/>
                  <a:pt x="165" y="168"/>
                  <a:pt x="166" y="157"/>
                </a:cubicBezTo>
                <a:cubicBezTo>
                  <a:pt x="168" y="135"/>
                  <a:pt x="168" y="108"/>
                  <a:pt x="191" y="113"/>
                </a:cubicBezTo>
                <a:cubicBezTo>
                  <a:pt x="208" y="117"/>
                  <a:pt x="205" y="144"/>
                  <a:pt x="202" y="156"/>
                </a:cubicBezTo>
                <a:cubicBezTo>
                  <a:pt x="200" y="167"/>
                  <a:pt x="216" y="171"/>
                  <a:pt x="220" y="160"/>
                </a:cubicBezTo>
                <a:cubicBezTo>
                  <a:pt x="226" y="142"/>
                  <a:pt x="227" y="126"/>
                  <a:pt x="242" y="129"/>
                </a:cubicBezTo>
                <a:cubicBezTo>
                  <a:pt x="266" y="135"/>
                  <a:pt x="256" y="162"/>
                  <a:pt x="252" y="174"/>
                </a:cubicBezTo>
                <a:cubicBezTo>
                  <a:pt x="249" y="184"/>
                  <a:pt x="262" y="190"/>
                  <a:pt x="268" y="181"/>
                </a:cubicBezTo>
                <a:cubicBezTo>
                  <a:pt x="273" y="173"/>
                  <a:pt x="278" y="168"/>
                  <a:pt x="281" y="167"/>
                </a:cubicBezTo>
                <a:cubicBezTo>
                  <a:pt x="293" y="163"/>
                  <a:pt x="291" y="178"/>
                  <a:pt x="291" y="185"/>
                </a:cubicBezTo>
                <a:cubicBezTo>
                  <a:pt x="290" y="196"/>
                  <a:pt x="287" y="211"/>
                  <a:pt x="282" y="227"/>
                </a:cubicBezTo>
                <a:cubicBezTo>
                  <a:pt x="273" y="258"/>
                  <a:pt x="259" y="296"/>
                  <a:pt x="251" y="325"/>
                </a:cubicBezTo>
                <a:cubicBezTo>
                  <a:pt x="250" y="336"/>
                  <a:pt x="251" y="347"/>
                  <a:pt x="251" y="356"/>
                </a:cubicBezTo>
                <a:lnTo>
                  <a:pt x="138" y="356"/>
                </a:lnTo>
                <a:cubicBezTo>
                  <a:pt x="138" y="347"/>
                  <a:pt x="138" y="338"/>
                  <a:pt x="138" y="329"/>
                </a:cubicBezTo>
                <a:cubicBezTo>
                  <a:pt x="138" y="326"/>
                  <a:pt x="137" y="323"/>
                  <a:pt x="134" y="322"/>
                </a:cubicBezTo>
                <a:cubicBezTo>
                  <a:pt x="112" y="303"/>
                  <a:pt x="106" y="291"/>
                  <a:pt x="96" y="276"/>
                </a:cubicBezTo>
                <a:cubicBezTo>
                  <a:pt x="96" y="276"/>
                  <a:pt x="38" y="228"/>
                  <a:pt x="32" y="222"/>
                </a:cubicBezTo>
                <a:cubicBezTo>
                  <a:pt x="12" y="206"/>
                  <a:pt x="36" y="181"/>
                  <a:pt x="55" y="193"/>
                </a:cubicBezTo>
                <a:cubicBezTo>
                  <a:pt x="69" y="204"/>
                  <a:pt x="82" y="215"/>
                  <a:pt x="94" y="224"/>
                </a:cubicBezTo>
                <a:cubicBezTo>
                  <a:pt x="99" y="227"/>
                  <a:pt x="105" y="225"/>
                  <a:pt x="108" y="220"/>
                </a:cubicBezTo>
                <a:cubicBezTo>
                  <a:pt x="110" y="215"/>
                  <a:pt x="110" y="209"/>
                  <a:pt x="111" y="199"/>
                </a:cubicBezTo>
                <a:cubicBezTo>
                  <a:pt x="113" y="148"/>
                  <a:pt x="111" y="91"/>
                  <a:pt x="111" y="36"/>
                </a:cubicBezTo>
                <a:lnTo>
                  <a:pt x="111" y="36"/>
                </a:lnTo>
                <a:lnTo>
                  <a:pt x="111" y="36"/>
                </a:lnTo>
                <a:cubicBezTo>
                  <a:pt x="111" y="25"/>
                  <a:pt x="120" y="18"/>
                  <a:pt x="129" y="18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Hand Cursor"/>
          <p:cNvSpPr>
            <a:spLocks noChangeAspect="1" noEditPoints="1"/>
          </p:cNvSpPr>
          <p:nvPr/>
        </p:nvSpPr>
        <p:spPr bwMode="auto">
          <a:xfrm>
            <a:off x="7786608" y="3748955"/>
            <a:ext cx="224667" cy="268352"/>
          </a:xfrm>
          <a:custGeom>
            <a:avLst/>
            <a:gdLst>
              <a:gd name="T0" fmla="*/ 129 w 312"/>
              <a:gd name="T1" fmla="*/ 0 h 374"/>
              <a:gd name="T2" fmla="*/ 93 w 312"/>
              <a:gd name="T3" fmla="*/ 36 h 374"/>
              <a:gd name="T4" fmla="*/ 93 w 312"/>
              <a:gd name="T5" fmla="*/ 36 h 374"/>
              <a:gd name="T6" fmla="*/ 93 w 312"/>
              <a:gd name="T7" fmla="*/ 201 h 374"/>
              <a:gd name="T8" fmla="*/ 66 w 312"/>
              <a:gd name="T9" fmla="*/ 180 h 374"/>
              <a:gd name="T10" fmla="*/ 18 w 312"/>
              <a:gd name="T11" fmla="*/ 182 h 374"/>
              <a:gd name="T12" fmla="*/ 20 w 312"/>
              <a:gd name="T13" fmla="*/ 235 h 374"/>
              <a:gd name="T14" fmla="*/ 83 w 312"/>
              <a:gd name="T15" fmla="*/ 289 h 374"/>
              <a:gd name="T16" fmla="*/ 121 w 312"/>
              <a:gd name="T17" fmla="*/ 333 h 374"/>
              <a:gd name="T18" fmla="*/ 121 w 312"/>
              <a:gd name="T19" fmla="*/ 365 h 374"/>
              <a:gd name="T20" fmla="*/ 130 w 312"/>
              <a:gd name="T21" fmla="*/ 374 h 374"/>
              <a:gd name="T22" fmla="*/ 259 w 312"/>
              <a:gd name="T23" fmla="*/ 374 h 374"/>
              <a:gd name="T24" fmla="*/ 268 w 312"/>
              <a:gd name="T25" fmla="*/ 365 h 374"/>
              <a:gd name="T26" fmla="*/ 269 w 312"/>
              <a:gd name="T27" fmla="*/ 329 h 374"/>
              <a:gd name="T28" fmla="*/ 299 w 312"/>
              <a:gd name="T29" fmla="*/ 231 h 374"/>
              <a:gd name="T30" fmla="*/ 308 w 312"/>
              <a:gd name="T31" fmla="*/ 187 h 374"/>
              <a:gd name="T32" fmla="*/ 275 w 312"/>
              <a:gd name="T33" fmla="*/ 151 h 374"/>
              <a:gd name="T34" fmla="*/ 219 w 312"/>
              <a:gd name="T35" fmla="*/ 118 h 374"/>
              <a:gd name="T36" fmla="*/ 193 w 312"/>
              <a:gd name="T37" fmla="*/ 95 h 374"/>
              <a:gd name="T38" fmla="*/ 166 w 312"/>
              <a:gd name="T39" fmla="*/ 103 h 374"/>
              <a:gd name="T40" fmla="*/ 166 w 312"/>
              <a:gd name="T41" fmla="*/ 33 h 374"/>
              <a:gd name="T42" fmla="*/ 129 w 312"/>
              <a:gd name="T43" fmla="*/ 0 h 374"/>
              <a:gd name="T44" fmla="*/ 129 w 312"/>
              <a:gd name="T45" fmla="*/ 18 h 374"/>
              <a:gd name="T46" fmla="*/ 148 w 312"/>
              <a:gd name="T47" fmla="*/ 34 h 374"/>
              <a:gd name="T48" fmla="*/ 148 w 312"/>
              <a:gd name="T49" fmla="*/ 35 h 374"/>
              <a:gd name="T50" fmla="*/ 148 w 312"/>
              <a:gd name="T51" fmla="*/ 35 h 374"/>
              <a:gd name="T52" fmla="*/ 148 w 312"/>
              <a:gd name="T53" fmla="*/ 35 h 374"/>
              <a:gd name="T54" fmla="*/ 148 w 312"/>
              <a:gd name="T55" fmla="*/ 156 h 374"/>
              <a:gd name="T56" fmla="*/ 166 w 312"/>
              <a:gd name="T57" fmla="*/ 157 h 374"/>
              <a:gd name="T58" fmla="*/ 191 w 312"/>
              <a:gd name="T59" fmla="*/ 113 h 374"/>
              <a:gd name="T60" fmla="*/ 202 w 312"/>
              <a:gd name="T61" fmla="*/ 156 h 374"/>
              <a:gd name="T62" fmla="*/ 220 w 312"/>
              <a:gd name="T63" fmla="*/ 160 h 374"/>
              <a:gd name="T64" fmla="*/ 242 w 312"/>
              <a:gd name="T65" fmla="*/ 129 h 374"/>
              <a:gd name="T66" fmla="*/ 252 w 312"/>
              <a:gd name="T67" fmla="*/ 174 h 374"/>
              <a:gd name="T68" fmla="*/ 268 w 312"/>
              <a:gd name="T69" fmla="*/ 181 h 374"/>
              <a:gd name="T70" fmla="*/ 281 w 312"/>
              <a:gd name="T71" fmla="*/ 167 h 374"/>
              <a:gd name="T72" fmla="*/ 291 w 312"/>
              <a:gd name="T73" fmla="*/ 185 h 374"/>
              <a:gd name="T74" fmla="*/ 282 w 312"/>
              <a:gd name="T75" fmla="*/ 227 h 374"/>
              <a:gd name="T76" fmla="*/ 251 w 312"/>
              <a:gd name="T77" fmla="*/ 325 h 374"/>
              <a:gd name="T78" fmla="*/ 251 w 312"/>
              <a:gd name="T79" fmla="*/ 356 h 374"/>
              <a:gd name="T80" fmla="*/ 138 w 312"/>
              <a:gd name="T81" fmla="*/ 356 h 374"/>
              <a:gd name="T82" fmla="*/ 138 w 312"/>
              <a:gd name="T83" fmla="*/ 329 h 374"/>
              <a:gd name="T84" fmla="*/ 134 w 312"/>
              <a:gd name="T85" fmla="*/ 322 h 374"/>
              <a:gd name="T86" fmla="*/ 96 w 312"/>
              <a:gd name="T87" fmla="*/ 276 h 374"/>
              <a:gd name="T88" fmla="*/ 32 w 312"/>
              <a:gd name="T89" fmla="*/ 222 h 374"/>
              <a:gd name="T90" fmla="*/ 55 w 312"/>
              <a:gd name="T91" fmla="*/ 193 h 374"/>
              <a:gd name="T92" fmla="*/ 94 w 312"/>
              <a:gd name="T93" fmla="*/ 224 h 374"/>
              <a:gd name="T94" fmla="*/ 108 w 312"/>
              <a:gd name="T95" fmla="*/ 220 h 374"/>
              <a:gd name="T96" fmla="*/ 111 w 312"/>
              <a:gd name="T97" fmla="*/ 199 h 374"/>
              <a:gd name="T98" fmla="*/ 111 w 312"/>
              <a:gd name="T99" fmla="*/ 36 h 374"/>
              <a:gd name="T100" fmla="*/ 111 w 312"/>
              <a:gd name="T101" fmla="*/ 36 h 374"/>
              <a:gd name="T102" fmla="*/ 111 w 312"/>
              <a:gd name="T103" fmla="*/ 36 h 374"/>
              <a:gd name="T104" fmla="*/ 129 w 312"/>
              <a:gd name="T105" fmla="*/ 18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2" h="374">
                <a:moveTo>
                  <a:pt x="129" y="0"/>
                </a:moveTo>
                <a:cubicBezTo>
                  <a:pt x="108" y="1"/>
                  <a:pt x="93" y="13"/>
                  <a:pt x="93" y="36"/>
                </a:cubicBezTo>
                <a:lnTo>
                  <a:pt x="93" y="36"/>
                </a:lnTo>
                <a:cubicBezTo>
                  <a:pt x="93" y="95"/>
                  <a:pt x="95" y="149"/>
                  <a:pt x="93" y="201"/>
                </a:cubicBezTo>
                <a:cubicBezTo>
                  <a:pt x="84" y="194"/>
                  <a:pt x="75" y="187"/>
                  <a:pt x="66" y="180"/>
                </a:cubicBezTo>
                <a:cubicBezTo>
                  <a:pt x="48" y="167"/>
                  <a:pt x="29" y="173"/>
                  <a:pt x="18" y="182"/>
                </a:cubicBezTo>
                <a:cubicBezTo>
                  <a:pt x="0" y="200"/>
                  <a:pt x="5" y="222"/>
                  <a:pt x="20" y="235"/>
                </a:cubicBezTo>
                <a:cubicBezTo>
                  <a:pt x="25" y="240"/>
                  <a:pt x="81" y="287"/>
                  <a:pt x="83" y="289"/>
                </a:cubicBezTo>
                <a:cubicBezTo>
                  <a:pt x="97" y="312"/>
                  <a:pt x="111" y="326"/>
                  <a:pt x="121" y="333"/>
                </a:cubicBezTo>
                <a:cubicBezTo>
                  <a:pt x="121" y="344"/>
                  <a:pt x="121" y="355"/>
                  <a:pt x="121" y="365"/>
                </a:cubicBezTo>
                <a:cubicBezTo>
                  <a:pt x="121" y="370"/>
                  <a:pt x="125" y="374"/>
                  <a:pt x="130" y="374"/>
                </a:cubicBezTo>
                <a:lnTo>
                  <a:pt x="259" y="374"/>
                </a:lnTo>
                <a:cubicBezTo>
                  <a:pt x="264" y="374"/>
                  <a:pt x="268" y="370"/>
                  <a:pt x="268" y="365"/>
                </a:cubicBezTo>
                <a:cubicBezTo>
                  <a:pt x="268" y="353"/>
                  <a:pt x="268" y="341"/>
                  <a:pt x="269" y="329"/>
                </a:cubicBezTo>
                <a:cubicBezTo>
                  <a:pt x="276" y="301"/>
                  <a:pt x="290" y="264"/>
                  <a:pt x="299" y="231"/>
                </a:cubicBezTo>
                <a:cubicBezTo>
                  <a:pt x="304" y="215"/>
                  <a:pt x="307" y="200"/>
                  <a:pt x="308" y="187"/>
                </a:cubicBezTo>
                <a:cubicBezTo>
                  <a:pt x="312" y="162"/>
                  <a:pt x="299" y="141"/>
                  <a:pt x="275" y="151"/>
                </a:cubicBezTo>
                <a:cubicBezTo>
                  <a:pt x="274" y="111"/>
                  <a:pt x="235" y="104"/>
                  <a:pt x="219" y="118"/>
                </a:cubicBezTo>
                <a:cubicBezTo>
                  <a:pt x="213" y="105"/>
                  <a:pt x="207" y="97"/>
                  <a:pt x="193" y="95"/>
                </a:cubicBezTo>
                <a:cubicBezTo>
                  <a:pt x="183" y="94"/>
                  <a:pt x="173" y="96"/>
                  <a:pt x="166" y="103"/>
                </a:cubicBezTo>
                <a:lnTo>
                  <a:pt x="166" y="33"/>
                </a:lnTo>
                <a:cubicBezTo>
                  <a:pt x="166" y="12"/>
                  <a:pt x="147" y="0"/>
                  <a:pt x="129" y="0"/>
                </a:cubicBezTo>
                <a:close/>
                <a:moveTo>
                  <a:pt x="129" y="18"/>
                </a:moveTo>
                <a:cubicBezTo>
                  <a:pt x="140" y="18"/>
                  <a:pt x="148" y="25"/>
                  <a:pt x="148" y="34"/>
                </a:cubicBezTo>
                <a:cubicBezTo>
                  <a:pt x="148" y="34"/>
                  <a:pt x="148" y="34"/>
                  <a:pt x="148" y="35"/>
                </a:cubicBezTo>
                <a:lnTo>
                  <a:pt x="148" y="35"/>
                </a:lnTo>
                <a:cubicBezTo>
                  <a:pt x="148" y="35"/>
                  <a:pt x="148" y="35"/>
                  <a:pt x="148" y="35"/>
                </a:cubicBezTo>
                <a:cubicBezTo>
                  <a:pt x="148" y="38"/>
                  <a:pt x="148" y="123"/>
                  <a:pt x="148" y="156"/>
                </a:cubicBezTo>
                <a:cubicBezTo>
                  <a:pt x="149" y="168"/>
                  <a:pt x="165" y="168"/>
                  <a:pt x="166" y="157"/>
                </a:cubicBezTo>
                <a:cubicBezTo>
                  <a:pt x="168" y="135"/>
                  <a:pt x="168" y="108"/>
                  <a:pt x="191" y="113"/>
                </a:cubicBezTo>
                <a:cubicBezTo>
                  <a:pt x="208" y="117"/>
                  <a:pt x="205" y="144"/>
                  <a:pt x="202" y="156"/>
                </a:cubicBezTo>
                <a:cubicBezTo>
                  <a:pt x="200" y="167"/>
                  <a:pt x="216" y="171"/>
                  <a:pt x="220" y="160"/>
                </a:cubicBezTo>
                <a:cubicBezTo>
                  <a:pt x="226" y="142"/>
                  <a:pt x="227" y="126"/>
                  <a:pt x="242" y="129"/>
                </a:cubicBezTo>
                <a:cubicBezTo>
                  <a:pt x="266" y="135"/>
                  <a:pt x="256" y="162"/>
                  <a:pt x="252" y="174"/>
                </a:cubicBezTo>
                <a:cubicBezTo>
                  <a:pt x="249" y="184"/>
                  <a:pt x="262" y="190"/>
                  <a:pt x="268" y="181"/>
                </a:cubicBezTo>
                <a:cubicBezTo>
                  <a:pt x="273" y="173"/>
                  <a:pt x="278" y="168"/>
                  <a:pt x="281" y="167"/>
                </a:cubicBezTo>
                <a:cubicBezTo>
                  <a:pt x="293" y="163"/>
                  <a:pt x="291" y="178"/>
                  <a:pt x="291" y="185"/>
                </a:cubicBezTo>
                <a:cubicBezTo>
                  <a:pt x="290" y="196"/>
                  <a:pt x="287" y="211"/>
                  <a:pt x="282" y="227"/>
                </a:cubicBezTo>
                <a:cubicBezTo>
                  <a:pt x="273" y="258"/>
                  <a:pt x="259" y="296"/>
                  <a:pt x="251" y="325"/>
                </a:cubicBezTo>
                <a:cubicBezTo>
                  <a:pt x="250" y="336"/>
                  <a:pt x="251" y="347"/>
                  <a:pt x="251" y="356"/>
                </a:cubicBezTo>
                <a:lnTo>
                  <a:pt x="138" y="356"/>
                </a:lnTo>
                <a:cubicBezTo>
                  <a:pt x="138" y="347"/>
                  <a:pt x="138" y="338"/>
                  <a:pt x="138" y="329"/>
                </a:cubicBezTo>
                <a:cubicBezTo>
                  <a:pt x="138" y="326"/>
                  <a:pt x="137" y="323"/>
                  <a:pt x="134" y="322"/>
                </a:cubicBezTo>
                <a:cubicBezTo>
                  <a:pt x="112" y="303"/>
                  <a:pt x="106" y="291"/>
                  <a:pt x="96" y="276"/>
                </a:cubicBezTo>
                <a:cubicBezTo>
                  <a:pt x="96" y="276"/>
                  <a:pt x="38" y="228"/>
                  <a:pt x="32" y="222"/>
                </a:cubicBezTo>
                <a:cubicBezTo>
                  <a:pt x="12" y="206"/>
                  <a:pt x="36" y="181"/>
                  <a:pt x="55" y="193"/>
                </a:cubicBezTo>
                <a:cubicBezTo>
                  <a:pt x="69" y="204"/>
                  <a:pt x="82" y="215"/>
                  <a:pt x="94" y="224"/>
                </a:cubicBezTo>
                <a:cubicBezTo>
                  <a:pt x="99" y="227"/>
                  <a:pt x="105" y="225"/>
                  <a:pt x="108" y="220"/>
                </a:cubicBezTo>
                <a:cubicBezTo>
                  <a:pt x="110" y="215"/>
                  <a:pt x="110" y="209"/>
                  <a:pt x="111" y="199"/>
                </a:cubicBezTo>
                <a:cubicBezTo>
                  <a:pt x="113" y="148"/>
                  <a:pt x="111" y="91"/>
                  <a:pt x="111" y="36"/>
                </a:cubicBezTo>
                <a:lnTo>
                  <a:pt x="111" y="36"/>
                </a:lnTo>
                <a:lnTo>
                  <a:pt x="111" y="36"/>
                </a:lnTo>
                <a:cubicBezTo>
                  <a:pt x="111" y="25"/>
                  <a:pt x="120" y="18"/>
                  <a:pt x="129" y="18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Hand Cursor"/>
          <p:cNvSpPr>
            <a:spLocks noChangeAspect="1" noEditPoints="1"/>
          </p:cNvSpPr>
          <p:nvPr/>
        </p:nvSpPr>
        <p:spPr bwMode="auto">
          <a:xfrm>
            <a:off x="10377434" y="3748955"/>
            <a:ext cx="224667" cy="268352"/>
          </a:xfrm>
          <a:custGeom>
            <a:avLst/>
            <a:gdLst>
              <a:gd name="T0" fmla="*/ 129 w 312"/>
              <a:gd name="T1" fmla="*/ 0 h 374"/>
              <a:gd name="T2" fmla="*/ 93 w 312"/>
              <a:gd name="T3" fmla="*/ 36 h 374"/>
              <a:gd name="T4" fmla="*/ 93 w 312"/>
              <a:gd name="T5" fmla="*/ 36 h 374"/>
              <a:gd name="T6" fmla="*/ 93 w 312"/>
              <a:gd name="T7" fmla="*/ 201 h 374"/>
              <a:gd name="T8" fmla="*/ 66 w 312"/>
              <a:gd name="T9" fmla="*/ 180 h 374"/>
              <a:gd name="T10" fmla="*/ 18 w 312"/>
              <a:gd name="T11" fmla="*/ 182 h 374"/>
              <a:gd name="T12" fmla="*/ 20 w 312"/>
              <a:gd name="T13" fmla="*/ 235 h 374"/>
              <a:gd name="T14" fmla="*/ 83 w 312"/>
              <a:gd name="T15" fmla="*/ 289 h 374"/>
              <a:gd name="T16" fmla="*/ 121 w 312"/>
              <a:gd name="T17" fmla="*/ 333 h 374"/>
              <a:gd name="T18" fmla="*/ 121 w 312"/>
              <a:gd name="T19" fmla="*/ 365 h 374"/>
              <a:gd name="T20" fmla="*/ 130 w 312"/>
              <a:gd name="T21" fmla="*/ 374 h 374"/>
              <a:gd name="T22" fmla="*/ 259 w 312"/>
              <a:gd name="T23" fmla="*/ 374 h 374"/>
              <a:gd name="T24" fmla="*/ 268 w 312"/>
              <a:gd name="T25" fmla="*/ 365 h 374"/>
              <a:gd name="T26" fmla="*/ 269 w 312"/>
              <a:gd name="T27" fmla="*/ 329 h 374"/>
              <a:gd name="T28" fmla="*/ 299 w 312"/>
              <a:gd name="T29" fmla="*/ 231 h 374"/>
              <a:gd name="T30" fmla="*/ 308 w 312"/>
              <a:gd name="T31" fmla="*/ 187 h 374"/>
              <a:gd name="T32" fmla="*/ 275 w 312"/>
              <a:gd name="T33" fmla="*/ 151 h 374"/>
              <a:gd name="T34" fmla="*/ 219 w 312"/>
              <a:gd name="T35" fmla="*/ 118 h 374"/>
              <a:gd name="T36" fmla="*/ 193 w 312"/>
              <a:gd name="T37" fmla="*/ 95 h 374"/>
              <a:gd name="T38" fmla="*/ 166 w 312"/>
              <a:gd name="T39" fmla="*/ 103 h 374"/>
              <a:gd name="T40" fmla="*/ 166 w 312"/>
              <a:gd name="T41" fmla="*/ 33 h 374"/>
              <a:gd name="T42" fmla="*/ 129 w 312"/>
              <a:gd name="T43" fmla="*/ 0 h 374"/>
              <a:gd name="T44" fmla="*/ 129 w 312"/>
              <a:gd name="T45" fmla="*/ 18 h 374"/>
              <a:gd name="T46" fmla="*/ 148 w 312"/>
              <a:gd name="T47" fmla="*/ 34 h 374"/>
              <a:gd name="T48" fmla="*/ 148 w 312"/>
              <a:gd name="T49" fmla="*/ 35 h 374"/>
              <a:gd name="T50" fmla="*/ 148 w 312"/>
              <a:gd name="T51" fmla="*/ 35 h 374"/>
              <a:gd name="T52" fmla="*/ 148 w 312"/>
              <a:gd name="T53" fmla="*/ 35 h 374"/>
              <a:gd name="T54" fmla="*/ 148 w 312"/>
              <a:gd name="T55" fmla="*/ 156 h 374"/>
              <a:gd name="T56" fmla="*/ 166 w 312"/>
              <a:gd name="T57" fmla="*/ 157 h 374"/>
              <a:gd name="T58" fmla="*/ 191 w 312"/>
              <a:gd name="T59" fmla="*/ 113 h 374"/>
              <a:gd name="T60" fmla="*/ 202 w 312"/>
              <a:gd name="T61" fmla="*/ 156 h 374"/>
              <a:gd name="T62" fmla="*/ 220 w 312"/>
              <a:gd name="T63" fmla="*/ 160 h 374"/>
              <a:gd name="T64" fmla="*/ 242 w 312"/>
              <a:gd name="T65" fmla="*/ 129 h 374"/>
              <a:gd name="T66" fmla="*/ 252 w 312"/>
              <a:gd name="T67" fmla="*/ 174 h 374"/>
              <a:gd name="T68" fmla="*/ 268 w 312"/>
              <a:gd name="T69" fmla="*/ 181 h 374"/>
              <a:gd name="T70" fmla="*/ 281 w 312"/>
              <a:gd name="T71" fmla="*/ 167 h 374"/>
              <a:gd name="T72" fmla="*/ 291 w 312"/>
              <a:gd name="T73" fmla="*/ 185 h 374"/>
              <a:gd name="T74" fmla="*/ 282 w 312"/>
              <a:gd name="T75" fmla="*/ 227 h 374"/>
              <a:gd name="T76" fmla="*/ 251 w 312"/>
              <a:gd name="T77" fmla="*/ 325 h 374"/>
              <a:gd name="T78" fmla="*/ 251 w 312"/>
              <a:gd name="T79" fmla="*/ 356 h 374"/>
              <a:gd name="T80" fmla="*/ 138 w 312"/>
              <a:gd name="T81" fmla="*/ 356 h 374"/>
              <a:gd name="T82" fmla="*/ 138 w 312"/>
              <a:gd name="T83" fmla="*/ 329 h 374"/>
              <a:gd name="T84" fmla="*/ 134 w 312"/>
              <a:gd name="T85" fmla="*/ 322 h 374"/>
              <a:gd name="T86" fmla="*/ 96 w 312"/>
              <a:gd name="T87" fmla="*/ 276 h 374"/>
              <a:gd name="T88" fmla="*/ 32 w 312"/>
              <a:gd name="T89" fmla="*/ 222 h 374"/>
              <a:gd name="T90" fmla="*/ 55 w 312"/>
              <a:gd name="T91" fmla="*/ 193 h 374"/>
              <a:gd name="T92" fmla="*/ 94 w 312"/>
              <a:gd name="T93" fmla="*/ 224 h 374"/>
              <a:gd name="T94" fmla="*/ 108 w 312"/>
              <a:gd name="T95" fmla="*/ 220 h 374"/>
              <a:gd name="T96" fmla="*/ 111 w 312"/>
              <a:gd name="T97" fmla="*/ 199 h 374"/>
              <a:gd name="T98" fmla="*/ 111 w 312"/>
              <a:gd name="T99" fmla="*/ 36 h 374"/>
              <a:gd name="T100" fmla="*/ 111 w 312"/>
              <a:gd name="T101" fmla="*/ 36 h 374"/>
              <a:gd name="T102" fmla="*/ 111 w 312"/>
              <a:gd name="T103" fmla="*/ 36 h 374"/>
              <a:gd name="T104" fmla="*/ 129 w 312"/>
              <a:gd name="T105" fmla="*/ 18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2" h="374">
                <a:moveTo>
                  <a:pt x="129" y="0"/>
                </a:moveTo>
                <a:cubicBezTo>
                  <a:pt x="108" y="1"/>
                  <a:pt x="93" y="13"/>
                  <a:pt x="93" y="36"/>
                </a:cubicBezTo>
                <a:lnTo>
                  <a:pt x="93" y="36"/>
                </a:lnTo>
                <a:cubicBezTo>
                  <a:pt x="93" y="95"/>
                  <a:pt x="95" y="149"/>
                  <a:pt x="93" y="201"/>
                </a:cubicBezTo>
                <a:cubicBezTo>
                  <a:pt x="84" y="194"/>
                  <a:pt x="75" y="187"/>
                  <a:pt x="66" y="180"/>
                </a:cubicBezTo>
                <a:cubicBezTo>
                  <a:pt x="48" y="167"/>
                  <a:pt x="29" y="173"/>
                  <a:pt x="18" y="182"/>
                </a:cubicBezTo>
                <a:cubicBezTo>
                  <a:pt x="0" y="200"/>
                  <a:pt x="5" y="222"/>
                  <a:pt x="20" y="235"/>
                </a:cubicBezTo>
                <a:cubicBezTo>
                  <a:pt x="25" y="240"/>
                  <a:pt x="81" y="287"/>
                  <a:pt x="83" y="289"/>
                </a:cubicBezTo>
                <a:cubicBezTo>
                  <a:pt x="97" y="312"/>
                  <a:pt x="111" y="326"/>
                  <a:pt x="121" y="333"/>
                </a:cubicBezTo>
                <a:cubicBezTo>
                  <a:pt x="121" y="344"/>
                  <a:pt x="121" y="355"/>
                  <a:pt x="121" y="365"/>
                </a:cubicBezTo>
                <a:cubicBezTo>
                  <a:pt x="121" y="370"/>
                  <a:pt x="125" y="374"/>
                  <a:pt x="130" y="374"/>
                </a:cubicBezTo>
                <a:lnTo>
                  <a:pt x="259" y="374"/>
                </a:lnTo>
                <a:cubicBezTo>
                  <a:pt x="264" y="374"/>
                  <a:pt x="268" y="370"/>
                  <a:pt x="268" y="365"/>
                </a:cubicBezTo>
                <a:cubicBezTo>
                  <a:pt x="268" y="353"/>
                  <a:pt x="268" y="341"/>
                  <a:pt x="269" y="329"/>
                </a:cubicBezTo>
                <a:cubicBezTo>
                  <a:pt x="276" y="301"/>
                  <a:pt x="290" y="264"/>
                  <a:pt x="299" y="231"/>
                </a:cubicBezTo>
                <a:cubicBezTo>
                  <a:pt x="304" y="215"/>
                  <a:pt x="307" y="200"/>
                  <a:pt x="308" y="187"/>
                </a:cubicBezTo>
                <a:cubicBezTo>
                  <a:pt x="312" y="162"/>
                  <a:pt x="299" y="141"/>
                  <a:pt x="275" y="151"/>
                </a:cubicBezTo>
                <a:cubicBezTo>
                  <a:pt x="274" y="111"/>
                  <a:pt x="235" y="104"/>
                  <a:pt x="219" y="118"/>
                </a:cubicBezTo>
                <a:cubicBezTo>
                  <a:pt x="213" y="105"/>
                  <a:pt x="207" y="97"/>
                  <a:pt x="193" y="95"/>
                </a:cubicBezTo>
                <a:cubicBezTo>
                  <a:pt x="183" y="94"/>
                  <a:pt x="173" y="96"/>
                  <a:pt x="166" y="103"/>
                </a:cubicBezTo>
                <a:lnTo>
                  <a:pt x="166" y="33"/>
                </a:lnTo>
                <a:cubicBezTo>
                  <a:pt x="166" y="12"/>
                  <a:pt x="147" y="0"/>
                  <a:pt x="129" y="0"/>
                </a:cubicBezTo>
                <a:close/>
                <a:moveTo>
                  <a:pt x="129" y="18"/>
                </a:moveTo>
                <a:cubicBezTo>
                  <a:pt x="140" y="18"/>
                  <a:pt x="148" y="25"/>
                  <a:pt x="148" y="34"/>
                </a:cubicBezTo>
                <a:cubicBezTo>
                  <a:pt x="148" y="34"/>
                  <a:pt x="148" y="34"/>
                  <a:pt x="148" y="35"/>
                </a:cubicBezTo>
                <a:lnTo>
                  <a:pt x="148" y="35"/>
                </a:lnTo>
                <a:cubicBezTo>
                  <a:pt x="148" y="35"/>
                  <a:pt x="148" y="35"/>
                  <a:pt x="148" y="35"/>
                </a:cubicBezTo>
                <a:cubicBezTo>
                  <a:pt x="148" y="38"/>
                  <a:pt x="148" y="123"/>
                  <a:pt x="148" y="156"/>
                </a:cubicBezTo>
                <a:cubicBezTo>
                  <a:pt x="149" y="168"/>
                  <a:pt x="165" y="168"/>
                  <a:pt x="166" y="157"/>
                </a:cubicBezTo>
                <a:cubicBezTo>
                  <a:pt x="168" y="135"/>
                  <a:pt x="168" y="108"/>
                  <a:pt x="191" y="113"/>
                </a:cubicBezTo>
                <a:cubicBezTo>
                  <a:pt x="208" y="117"/>
                  <a:pt x="205" y="144"/>
                  <a:pt x="202" y="156"/>
                </a:cubicBezTo>
                <a:cubicBezTo>
                  <a:pt x="200" y="167"/>
                  <a:pt x="216" y="171"/>
                  <a:pt x="220" y="160"/>
                </a:cubicBezTo>
                <a:cubicBezTo>
                  <a:pt x="226" y="142"/>
                  <a:pt x="227" y="126"/>
                  <a:pt x="242" y="129"/>
                </a:cubicBezTo>
                <a:cubicBezTo>
                  <a:pt x="266" y="135"/>
                  <a:pt x="256" y="162"/>
                  <a:pt x="252" y="174"/>
                </a:cubicBezTo>
                <a:cubicBezTo>
                  <a:pt x="249" y="184"/>
                  <a:pt x="262" y="190"/>
                  <a:pt x="268" y="181"/>
                </a:cubicBezTo>
                <a:cubicBezTo>
                  <a:pt x="273" y="173"/>
                  <a:pt x="278" y="168"/>
                  <a:pt x="281" y="167"/>
                </a:cubicBezTo>
                <a:cubicBezTo>
                  <a:pt x="293" y="163"/>
                  <a:pt x="291" y="178"/>
                  <a:pt x="291" y="185"/>
                </a:cubicBezTo>
                <a:cubicBezTo>
                  <a:pt x="290" y="196"/>
                  <a:pt x="287" y="211"/>
                  <a:pt x="282" y="227"/>
                </a:cubicBezTo>
                <a:cubicBezTo>
                  <a:pt x="273" y="258"/>
                  <a:pt x="259" y="296"/>
                  <a:pt x="251" y="325"/>
                </a:cubicBezTo>
                <a:cubicBezTo>
                  <a:pt x="250" y="336"/>
                  <a:pt x="251" y="347"/>
                  <a:pt x="251" y="356"/>
                </a:cubicBezTo>
                <a:lnTo>
                  <a:pt x="138" y="356"/>
                </a:lnTo>
                <a:cubicBezTo>
                  <a:pt x="138" y="347"/>
                  <a:pt x="138" y="338"/>
                  <a:pt x="138" y="329"/>
                </a:cubicBezTo>
                <a:cubicBezTo>
                  <a:pt x="138" y="326"/>
                  <a:pt x="137" y="323"/>
                  <a:pt x="134" y="322"/>
                </a:cubicBezTo>
                <a:cubicBezTo>
                  <a:pt x="112" y="303"/>
                  <a:pt x="106" y="291"/>
                  <a:pt x="96" y="276"/>
                </a:cubicBezTo>
                <a:cubicBezTo>
                  <a:pt x="96" y="276"/>
                  <a:pt x="38" y="228"/>
                  <a:pt x="32" y="222"/>
                </a:cubicBezTo>
                <a:cubicBezTo>
                  <a:pt x="12" y="206"/>
                  <a:pt x="36" y="181"/>
                  <a:pt x="55" y="193"/>
                </a:cubicBezTo>
                <a:cubicBezTo>
                  <a:pt x="69" y="204"/>
                  <a:pt x="82" y="215"/>
                  <a:pt x="94" y="224"/>
                </a:cubicBezTo>
                <a:cubicBezTo>
                  <a:pt x="99" y="227"/>
                  <a:pt x="105" y="225"/>
                  <a:pt x="108" y="220"/>
                </a:cubicBezTo>
                <a:cubicBezTo>
                  <a:pt x="110" y="215"/>
                  <a:pt x="110" y="209"/>
                  <a:pt x="111" y="199"/>
                </a:cubicBezTo>
                <a:cubicBezTo>
                  <a:pt x="113" y="148"/>
                  <a:pt x="111" y="91"/>
                  <a:pt x="111" y="36"/>
                </a:cubicBezTo>
                <a:lnTo>
                  <a:pt x="111" y="36"/>
                </a:lnTo>
                <a:lnTo>
                  <a:pt x="111" y="36"/>
                </a:lnTo>
                <a:cubicBezTo>
                  <a:pt x="111" y="25"/>
                  <a:pt x="120" y="18"/>
                  <a:pt x="129" y="18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1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0" y="-1"/>
            <a:ext cx="12192000" cy="6858001"/>
            <a:chOff x="508000" y="1416844"/>
            <a:chExt cx="6696744" cy="4405076"/>
          </a:xfrm>
        </p:grpSpPr>
        <p:sp>
          <p:nvSpPr>
            <p:cNvPr id="5" name="Window Outer"/>
            <p:cNvSpPr/>
            <p:nvPr>
              <p:custDataLst>
                <p:tags r:id="rId12"/>
              </p:custDataLst>
            </p:nvPr>
          </p:nvSpPr>
          <p:spPr>
            <a:xfrm>
              <a:off x="508000" y="1416844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Browser</a:t>
              </a:r>
              <a:endParaRPr lang="en-US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Window Inner"/>
            <p:cNvSpPr/>
            <p:nvPr>
              <p:custDataLst>
                <p:tags r:id="rId13"/>
              </p:custDataLst>
            </p:nvPr>
          </p:nvSpPr>
          <p:spPr>
            <a:xfrm>
              <a:off x="523535" y="1702868"/>
              <a:ext cx="6665674" cy="4099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Address Box"/>
            <p:cNvSpPr/>
            <p:nvPr>
              <p:custDataLst>
                <p:tags r:id="rId14"/>
              </p:custDataLst>
            </p:nvPr>
          </p:nvSpPr>
          <p:spPr>
            <a:xfrm>
              <a:off x="1076525" y="1566303"/>
              <a:ext cx="5448585" cy="10614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http://www.beecomci.com/</a:t>
              </a:r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Search Box"/>
            <p:cNvSpPr/>
            <p:nvPr>
              <p:custDataLst>
                <p:tags r:id="rId15"/>
              </p:custDataLst>
            </p:nvPr>
          </p:nvSpPr>
          <p:spPr>
            <a:xfrm>
              <a:off x="6549689" y="1566303"/>
              <a:ext cx="639519" cy="10614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Browser Buttons"/>
            <p:cNvGrpSpPr/>
            <p:nvPr/>
          </p:nvGrpSpPr>
          <p:grpSpPr>
            <a:xfrm>
              <a:off x="553521" y="1567970"/>
              <a:ext cx="459733" cy="102817"/>
              <a:chOff x="574208" y="1609981"/>
              <a:chExt cx="459733" cy="102817"/>
            </a:xfrm>
          </p:grpSpPr>
          <p:sp>
            <p:nvSpPr>
              <p:cNvPr id="14" name="Cancel Button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54592" y="1614419"/>
                <a:ext cx="79349" cy="93938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Reload Button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26817" y="1609981"/>
                <a:ext cx="87921" cy="102817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" name="Forward Button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00758" y="1619001"/>
                <a:ext cx="86206" cy="84774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" name="Back Button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574208" y="1619288"/>
                <a:ext cx="86696" cy="84201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" name="Window Buttons"/>
            <p:cNvGrpSpPr>
              <a:grpSpLocks noChangeAspect="1"/>
            </p:cNvGrpSpPr>
            <p:nvPr/>
          </p:nvGrpSpPr>
          <p:grpSpPr>
            <a:xfrm>
              <a:off x="6984486" y="1460483"/>
              <a:ext cx="188482" cy="58203"/>
              <a:chOff x="8787633" y="102393"/>
              <a:chExt cx="221751" cy="68475"/>
            </a:xfrm>
          </p:grpSpPr>
          <p:sp>
            <p:nvSpPr>
              <p:cNvPr id="11" name="Close Button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952313" y="103910"/>
                <a:ext cx="57071" cy="66956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" name="Maximize Button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868316" y="102393"/>
                <a:ext cx="57997" cy="68475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Minimize Button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787633" y="154616"/>
                <a:ext cx="54663" cy="16251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8" name="Neon Marker"/>
          <p:cNvSpPr>
            <a:spLocks/>
          </p:cNvSpPr>
          <p:nvPr/>
        </p:nvSpPr>
        <p:spPr bwMode="auto">
          <a:xfrm>
            <a:off x="968673" y="1642056"/>
            <a:ext cx="580727" cy="260540"/>
          </a:xfrm>
          <a:custGeom>
            <a:avLst/>
            <a:gdLst>
              <a:gd name="connsiteX0" fmla="*/ 83211 w 1095375"/>
              <a:gd name="connsiteY0" fmla="*/ 0 h 453716"/>
              <a:gd name="connsiteX1" fmla="*/ 40681 w 1095375"/>
              <a:gd name="connsiteY1" fmla="*/ 47804 h 453716"/>
              <a:gd name="connsiteX2" fmla="*/ 14793 w 1095375"/>
              <a:gd name="connsiteY2" fmla="*/ 89142 h 453716"/>
              <a:gd name="connsiteX3" fmla="*/ 41836 w 1095375"/>
              <a:gd name="connsiteY3" fmla="*/ 130711 h 453716"/>
              <a:gd name="connsiteX4" fmla="*/ 40450 w 1095375"/>
              <a:gd name="connsiteY4" fmla="*/ 139487 h 453716"/>
              <a:gd name="connsiteX5" fmla="*/ 61252 w 1095375"/>
              <a:gd name="connsiteY5" fmla="*/ 178054 h 453716"/>
              <a:gd name="connsiteX6" fmla="*/ 87371 w 1095375"/>
              <a:gd name="connsiteY6" fmla="*/ 186136 h 453716"/>
              <a:gd name="connsiteX7" fmla="*/ 72347 w 1095375"/>
              <a:gd name="connsiteY7" fmla="*/ 218930 h 453716"/>
              <a:gd name="connsiteX8" fmla="*/ 77201 w 1095375"/>
              <a:gd name="connsiteY8" fmla="*/ 238559 h 453716"/>
              <a:gd name="connsiteX9" fmla="*/ 25657 w 1095375"/>
              <a:gd name="connsiteY9" fmla="*/ 251261 h 453716"/>
              <a:gd name="connsiteX10" fmla="*/ 10401 w 1095375"/>
              <a:gd name="connsiteY10" fmla="*/ 298603 h 453716"/>
              <a:gd name="connsiteX11" fmla="*/ 0 w 1095375"/>
              <a:gd name="connsiteY11" fmla="*/ 327240 h 453716"/>
              <a:gd name="connsiteX12" fmla="*/ 11557 w 1095375"/>
              <a:gd name="connsiteY12" fmla="*/ 357724 h 453716"/>
              <a:gd name="connsiteX13" fmla="*/ 32360 w 1095375"/>
              <a:gd name="connsiteY13" fmla="*/ 371118 h 453716"/>
              <a:gd name="connsiteX14" fmla="*/ 26812 w 1095375"/>
              <a:gd name="connsiteY14" fmla="*/ 392133 h 453716"/>
              <a:gd name="connsiteX15" fmla="*/ 43223 w 1095375"/>
              <a:gd name="connsiteY15" fmla="*/ 427236 h 453716"/>
              <a:gd name="connsiteX16" fmla="*/ 77894 w 1095375"/>
              <a:gd name="connsiteY16" fmla="*/ 439938 h 453716"/>
              <a:gd name="connsiteX17" fmla="*/ 545261 w 1095375"/>
              <a:gd name="connsiteY17" fmla="*/ 453563 h 453716"/>
              <a:gd name="connsiteX18" fmla="*/ 1019561 w 1095375"/>
              <a:gd name="connsiteY18" fmla="*/ 450561 h 453716"/>
              <a:gd name="connsiteX19" fmla="*/ 1062091 w 1095375"/>
              <a:gd name="connsiteY19" fmla="*/ 420308 h 453716"/>
              <a:gd name="connsiteX20" fmla="*/ 1048916 w 1095375"/>
              <a:gd name="connsiteY20" fmla="*/ 370194 h 453716"/>
              <a:gd name="connsiteX21" fmla="*/ 1026033 w 1095375"/>
              <a:gd name="connsiteY21" fmla="*/ 322159 h 453716"/>
              <a:gd name="connsiteX22" fmla="*/ 1021179 w 1095375"/>
              <a:gd name="connsiteY22" fmla="*/ 320312 h 453716"/>
              <a:gd name="connsiteX23" fmla="*/ 1021179 w 1095375"/>
              <a:gd name="connsiteY23" fmla="*/ 320081 h 453716"/>
              <a:gd name="connsiteX24" fmla="*/ 1019330 w 1095375"/>
              <a:gd name="connsiteY24" fmla="*/ 288442 h 453716"/>
              <a:gd name="connsiteX25" fmla="*/ 1019099 w 1095375"/>
              <a:gd name="connsiteY25" fmla="*/ 226551 h 453716"/>
              <a:gd name="connsiteX26" fmla="*/ 1095375 w 1095375"/>
              <a:gd name="connsiteY26" fmla="*/ 172742 h 453716"/>
              <a:gd name="connsiteX27" fmla="*/ 1077346 w 1095375"/>
              <a:gd name="connsiteY27" fmla="*/ 135792 h 453716"/>
              <a:gd name="connsiteX28" fmla="*/ 1063015 w 1095375"/>
              <a:gd name="connsiteY28" fmla="*/ 127940 h 453716"/>
              <a:gd name="connsiteX29" fmla="*/ 1043831 w 1095375"/>
              <a:gd name="connsiteY29" fmla="*/ 81290 h 453716"/>
              <a:gd name="connsiteX30" fmla="*/ 1033429 w 1095375"/>
              <a:gd name="connsiteY30" fmla="*/ 76210 h 453716"/>
              <a:gd name="connsiteX31" fmla="*/ 1038052 w 1095375"/>
              <a:gd name="connsiteY31" fmla="*/ 58889 h 453716"/>
              <a:gd name="connsiteX32" fmla="*/ 1022335 w 1095375"/>
              <a:gd name="connsiteY32" fmla="*/ 24249 h 453716"/>
              <a:gd name="connsiteX33" fmla="*/ 955073 w 1095375"/>
              <a:gd name="connsiteY33" fmla="*/ 9699 h 453716"/>
              <a:gd name="connsiteX34" fmla="*/ 83211 w 1095375"/>
              <a:gd name="connsiteY34" fmla="*/ 0 h 4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95375" h="453716">
                <a:moveTo>
                  <a:pt x="83211" y="0"/>
                </a:moveTo>
                <a:cubicBezTo>
                  <a:pt x="59634" y="1617"/>
                  <a:pt x="39525" y="24249"/>
                  <a:pt x="40681" y="47804"/>
                </a:cubicBezTo>
                <a:cubicBezTo>
                  <a:pt x="24732" y="58889"/>
                  <a:pt x="15255" y="75286"/>
                  <a:pt x="14793" y="89142"/>
                </a:cubicBezTo>
                <a:cubicBezTo>
                  <a:pt x="15255" y="107386"/>
                  <a:pt x="26350" y="123783"/>
                  <a:pt x="41836" y="130711"/>
                </a:cubicBezTo>
                <a:cubicBezTo>
                  <a:pt x="41143" y="133482"/>
                  <a:pt x="40450" y="136023"/>
                  <a:pt x="40450" y="139487"/>
                </a:cubicBezTo>
                <a:cubicBezTo>
                  <a:pt x="40450" y="163504"/>
                  <a:pt x="55474" y="174128"/>
                  <a:pt x="61252" y="178054"/>
                </a:cubicBezTo>
                <a:cubicBezTo>
                  <a:pt x="69342" y="183365"/>
                  <a:pt x="78588" y="184982"/>
                  <a:pt x="87371" y="186136"/>
                </a:cubicBezTo>
                <a:cubicBezTo>
                  <a:pt x="80437" y="192372"/>
                  <a:pt x="72347" y="201840"/>
                  <a:pt x="72347" y="218930"/>
                </a:cubicBezTo>
                <a:cubicBezTo>
                  <a:pt x="72347" y="226782"/>
                  <a:pt x="74658" y="233248"/>
                  <a:pt x="77201" y="238559"/>
                </a:cubicBezTo>
                <a:cubicBezTo>
                  <a:pt x="57323" y="239021"/>
                  <a:pt x="38832" y="240638"/>
                  <a:pt x="25657" y="251261"/>
                </a:cubicBezTo>
                <a:cubicBezTo>
                  <a:pt x="12019" y="268581"/>
                  <a:pt x="6472" y="278974"/>
                  <a:pt x="10401" y="298603"/>
                </a:cubicBezTo>
                <a:cubicBezTo>
                  <a:pt x="5316" y="305070"/>
                  <a:pt x="0" y="315000"/>
                  <a:pt x="0" y="327240"/>
                </a:cubicBezTo>
                <a:cubicBezTo>
                  <a:pt x="0" y="340865"/>
                  <a:pt x="6472" y="351950"/>
                  <a:pt x="11557" y="357724"/>
                </a:cubicBezTo>
                <a:cubicBezTo>
                  <a:pt x="17336" y="364421"/>
                  <a:pt x="24732" y="368578"/>
                  <a:pt x="32360" y="371118"/>
                </a:cubicBezTo>
                <a:cubicBezTo>
                  <a:pt x="29355" y="376892"/>
                  <a:pt x="26812" y="383820"/>
                  <a:pt x="26812" y="392133"/>
                </a:cubicBezTo>
                <a:cubicBezTo>
                  <a:pt x="26812" y="410378"/>
                  <a:pt x="37445" y="422386"/>
                  <a:pt x="43223" y="427236"/>
                </a:cubicBezTo>
                <a:cubicBezTo>
                  <a:pt x="53856" y="435550"/>
                  <a:pt x="66106" y="438321"/>
                  <a:pt x="77894" y="439938"/>
                </a:cubicBezTo>
                <a:cubicBezTo>
                  <a:pt x="235301" y="450792"/>
                  <a:pt x="405189" y="452408"/>
                  <a:pt x="545261" y="453563"/>
                </a:cubicBezTo>
                <a:cubicBezTo>
                  <a:pt x="709601" y="454025"/>
                  <a:pt x="857763" y="453563"/>
                  <a:pt x="1019561" y="450561"/>
                </a:cubicBezTo>
                <a:cubicBezTo>
                  <a:pt x="1038052" y="450330"/>
                  <a:pt x="1055619" y="437628"/>
                  <a:pt x="1062091" y="420308"/>
                </a:cubicBezTo>
                <a:cubicBezTo>
                  <a:pt x="1068332" y="403219"/>
                  <a:pt x="1062784" y="382203"/>
                  <a:pt x="1048916" y="370194"/>
                </a:cubicBezTo>
                <a:cubicBezTo>
                  <a:pt x="1049840" y="348486"/>
                  <a:pt x="1043137" y="333244"/>
                  <a:pt x="1026033" y="322159"/>
                </a:cubicBezTo>
                <a:cubicBezTo>
                  <a:pt x="1023490" y="320774"/>
                  <a:pt x="1022797" y="321004"/>
                  <a:pt x="1021179" y="320312"/>
                </a:cubicBezTo>
                <a:cubicBezTo>
                  <a:pt x="1021179" y="320312"/>
                  <a:pt x="1021179" y="320081"/>
                  <a:pt x="1021179" y="320081"/>
                </a:cubicBezTo>
                <a:cubicBezTo>
                  <a:pt x="1023721" y="309458"/>
                  <a:pt x="1023028" y="297680"/>
                  <a:pt x="1019330" y="288442"/>
                </a:cubicBezTo>
                <a:cubicBezTo>
                  <a:pt x="1034585" y="269274"/>
                  <a:pt x="1036896" y="245026"/>
                  <a:pt x="1019099" y="226551"/>
                </a:cubicBezTo>
                <a:cubicBezTo>
                  <a:pt x="1055850" y="221932"/>
                  <a:pt x="1094682" y="209692"/>
                  <a:pt x="1095375" y="172742"/>
                </a:cubicBezTo>
                <a:cubicBezTo>
                  <a:pt x="1095375" y="153805"/>
                  <a:pt x="1083818" y="140872"/>
                  <a:pt x="1077346" y="135792"/>
                </a:cubicBezTo>
                <a:cubicBezTo>
                  <a:pt x="1070874" y="130711"/>
                  <a:pt x="1066482" y="129095"/>
                  <a:pt x="1063015" y="127940"/>
                </a:cubicBezTo>
                <a:cubicBezTo>
                  <a:pt x="1063709" y="110620"/>
                  <a:pt x="1058855" y="92144"/>
                  <a:pt x="1043831" y="81290"/>
                </a:cubicBezTo>
                <a:cubicBezTo>
                  <a:pt x="1038746" y="77826"/>
                  <a:pt x="1035972" y="77133"/>
                  <a:pt x="1033429" y="76210"/>
                </a:cubicBezTo>
                <a:cubicBezTo>
                  <a:pt x="1035741" y="71129"/>
                  <a:pt x="1038052" y="65817"/>
                  <a:pt x="1038052" y="58889"/>
                </a:cubicBezTo>
                <a:cubicBezTo>
                  <a:pt x="1038052" y="41800"/>
                  <a:pt x="1028344" y="29329"/>
                  <a:pt x="1022335" y="24249"/>
                </a:cubicBezTo>
                <a:cubicBezTo>
                  <a:pt x="1002919" y="8545"/>
                  <a:pt x="975875" y="10392"/>
                  <a:pt x="955073" y="9699"/>
                </a:cubicBezTo>
                <a:cubicBezTo>
                  <a:pt x="637948" y="9468"/>
                  <a:pt x="366127" y="462"/>
                  <a:pt x="83211" y="0"/>
                </a:cubicBezTo>
                <a:close/>
              </a:path>
            </a:pathLst>
          </a:custGeom>
          <a:solidFill>
            <a:srgbClr val="00FF00">
              <a:alpha val="49804"/>
            </a:srgbClr>
          </a:solidFill>
          <a:ln w="63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itle"/>
          <p:cNvSpPr>
            <a:spLocks/>
          </p:cNvSpPr>
          <p:nvPr/>
        </p:nvSpPr>
        <p:spPr bwMode="auto">
          <a:xfrm>
            <a:off x="1050826" y="1603299"/>
            <a:ext cx="1432798" cy="3116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262626"/>
                </a:solidFill>
                <a:latin typeface="Calibri"/>
              </a:rPr>
              <a:t>Tag</a:t>
            </a:r>
            <a:endParaRPr lang="en-US" sz="16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0" name="Title"/>
          <p:cNvSpPr>
            <a:spLocks/>
          </p:cNvSpPr>
          <p:nvPr/>
        </p:nvSpPr>
        <p:spPr bwMode="auto">
          <a:xfrm>
            <a:off x="10086102" y="833596"/>
            <a:ext cx="1432798" cy="3116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262626"/>
                </a:solidFill>
                <a:latin typeface="Calibri"/>
              </a:rPr>
              <a:t>Hello </a:t>
            </a:r>
            <a:r>
              <a:rPr lang="en-US" sz="1600" b="1" dirty="0" err="1" smtClean="0">
                <a:solidFill>
                  <a:srgbClr val="262626"/>
                </a:solidFill>
                <a:latin typeface="Calibri"/>
              </a:rPr>
              <a:t>Youjin</a:t>
            </a:r>
            <a:r>
              <a:rPr lang="en-US" sz="1600" b="1" dirty="0" smtClean="0">
                <a:solidFill>
                  <a:srgbClr val="262626"/>
                </a:solidFill>
                <a:latin typeface="Calibri"/>
              </a:rPr>
              <a:t>!</a:t>
            </a:r>
            <a:endParaRPr lang="en-US" sz="16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grpSp>
        <p:nvGrpSpPr>
          <p:cNvPr id="21" name="Search Box"/>
          <p:cNvGrpSpPr/>
          <p:nvPr>
            <p:custDataLst>
              <p:tags r:id="rId2"/>
            </p:custDataLst>
          </p:nvPr>
        </p:nvGrpSpPr>
        <p:grpSpPr>
          <a:xfrm>
            <a:off x="1668990" y="833596"/>
            <a:ext cx="1869021" cy="203932"/>
            <a:chOff x="2054906" y="2420888"/>
            <a:chExt cx="1869021" cy="203932"/>
          </a:xfrm>
        </p:grpSpPr>
        <p:sp>
          <p:nvSpPr>
            <p:cNvPr id="22" name="Text Box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054906" y="2420888"/>
              <a:ext cx="1869021" cy="20393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rgbClr val="727272"/>
                  </a:solidFill>
                  <a:effectLst/>
                  <a:latin typeface="Calibri"/>
                </a:rPr>
                <a:t>Search…</a:t>
              </a:r>
              <a:endParaRPr lang="en-US" sz="900" i="1" dirty="0">
                <a:solidFill>
                  <a:srgbClr val="727272"/>
                </a:solidFill>
                <a:effectLst/>
                <a:latin typeface="Calibri"/>
              </a:endParaRPr>
            </a:p>
          </p:txBody>
        </p:sp>
        <p:sp>
          <p:nvSpPr>
            <p:cNvPr id="23" name="Search Icon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742643" y="2459354"/>
              <a:ext cx="115888" cy="127000"/>
            </a:xfrm>
            <a:custGeom>
              <a:avLst/>
              <a:gdLst>
                <a:gd name="T0" fmla="*/ 117 w 315"/>
                <a:gd name="T1" fmla="*/ 0 h 343"/>
                <a:gd name="T2" fmla="*/ 0 w 315"/>
                <a:gd name="T3" fmla="*/ 117 h 343"/>
                <a:gd name="T4" fmla="*/ 117 w 315"/>
                <a:gd name="T5" fmla="*/ 232 h 343"/>
                <a:gd name="T6" fmla="*/ 232 w 315"/>
                <a:gd name="T7" fmla="*/ 117 h 343"/>
                <a:gd name="T8" fmla="*/ 117 w 315"/>
                <a:gd name="T9" fmla="*/ 0 h 343"/>
                <a:gd name="T10" fmla="*/ 117 w 315"/>
                <a:gd name="T11" fmla="*/ 26 h 343"/>
                <a:gd name="T12" fmla="*/ 208 w 315"/>
                <a:gd name="T13" fmla="*/ 117 h 343"/>
                <a:gd name="T14" fmla="*/ 117 w 315"/>
                <a:gd name="T15" fmla="*/ 207 h 343"/>
                <a:gd name="T16" fmla="*/ 26 w 315"/>
                <a:gd name="T17" fmla="*/ 117 h 343"/>
                <a:gd name="T18" fmla="*/ 117 w 315"/>
                <a:gd name="T19" fmla="*/ 26 h 343"/>
                <a:gd name="T20" fmla="*/ 218 w 315"/>
                <a:gd name="T21" fmla="*/ 196 h 343"/>
                <a:gd name="T22" fmla="*/ 184 w 315"/>
                <a:gd name="T23" fmla="*/ 226 h 343"/>
                <a:gd name="T24" fmla="*/ 186 w 315"/>
                <a:gd name="T25" fmla="*/ 228 h 343"/>
                <a:gd name="T26" fmla="*/ 271 w 315"/>
                <a:gd name="T27" fmla="*/ 331 h 343"/>
                <a:gd name="T28" fmla="*/ 305 w 315"/>
                <a:gd name="T29" fmla="*/ 335 h 343"/>
                <a:gd name="T30" fmla="*/ 306 w 315"/>
                <a:gd name="T31" fmla="*/ 301 h 343"/>
                <a:gd name="T32" fmla="*/ 221 w 315"/>
                <a:gd name="T33" fmla="*/ 199 h 343"/>
                <a:gd name="T34" fmla="*/ 218 w 315"/>
                <a:gd name="T35" fmla="*/ 196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5" h="343">
                  <a:moveTo>
                    <a:pt x="117" y="0"/>
                  </a:moveTo>
                  <a:cubicBezTo>
                    <a:pt x="53" y="0"/>
                    <a:pt x="0" y="53"/>
                    <a:pt x="0" y="117"/>
                  </a:cubicBezTo>
                  <a:cubicBezTo>
                    <a:pt x="0" y="181"/>
                    <a:pt x="53" y="232"/>
                    <a:pt x="117" y="232"/>
                  </a:cubicBezTo>
                  <a:cubicBezTo>
                    <a:pt x="181" y="232"/>
                    <a:pt x="232" y="181"/>
                    <a:pt x="232" y="117"/>
                  </a:cubicBezTo>
                  <a:cubicBezTo>
                    <a:pt x="232" y="53"/>
                    <a:pt x="181" y="0"/>
                    <a:pt x="117" y="0"/>
                  </a:cubicBezTo>
                  <a:close/>
                  <a:moveTo>
                    <a:pt x="117" y="26"/>
                  </a:moveTo>
                  <a:cubicBezTo>
                    <a:pt x="167" y="26"/>
                    <a:pt x="208" y="66"/>
                    <a:pt x="208" y="117"/>
                  </a:cubicBezTo>
                  <a:cubicBezTo>
                    <a:pt x="208" y="167"/>
                    <a:pt x="167" y="207"/>
                    <a:pt x="117" y="207"/>
                  </a:cubicBezTo>
                  <a:cubicBezTo>
                    <a:pt x="67" y="207"/>
                    <a:pt x="26" y="167"/>
                    <a:pt x="26" y="117"/>
                  </a:cubicBezTo>
                  <a:cubicBezTo>
                    <a:pt x="26" y="66"/>
                    <a:pt x="67" y="26"/>
                    <a:pt x="117" y="26"/>
                  </a:cubicBezTo>
                  <a:close/>
                  <a:moveTo>
                    <a:pt x="218" y="196"/>
                  </a:moveTo>
                  <a:cubicBezTo>
                    <a:pt x="208" y="208"/>
                    <a:pt x="197" y="218"/>
                    <a:pt x="184" y="226"/>
                  </a:cubicBezTo>
                  <a:lnTo>
                    <a:pt x="186" y="228"/>
                  </a:lnTo>
                  <a:lnTo>
                    <a:pt x="271" y="331"/>
                  </a:lnTo>
                  <a:cubicBezTo>
                    <a:pt x="279" y="341"/>
                    <a:pt x="296" y="343"/>
                    <a:pt x="305" y="335"/>
                  </a:cubicBezTo>
                  <a:cubicBezTo>
                    <a:pt x="315" y="326"/>
                    <a:pt x="315" y="309"/>
                    <a:pt x="306" y="301"/>
                  </a:cubicBezTo>
                  <a:lnTo>
                    <a:pt x="221" y="199"/>
                  </a:lnTo>
                  <a:lnTo>
                    <a:pt x="218" y="196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4" name="Title"/>
          <p:cNvSpPr>
            <a:spLocks/>
          </p:cNvSpPr>
          <p:nvPr/>
        </p:nvSpPr>
        <p:spPr bwMode="auto">
          <a:xfrm>
            <a:off x="809526" y="821262"/>
            <a:ext cx="868618" cy="2500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262626"/>
                </a:solidFill>
                <a:latin typeface="Calibri"/>
              </a:rPr>
              <a:t>new search</a:t>
            </a:r>
            <a:endParaRPr lang="en-US" sz="12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5" name="Neon Marker"/>
          <p:cNvSpPr>
            <a:spLocks/>
          </p:cNvSpPr>
          <p:nvPr/>
        </p:nvSpPr>
        <p:spPr bwMode="auto">
          <a:xfrm>
            <a:off x="797999" y="792733"/>
            <a:ext cx="844869" cy="278628"/>
          </a:xfrm>
          <a:custGeom>
            <a:avLst/>
            <a:gdLst>
              <a:gd name="connsiteX0" fmla="*/ 83211 w 1095375"/>
              <a:gd name="connsiteY0" fmla="*/ 0 h 453716"/>
              <a:gd name="connsiteX1" fmla="*/ 40681 w 1095375"/>
              <a:gd name="connsiteY1" fmla="*/ 47804 h 453716"/>
              <a:gd name="connsiteX2" fmla="*/ 14793 w 1095375"/>
              <a:gd name="connsiteY2" fmla="*/ 89142 h 453716"/>
              <a:gd name="connsiteX3" fmla="*/ 41836 w 1095375"/>
              <a:gd name="connsiteY3" fmla="*/ 130711 h 453716"/>
              <a:gd name="connsiteX4" fmla="*/ 40450 w 1095375"/>
              <a:gd name="connsiteY4" fmla="*/ 139487 h 453716"/>
              <a:gd name="connsiteX5" fmla="*/ 61252 w 1095375"/>
              <a:gd name="connsiteY5" fmla="*/ 178054 h 453716"/>
              <a:gd name="connsiteX6" fmla="*/ 87371 w 1095375"/>
              <a:gd name="connsiteY6" fmla="*/ 186136 h 453716"/>
              <a:gd name="connsiteX7" fmla="*/ 72347 w 1095375"/>
              <a:gd name="connsiteY7" fmla="*/ 218930 h 453716"/>
              <a:gd name="connsiteX8" fmla="*/ 77201 w 1095375"/>
              <a:gd name="connsiteY8" fmla="*/ 238559 h 453716"/>
              <a:gd name="connsiteX9" fmla="*/ 25657 w 1095375"/>
              <a:gd name="connsiteY9" fmla="*/ 251261 h 453716"/>
              <a:gd name="connsiteX10" fmla="*/ 10401 w 1095375"/>
              <a:gd name="connsiteY10" fmla="*/ 298603 h 453716"/>
              <a:gd name="connsiteX11" fmla="*/ 0 w 1095375"/>
              <a:gd name="connsiteY11" fmla="*/ 327240 h 453716"/>
              <a:gd name="connsiteX12" fmla="*/ 11557 w 1095375"/>
              <a:gd name="connsiteY12" fmla="*/ 357724 h 453716"/>
              <a:gd name="connsiteX13" fmla="*/ 32360 w 1095375"/>
              <a:gd name="connsiteY13" fmla="*/ 371118 h 453716"/>
              <a:gd name="connsiteX14" fmla="*/ 26812 w 1095375"/>
              <a:gd name="connsiteY14" fmla="*/ 392133 h 453716"/>
              <a:gd name="connsiteX15" fmla="*/ 43223 w 1095375"/>
              <a:gd name="connsiteY15" fmla="*/ 427236 h 453716"/>
              <a:gd name="connsiteX16" fmla="*/ 77894 w 1095375"/>
              <a:gd name="connsiteY16" fmla="*/ 439938 h 453716"/>
              <a:gd name="connsiteX17" fmla="*/ 545261 w 1095375"/>
              <a:gd name="connsiteY17" fmla="*/ 453563 h 453716"/>
              <a:gd name="connsiteX18" fmla="*/ 1019561 w 1095375"/>
              <a:gd name="connsiteY18" fmla="*/ 450561 h 453716"/>
              <a:gd name="connsiteX19" fmla="*/ 1062091 w 1095375"/>
              <a:gd name="connsiteY19" fmla="*/ 420308 h 453716"/>
              <a:gd name="connsiteX20" fmla="*/ 1048916 w 1095375"/>
              <a:gd name="connsiteY20" fmla="*/ 370194 h 453716"/>
              <a:gd name="connsiteX21" fmla="*/ 1026033 w 1095375"/>
              <a:gd name="connsiteY21" fmla="*/ 322159 h 453716"/>
              <a:gd name="connsiteX22" fmla="*/ 1021179 w 1095375"/>
              <a:gd name="connsiteY22" fmla="*/ 320312 h 453716"/>
              <a:gd name="connsiteX23" fmla="*/ 1021179 w 1095375"/>
              <a:gd name="connsiteY23" fmla="*/ 320081 h 453716"/>
              <a:gd name="connsiteX24" fmla="*/ 1019330 w 1095375"/>
              <a:gd name="connsiteY24" fmla="*/ 288442 h 453716"/>
              <a:gd name="connsiteX25" fmla="*/ 1019099 w 1095375"/>
              <a:gd name="connsiteY25" fmla="*/ 226551 h 453716"/>
              <a:gd name="connsiteX26" fmla="*/ 1095375 w 1095375"/>
              <a:gd name="connsiteY26" fmla="*/ 172742 h 453716"/>
              <a:gd name="connsiteX27" fmla="*/ 1077346 w 1095375"/>
              <a:gd name="connsiteY27" fmla="*/ 135792 h 453716"/>
              <a:gd name="connsiteX28" fmla="*/ 1063015 w 1095375"/>
              <a:gd name="connsiteY28" fmla="*/ 127940 h 453716"/>
              <a:gd name="connsiteX29" fmla="*/ 1043831 w 1095375"/>
              <a:gd name="connsiteY29" fmla="*/ 81290 h 453716"/>
              <a:gd name="connsiteX30" fmla="*/ 1033429 w 1095375"/>
              <a:gd name="connsiteY30" fmla="*/ 76210 h 453716"/>
              <a:gd name="connsiteX31" fmla="*/ 1038052 w 1095375"/>
              <a:gd name="connsiteY31" fmla="*/ 58889 h 453716"/>
              <a:gd name="connsiteX32" fmla="*/ 1022335 w 1095375"/>
              <a:gd name="connsiteY32" fmla="*/ 24249 h 453716"/>
              <a:gd name="connsiteX33" fmla="*/ 955073 w 1095375"/>
              <a:gd name="connsiteY33" fmla="*/ 9699 h 453716"/>
              <a:gd name="connsiteX34" fmla="*/ 83211 w 1095375"/>
              <a:gd name="connsiteY34" fmla="*/ 0 h 4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95375" h="453716">
                <a:moveTo>
                  <a:pt x="83211" y="0"/>
                </a:moveTo>
                <a:cubicBezTo>
                  <a:pt x="59634" y="1617"/>
                  <a:pt x="39525" y="24249"/>
                  <a:pt x="40681" y="47804"/>
                </a:cubicBezTo>
                <a:cubicBezTo>
                  <a:pt x="24732" y="58889"/>
                  <a:pt x="15255" y="75286"/>
                  <a:pt x="14793" y="89142"/>
                </a:cubicBezTo>
                <a:cubicBezTo>
                  <a:pt x="15255" y="107386"/>
                  <a:pt x="26350" y="123783"/>
                  <a:pt x="41836" y="130711"/>
                </a:cubicBezTo>
                <a:cubicBezTo>
                  <a:pt x="41143" y="133482"/>
                  <a:pt x="40450" y="136023"/>
                  <a:pt x="40450" y="139487"/>
                </a:cubicBezTo>
                <a:cubicBezTo>
                  <a:pt x="40450" y="163504"/>
                  <a:pt x="55474" y="174128"/>
                  <a:pt x="61252" y="178054"/>
                </a:cubicBezTo>
                <a:cubicBezTo>
                  <a:pt x="69342" y="183365"/>
                  <a:pt x="78588" y="184982"/>
                  <a:pt x="87371" y="186136"/>
                </a:cubicBezTo>
                <a:cubicBezTo>
                  <a:pt x="80437" y="192372"/>
                  <a:pt x="72347" y="201840"/>
                  <a:pt x="72347" y="218930"/>
                </a:cubicBezTo>
                <a:cubicBezTo>
                  <a:pt x="72347" y="226782"/>
                  <a:pt x="74658" y="233248"/>
                  <a:pt x="77201" y="238559"/>
                </a:cubicBezTo>
                <a:cubicBezTo>
                  <a:pt x="57323" y="239021"/>
                  <a:pt x="38832" y="240638"/>
                  <a:pt x="25657" y="251261"/>
                </a:cubicBezTo>
                <a:cubicBezTo>
                  <a:pt x="12019" y="268581"/>
                  <a:pt x="6472" y="278974"/>
                  <a:pt x="10401" y="298603"/>
                </a:cubicBezTo>
                <a:cubicBezTo>
                  <a:pt x="5316" y="305070"/>
                  <a:pt x="0" y="315000"/>
                  <a:pt x="0" y="327240"/>
                </a:cubicBezTo>
                <a:cubicBezTo>
                  <a:pt x="0" y="340865"/>
                  <a:pt x="6472" y="351950"/>
                  <a:pt x="11557" y="357724"/>
                </a:cubicBezTo>
                <a:cubicBezTo>
                  <a:pt x="17336" y="364421"/>
                  <a:pt x="24732" y="368578"/>
                  <a:pt x="32360" y="371118"/>
                </a:cubicBezTo>
                <a:cubicBezTo>
                  <a:pt x="29355" y="376892"/>
                  <a:pt x="26812" y="383820"/>
                  <a:pt x="26812" y="392133"/>
                </a:cubicBezTo>
                <a:cubicBezTo>
                  <a:pt x="26812" y="410378"/>
                  <a:pt x="37445" y="422386"/>
                  <a:pt x="43223" y="427236"/>
                </a:cubicBezTo>
                <a:cubicBezTo>
                  <a:pt x="53856" y="435550"/>
                  <a:pt x="66106" y="438321"/>
                  <a:pt x="77894" y="439938"/>
                </a:cubicBezTo>
                <a:cubicBezTo>
                  <a:pt x="235301" y="450792"/>
                  <a:pt x="405189" y="452408"/>
                  <a:pt x="545261" y="453563"/>
                </a:cubicBezTo>
                <a:cubicBezTo>
                  <a:pt x="709601" y="454025"/>
                  <a:pt x="857763" y="453563"/>
                  <a:pt x="1019561" y="450561"/>
                </a:cubicBezTo>
                <a:cubicBezTo>
                  <a:pt x="1038052" y="450330"/>
                  <a:pt x="1055619" y="437628"/>
                  <a:pt x="1062091" y="420308"/>
                </a:cubicBezTo>
                <a:cubicBezTo>
                  <a:pt x="1068332" y="403219"/>
                  <a:pt x="1062784" y="382203"/>
                  <a:pt x="1048916" y="370194"/>
                </a:cubicBezTo>
                <a:cubicBezTo>
                  <a:pt x="1049840" y="348486"/>
                  <a:pt x="1043137" y="333244"/>
                  <a:pt x="1026033" y="322159"/>
                </a:cubicBezTo>
                <a:cubicBezTo>
                  <a:pt x="1023490" y="320774"/>
                  <a:pt x="1022797" y="321004"/>
                  <a:pt x="1021179" y="320312"/>
                </a:cubicBezTo>
                <a:cubicBezTo>
                  <a:pt x="1021179" y="320312"/>
                  <a:pt x="1021179" y="320081"/>
                  <a:pt x="1021179" y="320081"/>
                </a:cubicBezTo>
                <a:cubicBezTo>
                  <a:pt x="1023721" y="309458"/>
                  <a:pt x="1023028" y="297680"/>
                  <a:pt x="1019330" y="288442"/>
                </a:cubicBezTo>
                <a:cubicBezTo>
                  <a:pt x="1034585" y="269274"/>
                  <a:pt x="1036896" y="245026"/>
                  <a:pt x="1019099" y="226551"/>
                </a:cubicBezTo>
                <a:cubicBezTo>
                  <a:pt x="1055850" y="221932"/>
                  <a:pt x="1094682" y="209692"/>
                  <a:pt x="1095375" y="172742"/>
                </a:cubicBezTo>
                <a:cubicBezTo>
                  <a:pt x="1095375" y="153805"/>
                  <a:pt x="1083818" y="140872"/>
                  <a:pt x="1077346" y="135792"/>
                </a:cubicBezTo>
                <a:cubicBezTo>
                  <a:pt x="1070874" y="130711"/>
                  <a:pt x="1066482" y="129095"/>
                  <a:pt x="1063015" y="127940"/>
                </a:cubicBezTo>
                <a:cubicBezTo>
                  <a:pt x="1063709" y="110620"/>
                  <a:pt x="1058855" y="92144"/>
                  <a:pt x="1043831" y="81290"/>
                </a:cubicBezTo>
                <a:cubicBezTo>
                  <a:pt x="1038746" y="77826"/>
                  <a:pt x="1035972" y="77133"/>
                  <a:pt x="1033429" y="76210"/>
                </a:cubicBezTo>
                <a:cubicBezTo>
                  <a:pt x="1035741" y="71129"/>
                  <a:pt x="1038052" y="65817"/>
                  <a:pt x="1038052" y="58889"/>
                </a:cubicBezTo>
                <a:cubicBezTo>
                  <a:pt x="1038052" y="41800"/>
                  <a:pt x="1028344" y="29329"/>
                  <a:pt x="1022335" y="24249"/>
                </a:cubicBezTo>
                <a:cubicBezTo>
                  <a:pt x="1002919" y="8545"/>
                  <a:pt x="975875" y="10392"/>
                  <a:pt x="955073" y="9699"/>
                </a:cubicBezTo>
                <a:cubicBezTo>
                  <a:pt x="637948" y="9468"/>
                  <a:pt x="366127" y="462"/>
                  <a:pt x="83211" y="0"/>
                </a:cubicBezTo>
                <a:close/>
              </a:path>
            </a:pathLst>
          </a:custGeom>
          <a:solidFill>
            <a:srgbClr val="FA0000">
              <a:alpha val="49804"/>
            </a:srgbClr>
          </a:solidFill>
          <a:ln w="63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Panel"/>
          <p:cNvSpPr>
            <a:spLocks/>
          </p:cNvSpPr>
          <p:nvPr/>
        </p:nvSpPr>
        <p:spPr bwMode="auto">
          <a:xfrm>
            <a:off x="1237357" y="2446891"/>
            <a:ext cx="2016224" cy="172819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 Area"/>
          <p:cNvSpPr>
            <a:spLocks/>
          </p:cNvSpPr>
          <p:nvPr/>
        </p:nvSpPr>
        <p:spPr bwMode="auto">
          <a:xfrm>
            <a:off x="1233263" y="4350972"/>
            <a:ext cx="2020317" cy="51004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오늘 </a:t>
            </a:r>
            <a:r>
              <a:rPr lang="ko-KR" altLang="en-US" sz="1100" dirty="0" err="1" smtClean="0">
                <a:solidFill>
                  <a:srgbClr val="262626"/>
                </a:solidFill>
                <a:latin typeface="Calibri"/>
              </a:rPr>
              <a:t>홍대에서</a:t>
            </a:r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 </a:t>
            </a:r>
            <a:r>
              <a:rPr lang="en-US" altLang="ko-KR" sz="1100" b="1" dirty="0" smtClean="0">
                <a:solidFill>
                  <a:schemeClr val="accent5"/>
                </a:solidFill>
                <a:latin typeface="Calibri"/>
              </a:rPr>
              <a:t>#beer </a:t>
            </a:r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한 잔</a:t>
            </a:r>
            <a:r>
              <a:rPr lang="en-US" altLang="ko-KR" sz="1100" dirty="0" smtClean="0">
                <a:solidFill>
                  <a:srgbClr val="262626"/>
                </a:solidFill>
                <a:latin typeface="Calibri"/>
              </a:rPr>
              <a:t>!</a:t>
            </a:r>
          </a:p>
          <a:p>
            <a:r>
              <a:rPr lang="en-US" sz="1100" b="1" dirty="0" smtClean="0">
                <a:solidFill>
                  <a:schemeClr val="accent5"/>
                </a:solidFill>
                <a:effectLst/>
                <a:latin typeface="Calibri"/>
              </a:rPr>
              <a:t>#</a:t>
            </a:r>
            <a:r>
              <a:rPr lang="ko-KR" altLang="en-US" sz="1100" b="1" dirty="0" smtClean="0">
                <a:solidFill>
                  <a:schemeClr val="accent5"/>
                </a:solidFill>
                <a:effectLst/>
                <a:latin typeface="Calibri"/>
              </a:rPr>
              <a:t>합정 </a:t>
            </a:r>
            <a:r>
              <a:rPr lang="en-US" altLang="ko-KR" sz="1100" b="1" dirty="0" smtClean="0">
                <a:solidFill>
                  <a:schemeClr val="accent5"/>
                </a:solidFill>
                <a:effectLst/>
                <a:latin typeface="Calibri"/>
              </a:rPr>
              <a:t>#</a:t>
            </a:r>
            <a:r>
              <a:rPr lang="ko-KR" altLang="en-US" sz="1100" b="1" dirty="0" smtClean="0">
                <a:solidFill>
                  <a:schemeClr val="accent5"/>
                </a:solidFill>
                <a:effectLst/>
                <a:latin typeface="Calibri"/>
              </a:rPr>
              <a:t>달</a:t>
            </a:r>
            <a:endParaRPr lang="en-US" sz="1100" b="1" dirty="0" smtClean="0">
              <a:solidFill>
                <a:schemeClr val="accent5"/>
              </a:solidFill>
              <a:effectLst/>
              <a:latin typeface="Calibri"/>
            </a:endParaRPr>
          </a:p>
        </p:txBody>
      </p:sp>
      <p:sp>
        <p:nvSpPr>
          <p:cNvPr id="28" name="Label"/>
          <p:cNvSpPr>
            <a:spLocks/>
          </p:cNvSpPr>
          <p:nvPr/>
        </p:nvSpPr>
        <p:spPr bwMode="auto">
          <a:xfrm>
            <a:off x="1996307" y="3144371"/>
            <a:ext cx="504479" cy="2808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262626"/>
                </a:solidFill>
                <a:latin typeface="Calibri"/>
              </a:rPr>
              <a:t>사진</a:t>
            </a:r>
            <a:endParaRPr lang="en-US" altLang="ko-KR" sz="1400" b="1" dirty="0" smtClean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9" name="Rounded Panel"/>
          <p:cNvSpPr>
            <a:spLocks/>
          </p:cNvSpPr>
          <p:nvPr/>
        </p:nvSpPr>
        <p:spPr bwMode="auto">
          <a:xfrm>
            <a:off x="3828157" y="2446891"/>
            <a:ext cx="2016224" cy="172819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 Area"/>
          <p:cNvSpPr>
            <a:spLocks/>
          </p:cNvSpPr>
          <p:nvPr/>
        </p:nvSpPr>
        <p:spPr bwMode="auto">
          <a:xfrm>
            <a:off x="3824063" y="4350972"/>
            <a:ext cx="2020317" cy="51004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오늘 </a:t>
            </a:r>
            <a:r>
              <a:rPr lang="ko-KR" altLang="en-US" sz="1100" dirty="0" err="1" smtClean="0">
                <a:solidFill>
                  <a:srgbClr val="262626"/>
                </a:solidFill>
                <a:latin typeface="Calibri"/>
              </a:rPr>
              <a:t>홍대에서</a:t>
            </a:r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 </a:t>
            </a:r>
            <a:r>
              <a:rPr lang="en-US" altLang="ko-KR" sz="1100" b="1" dirty="0" smtClean="0">
                <a:solidFill>
                  <a:schemeClr val="accent5"/>
                </a:solidFill>
                <a:latin typeface="Calibri"/>
              </a:rPr>
              <a:t>#beer </a:t>
            </a:r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한 잔</a:t>
            </a:r>
            <a:r>
              <a:rPr lang="en-US" altLang="ko-KR" sz="1100" dirty="0" smtClean="0">
                <a:solidFill>
                  <a:srgbClr val="262626"/>
                </a:solidFill>
                <a:latin typeface="Calibri"/>
              </a:rPr>
              <a:t>!</a:t>
            </a:r>
          </a:p>
          <a:p>
            <a:r>
              <a:rPr lang="en-US" sz="1100" b="1" dirty="0" smtClean="0">
                <a:solidFill>
                  <a:schemeClr val="accent5"/>
                </a:solidFill>
                <a:effectLst/>
                <a:latin typeface="Calibri"/>
              </a:rPr>
              <a:t>#</a:t>
            </a:r>
            <a:r>
              <a:rPr lang="ko-KR" altLang="en-US" sz="1100" b="1" dirty="0" smtClean="0">
                <a:solidFill>
                  <a:schemeClr val="accent5"/>
                </a:solidFill>
                <a:effectLst/>
                <a:latin typeface="Calibri"/>
              </a:rPr>
              <a:t>합정 </a:t>
            </a:r>
            <a:r>
              <a:rPr lang="en-US" altLang="ko-KR" sz="1100" b="1" dirty="0" smtClean="0">
                <a:solidFill>
                  <a:schemeClr val="accent5"/>
                </a:solidFill>
                <a:effectLst/>
                <a:latin typeface="Calibri"/>
              </a:rPr>
              <a:t>#</a:t>
            </a:r>
            <a:r>
              <a:rPr lang="ko-KR" altLang="en-US" sz="1100" b="1" dirty="0">
                <a:solidFill>
                  <a:schemeClr val="accent5"/>
                </a:solidFill>
                <a:latin typeface="Calibri"/>
              </a:rPr>
              <a:t>해</a:t>
            </a:r>
            <a:endParaRPr lang="en-US" sz="1100" b="1" dirty="0" smtClean="0">
              <a:solidFill>
                <a:schemeClr val="accent5"/>
              </a:solidFill>
              <a:effectLst/>
              <a:latin typeface="Calibri"/>
            </a:endParaRPr>
          </a:p>
        </p:txBody>
      </p:sp>
      <p:sp>
        <p:nvSpPr>
          <p:cNvPr id="31" name="Label"/>
          <p:cNvSpPr>
            <a:spLocks/>
          </p:cNvSpPr>
          <p:nvPr/>
        </p:nvSpPr>
        <p:spPr bwMode="auto">
          <a:xfrm>
            <a:off x="4587107" y="3144371"/>
            <a:ext cx="504479" cy="2808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262626"/>
                </a:solidFill>
                <a:latin typeface="Calibri"/>
              </a:rPr>
              <a:t>사진</a:t>
            </a:r>
            <a:endParaRPr lang="en-US" altLang="ko-KR" sz="1400" b="1" dirty="0" smtClean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2" name="Rounded Panel"/>
          <p:cNvSpPr>
            <a:spLocks/>
          </p:cNvSpPr>
          <p:nvPr/>
        </p:nvSpPr>
        <p:spPr bwMode="auto">
          <a:xfrm>
            <a:off x="6418957" y="2446891"/>
            <a:ext cx="2016224" cy="172819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 Area"/>
          <p:cNvSpPr>
            <a:spLocks/>
          </p:cNvSpPr>
          <p:nvPr/>
        </p:nvSpPr>
        <p:spPr bwMode="auto">
          <a:xfrm>
            <a:off x="6414863" y="4350972"/>
            <a:ext cx="2020317" cy="51004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오늘 집에서 </a:t>
            </a:r>
            <a:r>
              <a:rPr lang="en-US" altLang="ko-KR" sz="1100" b="1" dirty="0" smtClean="0">
                <a:solidFill>
                  <a:schemeClr val="accent5"/>
                </a:solidFill>
                <a:latin typeface="Calibri"/>
              </a:rPr>
              <a:t>#beer </a:t>
            </a:r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한 잔</a:t>
            </a:r>
            <a:r>
              <a:rPr lang="en-US" altLang="ko-KR" sz="1100" dirty="0" smtClean="0">
                <a:solidFill>
                  <a:srgbClr val="262626"/>
                </a:solidFill>
                <a:latin typeface="Calibri"/>
              </a:rPr>
              <a:t>!</a:t>
            </a:r>
          </a:p>
          <a:p>
            <a:r>
              <a:rPr lang="en-US" sz="1100" b="1" dirty="0" smtClean="0">
                <a:solidFill>
                  <a:schemeClr val="accent5"/>
                </a:solidFill>
                <a:effectLst/>
                <a:latin typeface="Calibri"/>
              </a:rPr>
              <a:t>#</a:t>
            </a:r>
            <a:r>
              <a:rPr lang="ko-KR" altLang="en-US" sz="1100" b="1" dirty="0" smtClean="0">
                <a:solidFill>
                  <a:schemeClr val="accent5"/>
                </a:solidFill>
                <a:effectLst/>
                <a:latin typeface="Calibri"/>
              </a:rPr>
              <a:t>합정</a:t>
            </a:r>
            <a:endParaRPr lang="en-US" sz="1100" b="1" dirty="0" smtClean="0">
              <a:solidFill>
                <a:schemeClr val="accent5"/>
              </a:solidFill>
              <a:effectLst/>
              <a:latin typeface="Calibri"/>
            </a:endParaRPr>
          </a:p>
        </p:txBody>
      </p:sp>
      <p:sp>
        <p:nvSpPr>
          <p:cNvPr id="34" name="Label"/>
          <p:cNvSpPr>
            <a:spLocks/>
          </p:cNvSpPr>
          <p:nvPr/>
        </p:nvSpPr>
        <p:spPr bwMode="auto">
          <a:xfrm>
            <a:off x="7177907" y="3144371"/>
            <a:ext cx="504479" cy="2808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262626"/>
                </a:solidFill>
                <a:latin typeface="Calibri"/>
              </a:rPr>
              <a:t>사진</a:t>
            </a:r>
            <a:endParaRPr lang="en-US" altLang="ko-KR" sz="1400" b="1" dirty="0" smtClean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5" name="Rounded Panel"/>
          <p:cNvSpPr>
            <a:spLocks/>
          </p:cNvSpPr>
          <p:nvPr/>
        </p:nvSpPr>
        <p:spPr bwMode="auto">
          <a:xfrm>
            <a:off x="9194130" y="2446891"/>
            <a:ext cx="2016224" cy="172819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 Area"/>
          <p:cNvSpPr>
            <a:spLocks/>
          </p:cNvSpPr>
          <p:nvPr/>
        </p:nvSpPr>
        <p:spPr bwMode="auto">
          <a:xfrm>
            <a:off x="9190036" y="4350972"/>
            <a:ext cx="2020317" cy="51004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 </a:t>
            </a:r>
            <a:r>
              <a:rPr lang="en-US" altLang="ko-KR" sz="1100" b="1" dirty="0" smtClean="0">
                <a:solidFill>
                  <a:schemeClr val="accent5"/>
                </a:solidFill>
                <a:latin typeface="Calibri"/>
              </a:rPr>
              <a:t>#beer </a:t>
            </a:r>
            <a:r>
              <a:rPr lang="ko-KR" altLang="en-US" sz="1100" dirty="0" smtClean="0">
                <a:solidFill>
                  <a:srgbClr val="262626"/>
                </a:solidFill>
                <a:latin typeface="Calibri"/>
              </a:rPr>
              <a:t>한 잔</a:t>
            </a:r>
            <a:r>
              <a:rPr lang="en-US" altLang="ko-KR" sz="1100" dirty="0" smtClean="0">
                <a:solidFill>
                  <a:srgbClr val="262626"/>
                </a:solidFill>
                <a:latin typeface="Calibri"/>
              </a:rPr>
              <a:t>!</a:t>
            </a:r>
          </a:p>
          <a:p>
            <a:r>
              <a:rPr lang="en-US" sz="1100" b="1" dirty="0" smtClean="0">
                <a:solidFill>
                  <a:schemeClr val="accent5"/>
                </a:solidFill>
                <a:effectLst/>
                <a:latin typeface="Calibri"/>
              </a:rPr>
              <a:t>#</a:t>
            </a:r>
            <a:r>
              <a:rPr lang="ko-KR" altLang="en-US" sz="1100" b="1" dirty="0" smtClean="0">
                <a:solidFill>
                  <a:schemeClr val="accent5"/>
                </a:solidFill>
                <a:effectLst/>
                <a:latin typeface="Calibri"/>
              </a:rPr>
              <a:t>합정 </a:t>
            </a:r>
            <a:r>
              <a:rPr lang="en-US" altLang="ko-KR" sz="1100" b="1" dirty="0" smtClean="0">
                <a:solidFill>
                  <a:schemeClr val="accent5"/>
                </a:solidFill>
                <a:latin typeface="Calibri"/>
              </a:rPr>
              <a:t>#</a:t>
            </a:r>
            <a:r>
              <a:rPr lang="ko-KR" altLang="en-US" sz="1100" b="1" dirty="0" smtClean="0">
                <a:solidFill>
                  <a:schemeClr val="accent5"/>
                </a:solidFill>
                <a:latin typeface="Calibri"/>
              </a:rPr>
              <a:t>강아지</a:t>
            </a:r>
            <a:endParaRPr lang="en-US" sz="1100" b="1" dirty="0" smtClean="0">
              <a:solidFill>
                <a:schemeClr val="accent5"/>
              </a:solidFill>
              <a:effectLst/>
              <a:latin typeface="Calibri"/>
            </a:endParaRPr>
          </a:p>
        </p:txBody>
      </p:sp>
      <p:sp>
        <p:nvSpPr>
          <p:cNvPr id="37" name="Label"/>
          <p:cNvSpPr>
            <a:spLocks/>
          </p:cNvSpPr>
          <p:nvPr/>
        </p:nvSpPr>
        <p:spPr bwMode="auto">
          <a:xfrm>
            <a:off x="9953080" y="3144371"/>
            <a:ext cx="504479" cy="2808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262626"/>
                </a:solidFill>
                <a:latin typeface="Calibri"/>
              </a:rPr>
              <a:t>사진</a:t>
            </a:r>
            <a:endParaRPr lang="en-US" altLang="ko-KR" sz="1400" b="1" dirty="0" smtClean="0">
              <a:solidFill>
                <a:srgbClr val="262626"/>
              </a:solidFill>
              <a:latin typeface="Calibri"/>
            </a:endParaRPr>
          </a:p>
        </p:txBody>
      </p:sp>
      <p:grpSp>
        <p:nvGrpSpPr>
          <p:cNvPr id="38" name="Vertical Scrollbar"/>
          <p:cNvGrpSpPr/>
          <p:nvPr>
            <p:custDataLst>
              <p:tags r:id="rId3"/>
            </p:custDataLst>
          </p:nvPr>
        </p:nvGrpSpPr>
        <p:grpSpPr>
          <a:xfrm>
            <a:off x="12045878" y="454798"/>
            <a:ext cx="103775" cy="6372720"/>
            <a:chOff x="507996" y="1397000"/>
            <a:chExt cx="144021" cy="2086738"/>
          </a:xfrm>
        </p:grpSpPr>
        <p:grpSp>
          <p:nvGrpSpPr>
            <p:cNvPr id="39" name="Arrow Button Up"/>
            <p:cNvGrpSpPr>
              <a:grpSpLocks/>
            </p:cNvGrpSpPr>
            <p:nvPr/>
          </p:nvGrpSpPr>
          <p:grpSpPr bwMode="auto">
            <a:xfrm>
              <a:off x="508001" y="1397000"/>
              <a:ext cx="144016" cy="47158"/>
              <a:chOff x="508001" y="1397000"/>
              <a:chExt cx="144016" cy="47158"/>
            </a:xfrm>
          </p:grpSpPr>
          <p:sp>
            <p:nvSpPr>
              <p:cNvPr id="45" name="Button Border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08001" y="1397000"/>
                <a:ext cx="144016" cy="4715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Arrow Up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42537" y="1411738"/>
                <a:ext cx="74943" cy="17682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0" name="Track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07999" y="1443669"/>
              <a:ext cx="144015" cy="199291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Scroll Thumb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35125" y="1449646"/>
              <a:ext cx="89757" cy="1871119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2" name="Arrow Button Down"/>
            <p:cNvGrpSpPr>
              <a:grpSpLocks/>
            </p:cNvGrpSpPr>
            <p:nvPr/>
          </p:nvGrpSpPr>
          <p:grpSpPr bwMode="auto">
            <a:xfrm>
              <a:off x="507996" y="3436580"/>
              <a:ext cx="144016" cy="47158"/>
              <a:chOff x="507996" y="3436580"/>
              <a:chExt cx="144016" cy="47158"/>
            </a:xfrm>
          </p:grpSpPr>
          <p:sp>
            <p:nvSpPr>
              <p:cNvPr id="43" name="Button Border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07996" y="3436580"/>
                <a:ext cx="144016" cy="4715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Arrow Down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 rot="10800000">
                <a:off x="542538" y="3451319"/>
                <a:ext cx="74943" cy="17682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48" name="Hand Cursor"/>
          <p:cNvSpPr>
            <a:spLocks noChangeAspect="1" noEditPoints="1"/>
          </p:cNvSpPr>
          <p:nvPr/>
        </p:nvSpPr>
        <p:spPr bwMode="auto">
          <a:xfrm>
            <a:off x="2948853" y="2527990"/>
            <a:ext cx="224667" cy="268352"/>
          </a:xfrm>
          <a:custGeom>
            <a:avLst/>
            <a:gdLst>
              <a:gd name="T0" fmla="*/ 129 w 312"/>
              <a:gd name="T1" fmla="*/ 0 h 374"/>
              <a:gd name="T2" fmla="*/ 93 w 312"/>
              <a:gd name="T3" fmla="*/ 36 h 374"/>
              <a:gd name="T4" fmla="*/ 93 w 312"/>
              <a:gd name="T5" fmla="*/ 36 h 374"/>
              <a:gd name="T6" fmla="*/ 93 w 312"/>
              <a:gd name="T7" fmla="*/ 201 h 374"/>
              <a:gd name="T8" fmla="*/ 66 w 312"/>
              <a:gd name="T9" fmla="*/ 180 h 374"/>
              <a:gd name="T10" fmla="*/ 18 w 312"/>
              <a:gd name="T11" fmla="*/ 182 h 374"/>
              <a:gd name="T12" fmla="*/ 20 w 312"/>
              <a:gd name="T13" fmla="*/ 235 h 374"/>
              <a:gd name="T14" fmla="*/ 83 w 312"/>
              <a:gd name="T15" fmla="*/ 289 h 374"/>
              <a:gd name="T16" fmla="*/ 121 w 312"/>
              <a:gd name="T17" fmla="*/ 333 h 374"/>
              <a:gd name="T18" fmla="*/ 121 w 312"/>
              <a:gd name="T19" fmla="*/ 365 h 374"/>
              <a:gd name="T20" fmla="*/ 130 w 312"/>
              <a:gd name="T21" fmla="*/ 374 h 374"/>
              <a:gd name="T22" fmla="*/ 259 w 312"/>
              <a:gd name="T23" fmla="*/ 374 h 374"/>
              <a:gd name="T24" fmla="*/ 268 w 312"/>
              <a:gd name="T25" fmla="*/ 365 h 374"/>
              <a:gd name="T26" fmla="*/ 269 w 312"/>
              <a:gd name="T27" fmla="*/ 329 h 374"/>
              <a:gd name="T28" fmla="*/ 299 w 312"/>
              <a:gd name="T29" fmla="*/ 231 h 374"/>
              <a:gd name="T30" fmla="*/ 308 w 312"/>
              <a:gd name="T31" fmla="*/ 187 h 374"/>
              <a:gd name="T32" fmla="*/ 275 w 312"/>
              <a:gd name="T33" fmla="*/ 151 h 374"/>
              <a:gd name="T34" fmla="*/ 219 w 312"/>
              <a:gd name="T35" fmla="*/ 118 h 374"/>
              <a:gd name="T36" fmla="*/ 193 w 312"/>
              <a:gd name="T37" fmla="*/ 95 h 374"/>
              <a:gd name="T38" fmla="*/ 166 w 312"/>
              <a:gd name="T39" fmla="*/ 103 h 374"/>
              <a:gd name="T40" fmla="*/ 166 w 312"/>
              <a:gd name="T41" fmla="*/ 33 h 374"/>
              <a:gd name="T42" fmla="*/ 129 w 312"/>
              <a:gd name="T43" fmla="*/ 0 h 374"/>
              <a:gd name="T44" fmla="*/ 129 w 312"/>
              <a:gd name="T45" fmla="*/ 18 h 374"/>
              <a:gd name="T46" fmla="*/ 148 w 312"/>
              <a:gd name="T47" fmla="*/ 34 h 374"/>
              <a:gd name="T48" fmla="*/ 148 w 312"/>
              <a:gd name="T49" fmla="*/ 35 h 374"/>
              <a:gd name="T50" fmla="*/ 148 w 312"/>
              <a:gd name="T51" fmla="*/ 35 h 374"/>
              <a:gd name="T52" fmla="*/ 148 w 312"/>
              <a:gd name="T53" fmla="*/ 35 h 374"/>
              <a:gd name="T54" fmla="*/ 148 w 312"/>
              <a:gd name="T55" fmla="*/ 156 h 374"/>
              <a:gd name="T56" fmla="*/ 166 w 312"/>
              <a:gd name="T57" fmla="*/ 157 h 374"/>
              <a:gd name="T58" fmla="*/ 191 w 312"/>
              <a:gd name="T59" fmla="*/ 113 h 374"/>
              <a:gd name="T60" fmla="*/ 202 w 312"/>
              <a:gd name="T61" fmla="*/ 156 h 374"/>
              <a:gd name="T62" fmla="*/ 220 w 312"/>
              <a:gd name="T63" fmla="*/ 160 h 374"/>
              <a:gd name="T64" fmla="*/ 242 w 312"/>
              <a:gd name="T65" fmla="*/ 129 h 374"/>
              <a:gd name="T66" fmla="*/ 252 w 312"/>
              <a:gd name="T67" fmla="*/ 174 h 374"/>
              <a:gd name="T68" fmla="*/ 268 w 312"/>
              <a:gd name="T69" fmla="*/ 181 h 374"/>
              <a:gd name="T70" fmla="*/ 281 w 312"/>
              <a:gd name="T71" fmla="*/ 167 h 374"/>
              <a:gd name="T72" fmla="*/ 291 w 312"/>
              <a:gd name="T73" fmla="*/ 185 h 374"/>
              <a:gd name="T74" fmla="*/ 282 w 312"/>
              <a:gd name="T75" fmla="*/ 227 h 374"/>
              <a:gd name="T76" fmla="*/ 251 w 312"/>
              <a:gd name="T77" fmla="*/ 325 h 374"/>
              <a:gd name="T78" fmla="*/ 251 w 312"/>
              <a:gd name="T79" fmla="*/ 356 h 374"/>
              <a:gd name="T80" fmla="*/ 138 w 312"/>
              <a:gd name="T81" fmla="*/ 356 h 374"/>
              <a:gd name="T82" fmla="*/ 138 w 312"/>
              <a:gd name="T83" fmla="*/ 329 h 374"/>
              <a:gd name="T84" fmla="*/ 134 w 312"/>
              <a:gd name="T85" fmla="*/ 322 h 374"/>
              <a:gd name="T86" fmla="*/ 96 w 312"/>
              <a:gd name="T87" fmla="*/ 276 h 374"/>
              <a:gd name="T88" fmla="*/ 32 w 312"/>
              <a:gd name="T89" fmla="*/ 222 h 374"/>
              <a:gd name="T90" fmla="*/ 55 w 312"/>
              <a:gd name="T91" fmla="*/ 193 h 374"/>
              <a:gd name="T92" fmla="*/ 94 w 312"/>
              <a:gd name="T93" fmla="*/ 224 h 374"/>
              <a:gd name="T94" fmla="*/ 108 w 312"/>
              <a:gd name="T95" fmla="*/ 220 h 374"/>
              <a:gd name="T96" fmla="*/ 111 w 312"/>
              <a:gd name="T97" fmla="*/ 199 h 374"/>
              <a:gd name="T98" fmla="*/ 111 w 312"/>
              <a:gd name="T99" fmla="*/ 36 h 374"/>
              <a:gd name="T100" fmla="*/ 111 w 312"/>
              <a:gd name="T101" fmla="*/ 36 h 374"/>
              <a:gd name="T102" fmla="*/ 111 w 312"/>
              <a:gd name="T103" fmla="*/ 36 h 374"/>
              <a:gd name="T104" fmla="*/ 129 w 312"/>
              <a:gd name="T105" fmla="*/ 18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2" h="374">
                <a:moveTo>
                  <a:pt x="129" y="0"/>
                </a:moveTo>
                <a:cubicBezTo>
                  <a:pt x="108" y="1"/>
                  <a:pt x="93" y="13"/>
                  <a:pt x="93" y="36"/>
                </a:cubicBezTo>
                <a:lnTo>
                  <a:pt x="93" y="36"/>
                </a:lnTo>
                <a:cubicBezTo>
                  <a:pt x="93" y="95"/>
                  <a:pt x="95" y="149"/>
                  <a:pt x="93" y="201"/>
                </a:cubicBezTo>
                <a:cubicBezTo>
                  <a:pt x="84" y="194"/>
                  <a:pt x="75" y="187"/>
                  <a:pt x="66" y="180"/>
                </a:cubicBezTo>
                <a:cubicBezTo>
                  <a:pt x="48" y="167"/>
                  <a:pt x="29" y="173"/>
                  <a:pt x="18" y="182"/>
                </a:cubicBezTo>
                <a:cubicBezTo>
                  <a:pt x="0" y="200"/>
                  <a:pt x="5" y="222"/>
                  <a:pt x="20" y="235"/>
                </a:cubicBezTo>
                <a:cubicBezTo>
                  <a:pt x="25" y="240"/>
                  <a:pt x="81" y="287"/>
                  <a:pt x="83" y="289"/>
                </a:cubicBezTo>
                <a:cubicBezTo>
                  <a:pt x="97" y="312"/>
                  <a:pt x="111" y="326"/>
                  <a:pt x="121" y="333"/>
                </a:cubicBezTo>
                <a:cubicBezTo>
                  <a:pt x="121" y="344"/>
                  <a:pt x="121" y="355"/>
                  <a:pt x="121" y="365"/>
                </a:cubicBezTo>
                <a:cubicBezTo>
                  <a:pt x="121" y="370"/>
                  <a:pt x="125" y="374"/>
                  <a:pt x="130" y="374"/>
                </a:cubicBezTo>
                <a:lnTo>
                  <a:pt x="259" y="374"/>
                </a:lnTo>
                <a:cubicBezTo>
                  <a:pt x="264" y="374"/>
                  <a:pt x="268" y="370"/>
                  <a:pt x="268" y="365"/>
                </a:cubicBezTo>
                <a:cubicBezTo>
                  <a:pt x="268" y="353"/>
                  <a:pt x="268" y="341"/>
                  <a:pt x="269" y="329"/>
                </a:cubicBezTo>
                <a:cubicBezTo>
                  <a:pt x="276" y="301"/>
                  <a:pt x="290" y="264"/>
                  <a:pt x="299" y="231"/>
                </a:cubicBezTo>
                <a:cubicBezTo>
                  <a:pt x="304" y="215"/>
                  <a:pt x="307" y="200"/>
                  <a:pt x="308" y="187"/>
                </a:cubicBezTo>
                <a:cubicBezTo>
                  <a:pt x="312" y="162"/>
                  <a:pt x="299" y="141"/>
                  <a:pt x="275" y="151"/>
                </a:cubicBezTo>
                <a:cubicBezTo>
                  <a:pt x="274" y="111"/>
                  <a:pt x="235" y="104"/>
                  <a:pt x="219" y="118"/>
                </a:cubicBezTo>
                <a:cubicBezTo>
                  <a:pt x="213" y="105"/>
                  <a:pt x="207" y="97"/>
                  <a:pt x="193" y="95"/>
                </a:cubicBezTo>
                <a:cubicBezTo>
                  <a:pt x="183" y="94"/>
                  <a:pt x="173" y="96"/>
                  <a:pt x="166" y="103"/>
                </a:cubicBezTo>
                <a:lnTo>
                  <a:pt x="166" y="33"/>
                </a:lnTo>
                <a:cubicBezTo>
                  <a:pt x="166" y="12"/>
                  <a:pt x="147" y="0"/>
                  <a:pt x="129" y="0"/>
                </a:cubicBezTo>
                <a:close/>
                <a:moveTo>
                  <a:pt x="129" y="18"/>
                </a:moveTo>
                <a:cubicBezTo>
                  <a:pt x="140" y="18"/>
                  <a:pt x="148" y="25"/>
                  <a:pt x="148" y="34"/>
                </a:cubicBezTo>
                <a:cubicBezTo>
                  <a:pt x="148" y="34"/>
                  <a:pt x="148" y="34"/>
                  <a:pt x="148" y="35"/>
                </a:cubicBezTo>
                <a:lnTo>
                  <a:pt x="148" y="35"/>
                </a:lnTo>
                <a:cubicBezTo>
                  <a:pt x="148" y="35"/>
                  <a:pt x="148" y="35"/>
                  <a:pt x="148" y="35"/>
                </a:cubicBezTo>
                <a:cubicBezTo>
                  <a:pt x="148" y="38"/>
                  <a:pt x="148" y="123"/>
                  <a:pt x="148" y="156"/>
                </a:cubicBezTo>
                <a:cubicBezTo>
                  <a:pt x="149" y="168"/>
                  <a:pt x="165" y="168"/>
                  <a:pt x="166" y="157"/>
                </a:cubicBezTo>
                <a:cubicBezTo>
                  <a:pt x="168" y="135"/>
                  <a:pt x="168" y="108"/>
                  <a:pt x="191" y="113"/>
                </a:cubicBezTo>
                <a:cubicBezTo>
                  <a:pt x="208" y="117"/>
                  <a:pt x="205" y="144"/>
                  <a:pt x="202" y="156"/>
                </a:cubicBezTo>
                <a:cubicBezTo>
                  <a:pt x="200" y="167"/>
                  <a:pt x="216" y="171"/>
                  <a:pt x="220" y="160"/>
                </a:cubicBezTo>
                <a:cubicBezTo>
                  <a:pt x="226" y="142"/>
                  <a:pt x="227" y="126"/>
                  <a:pt x="242" y="129"/>
                </a:cubicBezTo>
                <a:cubicBezTo>
                  <a:pt x="266" y="135"/>
                  <a:pt x="256" y="162"/>
                  <a:pt x="252" y="174"/>
                </a:cubicBezTo>
                <a:cubicBezTo>
                  <a:pt x="249" y="184"/>
                  <a:pt x="262" y="190"/>
                  <a:pt x="268" y="181"/>
                </a:cubicBezTo>
                <a:cubicBezTo>
                  <a:pt x="273" y="173"/>
                  <a:pt x="278" y="168"/>
                  <a:pt x="281" y="167"/>
                </a:cubicBezTo>
                <a:cubicBezTo>
                  <a:pt x="293" y="163"/>
                  <a:pt x="291" y="178"/>
                  <a:pt x="291" y="185"/>
                </a:cubicBezTo>
                <a:cubicBezTo>
                  <a:pt x="290" y="196"/>
                  <a:pt x="287" y="211"/>
                  <a:pt x="282" y="227"/>
                </a:cubicBezTo>
                <a:cubicBezTo>
                  <a:pt x="273" y="258"/>
                  <a:pt x="259" y="296"/>
                  <a:pt x="251" y="325"/>
                </a:cubicBezTo>
                <a:cubicBezTo>
                  <a:pt x="250" y="336"/>
                  <a:pt x="251" y="347"/>
                  <a:pt x="251" y="356"/>
                </a:cubicBezTo>
                <a:lnTo>
                  <a:pt x="138" y="356"/>
                </a:lnTo>
                <a:cubicBezTo>
                  <a:pt x="138" y="347"/>
                  <a:pt x="138" y="338"/>
                  <a:pt x="138" y="329"/>
                </a:cubicBezTo>
                <a:cubicBezTo>
                  <a:pt x="138" y="326"/>
                  <a:pt x="137" y="323"/>
                  <a:pt x="134" y="322"/>
                </a:cubicBezTo>
                <a:cubicBezTo>
                  <a:pt x="112" y="303"/>
                  <a:pt x="106" y="291"/>
                  <a:pt x="96" y="276"/>
                </a:cubicBezTo>
                <a:cubicBezTo>
                  <a:pt x="96" y="276"/>
                  <a:pt x="38" y="228"/>
                  <a:pt x="32" y="222"/>
                </a:cubicBezTo>
                <a:cubicBezTo>
                  <a:pt x="12" y="206"/>
                  <a:pt x="36" y="181"/>
                  <a:pt x="55" y="193"/>
                </a:cubicBezTo>
                <a:cubicBezTo>
                  <a:pt x="69" y="204"/>
                  <a:pt x="82" y="215"/>
                  <a:pt x="94" y="224"/>
                </a:cubicBezTo>
                <a:cubicBezTo>
                  <a:pt x="99" y="227"/>
                  <a:pt x="105" y="225"/>
                  <a:pt x="108" y="220"/>
                </a:cubicBezTo>
                <a:cubicBezTo>
                  <a:pt x="110" y="215"/>
                  <a:pt x="110" y="209"/>
                  <a:pt x="111" y="199"/>
                </a:cubicBezTo>
                <a:cubicBezTo>
                  <a:pt x="113" y="148"/>
                  <a:pt x="111" y="91"/>
                  <a:pt x="111" y="36"/>
                </a:cubicBezTo>
                <a:lnTo>
                  <a:pt x="111" y="36"/>
                </a:lnTo>
                <a:lnTo>
                  <a:pt x="111" y="36"/>
                </a:lnTo>
                <a:cubicBezTo>
                  <a:pt x="111" y="25"/>
                  <a:pt x="120" y="18"/>
                  <a:pt x="129" y="18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Hand Cursor"/>
          <p:cNvSpPr>
            <a:spLocks noChangeAspect="1" noEditPoints="1"/>
          </p:cNvSpPr>
          <p:nvPr/>
        </p:nvSpPr>
        <p:spPr bwMode="auto">
          <a:xfrm>
            <a:off x="5547674" y="2527990"/>
            <a:ext cx="224667" cy="268352"/>
          </a:xfrm>
          <a:custGeom>
            <a:avLst/>
            <a:gdLst>
              <a:gd name="T0" fmla="*/ 129 w 312"/>
              <a:gd name="T1" fmla="*/ 0 h 374"/>
              <a:gd name="T2" fmla="*/ 93 w 312"/>
              <a:gd name="T3" fmla="*/ 36 h 374"/>
              <a:gd name="T4" fmla="*/ 93 w 312"/>
              <a:gd name="T5" fmla="*/ 36 h 374"/>
              <a:gd name="T6" fmla="*/ 93 w 312"/>
              <a:gd name="T7" fmla="*/ 201 h 374"/>
              <a:gd name="T8" fmla="*/ 66 w 312"/>
              <a:gd name="T9" fmla="*/ 180 h 374"/>
              <a:gd name="T10" fmla="*/ 18 w 312"/>
              <a:gd name="T11" fmla="*/ 182 h 374"/>
              <a:gd name="T12" fmla="*/ 20 w 312"/>
              <a:gd name="T13" fmla="*/ 235 h 374"/>
              <a:gd name="T14" fmla="*/ 83 w 312"/>
              <a:gd name="T15" fmla="*/ 289 h 374"/>
              <a:gd name="T16" fmla="*/ 121 w 312"/>
              <a:gd name="T17" fmla="*/ 333 h 374"/>
              <a:gd name="T18" fmla="*/ 121 w 312"/>
              <a:gd name="T19" fmla="*/ 365 h 374"/>
              <a:gd name="T20" fmla="*/ 130 w 312"/>
              <a:gd name="T21" fmla="*/ 374 h 374"/>
              <a:gd name="T22" fmla="*/ 259 w 312"/>
              <a:gd name="T23" fmla="*/ 374 h 374"/>
              <a:gd name="T24" fmla="*/ 268 w 312"/>
              <a:gd name="T25" fmla="*/ 365 h 374"/>
              <a:gd name="T26" fmla="*/ 269 w 312"/>
              <a:gd name="T27" fmla="*/ 329 h 374"/>
              <a:gd name="T28" fmla="*/ 299 w 312"/>
              <a:gd name="T29" fmla="*/ 231 h 374"/>
              <a:gd name="T30" fmla="*/ 308 w 312"/>
              <a:gd name="T31" fmla="*/ 187 h 374"/>
              <a:gd name="T32" fmla="*/ 275 w 312"/>
              <a:gd name="T33" fmla="*/ 151 h 374"/>
              <a:gd name="T34" fmla="*/ 219 w 312"/>
              <a:gd name="T35" fmla="*/ 118 h 374"/>
              <a:gd name="T36" fmla="*/ 193 w 312"/>
              <a:gd name="T37" fmla="*/ 95 h 374"/>
              <a:gd name="T38" fmla="*/ 166 w 312"/>
              <a:gd name="T39" fmla="*/ 103 h 374"/>
              <a:gd name="T40" fmla="*/ 166 w 312"/>
              <a:gd name="T41" fmla="*/ 33 h 374"/>
              <a:gd name="T42" fmla="*/ 129 w 312"/>
              <a:gd name="T43" fmla="*/ 0 h 374"/>
              <a:gd name="T44" fmla="*/ 129 w 312"/>
              <a:gd name="T45" fmla="*/ 18 h 374"/>
              <a:gd name="T46" fmla="*/ 148 w 312"/>
              <a:gd name="T47" fmla="*/ 34 h 374"/>
              <a:gd name="T48" fmla="*/ 148 w 312"/>
              <a:gd name="T49" fmla="*/ 35 h 374"/>
              <a:gd name="T50" fmla="*/ 148 w 312"/>
              <a:gd name="T51" fmla="*/ 35 h 374"/>
              <a:gd name="T52" fmla="*/ 148 w 312"/>
              <a:gd name="T53" fmla="*/ 35 h 374"/>
              <a:gd name="T54" fmla="*/ 148 w 312"/>
              <a:gd name="T55" fmla="*/ 156 h 374"/>
              <a:gd name="T56" fmla="*/ 166 w 312"/>
              <a:gd name="T57" fmla="*/ 157 h 374"/>
              <a:gd name="T58" fmla="*/ 191 w 312"/>
              <a:gd name="T59" fmla="*/ 113 h 374"/>
              <a:gd name="T60" fmla="*/ 202 w 312"/>
              <a:gd name="T61" fmla="*/ 156 h 374"/>
              <a:gd name="T62" fmla="*/ 220 w 312"/>
              <a:gd name="T63" fmla="*/ 160 h 374"/>
              <a:gd name="T64" fmla="*/ 242 w 312"/>
              <a:gd name="T65" fmla="*/ 129 h 374"/>
              <a:gd name="T66" fmla="*/ 252 w 312"/>
              <a:gd name="T67" fmla="*/ 174 h 374"/>
              <a:gd name="T68" fmla="*/ 268 w 312"/>
              <a:gd name="T69" fmla="*/ 181 h 374"/>
              <a:gd name="T70" fmla="*/ 281 w 312"/>
              <a:gd name="T71" fmla="*/ 167 h 374"/>
              <a:gd name="T72" fmla="*/ 291 w 312"/>
              <a:gd name="T73" fmla="*/ 185 h 374"/>
              <a:gd name="T74" fmla="*/ 282 w 312"/>
              <a:gd name="T75" fmla="*/ 227 h 374"/>
              <a:gd name="T76" fmla="*/ 251 w 312"/>
              <a:gd name="T77" fmla="*/ 325 h 374"/>
              <a:gd name="T78" fmla="*/ 251 w 312"/>
              <a:gd name="T79" fmla="*/ 356 h 374"/>
              <a:gd name="T80" fmla="*/ 138 w 312"/>
              <a:gd name="T81" fmla="*/ 356 h 374"/>
              <a:gd name="T82" fmla="*/ 138 w 312"/>
              <a:gd name="T83" fmla="*/ 329 h 374"/>
              <a:gd name="T84" fmla="*/ 134 w 312"/>
              <a:gd name="T85" fmla="*/ 322 h 374"/>
              <a:gd name="T86" fmla="*/ 96 w 312"/>
              <a:gd name="T87" fmla="*/ 276 h 374"/>
              <a:gd name="T88" fmla="*/ 32 w 312"/>
              <a:gd name="T89" fmla="*/ 222 h 374"/>
              <a:gd name="T90" fmla="*/ 55 w 312"/>
              <a:gd name="T91" fmla="*/ 193 h 374"/>
              <a:gd name="T92" fmla="*/ 94 w 312"/>
              <a:gd name="T93" fmla="*/ 224 h 374"/>
              <a:gd name="T94" fmla="*/ 108 w 312"/>
              <a:gd name="T95" fmla="*/ 220 h 374"/>
              <a:gd name="T96" fmla="*/ 111 w 312"/>
              <a:gd name="T97" fmla="*/ 199 h 374"/>
              <a:gd name="T98" fmla="*/ 111 w 312"/>
              <a:gd name="T99" fmla="*/ 36 h 374"/>
              <a:gd name="T100" fmla="*/ 111 w 312"/>
              <a:gd name="T101" fmla="*/ 36 h 374"/>
              <a:gd name="T102" fmla="*/ 111 w 312"/>
              <a:gd name="T103" fmla="*/ 36 h 374"/>
              <a:gd name="T104" fmla="*/ 129 w 312"/>
              <a:gd name="T105" fmla="*/ 18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2" h="374">
                <a:moveTo>
                  <a:pt x="129" y="0"/>
                </a:moveTo>
                <a:cubicBezTo>
                  <a:pt x="108" y="1"/>
                  <a:pt x="93" y="13"/>
                  <a:pt x="93" y="36"/>
                </a:cubicBezTo>
                <a:lnTo>
                  <a:pt x="93" y="36"/>
                </a:lnTo>
                <a:cubicBezTo>
                  <a:pt x="93" y="95"/>
                  <a:pt x="95" y="149"/>
                  <a:pt x="93" y="201"/>
                </a:cubicBezTo>
                <a:cubicBezTo>
                  <a:pt x="84" y="194"/>
                  <a:pt x="75" y="187"/>
                  <a:pt x="66" y="180"/>
                </a:cubicBezTo>
                <a:cubicBezTo>
                  <a:pt x="48" y="167"/>
                  <a:pt x="29" y="173"/>
                  <a:pt x="18" y="182"/>
                </a:cubicBezTo>
                <a:cubicBezTo>
                  <a:pt x="0" y="200"/>
                  <a:pt x="5" y="222"/>
                  <a:pt x="20" y="235"/>
                </a:cubicBezTo>
                <a:cubicBezTo>
                  <a:pt x="25" y="240"/>
                  <a:pt x="81" y="287"/>
                  <a:pt x="83" y="289"/>
                </a:cubicBezTo>
                <a:cubicBezTo>
                  <a:pt x="97" y="312"/>
                  <a:pt x="111" y="326"/>
                  <a:pt x="121" y="333"/>
                </a:cubicBezTo>
                <a:cubicBezTo>
                  <a:pt x="121" y="344"/>
                  <a:pt x="121" y="355"/>
                  <a:pt x="121" y="365"/>
                </a:cubicBezTo>
                <a:cubicBezTo>
                  <a:pt x="121" y="370"/>
                  <a:pt x="125" y="374"/>
                  <a:pt x="130" y="374"/>
                </a:cubicBezTo>
                <a:lnTo>
                  <a:pt x="259" y="374"/>
                </a:lnTo>
                <a:cubicBezTo>
                  <a:pt x="264" y="374"/>
                  <a:pt x="268" y="370"/>
                  <a:pt x="268" y="365"/>
                </a:cubicBezTo>
                <a:cubicBezTo>
                  <a:pt x="268" y="353"/>
                  <a:pt x="268" y="341"/>
                  <a:pt x="269" y="329"/>
                </a:cubicBezTo>
                <a:cubicBezTo>
                  <a:pt x="276" y="301"/>
                  <a:pt x="290" y="264"/>
                  <a:pt x="299" y="231"/>
                </a:cubicBezTo>
                <a:cubicBezTo>
                  <a:pt x="304" y="215"/>
                  <a:pt x="307" y="200"/>
                  <a:pt x="308" y="187"/>
                </a:cubicBezTo>
                <a:cubicBezTo>
                  <a:pt x="312" y="162"/>
                  <a:pt x="299" y="141"/>
                  <a:pt x="275" y="151"/>
                </a:cubicBezTo>
                <a:cubicBezTo>
                  <a:pt x="274" y="111"/>
                  <a:pt x="235" y="104"/>
                  <a:pt x="219" y="118"/>
                </a:cubicBezTo>
                <a:cubicBezTo>
                  <a:pt x="213" y="105"/>
                  <a:pt x="207" y="97"/>
                  <a:pt x="193" y="95"/>
                </a:cubicBezTo>
                <a:cubicBezTo>
                  <a:pt x="183" y="94"/>
                  <a:pt x="173" y="96"/>
                  <a:pt x="166" y="103"/>
                </a:cubicBezTo>
                <a:lnTo>
                  <a:pt x="166" y="33"/>
                </a:lnTo>
                <a:cubicBezTo>
                  <a:pt x="166" y="12"/>
                  <a:pt x="147" y="0"/>
                  <a:pt x="129" y="0"/>
                </a:cubicBezTo>
                <a:close/>
                <a:moveTo>
                  <a:pt x="129" y="18"/>
                </a:moveTo>
                <a:cubicBezTo>
                  <a:pt x="140" y="18"/>
                  <a:pt x="148" y="25"/>
                  <a:pt x="148" y="34"/>
                </a:cubicBezTo>
                <a:cubicBezTo>
                  <a:pt x="148" y="34"/>
                  <a:pt x="148" y="34"/>
                  <a:pt x="148" y="35"/>
                </a:cubicBezTo>
                <a:lnTo>
                  <a:pt x="148" y="35"/>
                </a:lnTo>
                <a:cubicBezTo>
                  <a:pt x="148" y="35"/>
                  <a:pt x="148" y="35"/>
                  <a:pt x="148" y="35"/>
                </a:cubicBezTo>
                <a:cubicBezTo>
                  <a:pt x="148" y="38"/>
                  <a:pt x="148" y="123"/>
                  <a:pt x="148" y="156"/>
                </a:cubicBezTo>
                <a:cubicBezTo>
                  <a:pt x="149" y="168"/>
                  <a:pt x="165" y="168"/>
                  <a:pt x="166" y="157"/>
                </a:cubicBezTo>
                <a:cubicBezTo>
                  <a:pt x="168" y="135"/>
                  <a:pt x="168" y="108"/>
                  <a:pt x="191" y="113"/>
                </a:cubicBezTo>
                <a:cubicBezTo>
                  <a:pt x="208" y="117"/>
                  <a:pt x="205" y="144"/>
                  <a:pt x="202" y="156"/>
                </a:cubicBezTo>
                <a:cubicBezTo>
                  <a:pt x="200" y="167"/>
                  <a:pt x="216" y="171"/>
                  <a:pt x="220" y="160"/>
                </a:cubicBezTo>
                <a:cubicBezTo>
                  <a:pt x="226" y="142"/>
                  <a:pt x="227" y="126"/>
                  <a:pt x="242" y="129"/>
                </a:cubicBezTo>
                <a:cubicBezTo>
                  <a:pt x="266" y="135"/>
                  <a:pt x="256" y="162"/>
                  <a:pt x="252" y="174"/>
                </a:cubicBezTo>
                <a:cubicBezTo>
                  <a:pt x="249" y="184"/>
                  <a:pt x="262" y="190"/>
                  <a:pt x="268" y="181"/>
                </a:cubicBezTo>
                <a:cubicBezTo>
                  <a:pt x="273" y="173"/>
                  <a:pt x="278" y="168"/>
                  <a:pt x="281" y="167"/>
                </a:cubicBezTo>
                <a:cubicBezTo>
                  <a:pt x="293" y="163"/>
                  <a:pt x="291" y="178"/>
                  <a:pt x="291" y="185"/>
                </a:cubicBezTo>
                <a:cubicBezTo>
                  <a:pt x="290" y="196"/>
                  <a:pt x="287" y="211"/>
                  <a:pt x="282" y="227"/>
                </a:cubicBezTo>
                <a:cubicBezTo>
                  <a:pt x="273" y="258"/>
                  <a:pt x="259" y="296"/>
                  <a:pt x="251" y="325"/>
                </a:cubicBezTo>
                <a:cubicBezTo>
                  <a:pt x="250" y="336"/>
                  <a:pt x="251" y="347"/>
                  <a:pt x="251" y="356"/>
                </a:cubicBezTo>
                <a:lnTo>
                  <a:pt x="138" y="356"/>
                </a:lnTo>
                <a:cubicBezTo>
                  <a:pt x="138" y="347"/>
                  <a:pt x="138" y="338"/>
                  <a:pt x="138" y="329"/>
                </a:cubicBezTo>
                <a:cubicBezTo>
                  <a:pt x="138" y="326"/>
                  <a:pt x="137" y="323"/>
                  <a:pt x="134" y="322"/>
                </a:cubicBezTo>
                <a:cubicBezTo>
                  <a:pt x="112" y="303"/>
                  <a:pt x="106" y="291"/>
                  <a:pt x="96" y="276"/>
                </a:cubicBezTo>
                <a:cubicBezTo>
                  <a:pt x="96" y="276"/>
                  <a:pt x="38" y="228"/>
                  <a:pt x="32" y="222"/>
                </a:cubicBezTo>
                <a:cubicBezTo>
                  <a:pt x="12" y="206"/>
                  <a:pt x="36" y="181"/>
                  <a:pt x="55" y="193"/>
                </a:cubicBezTo>
                <a:cubicBezTo>
                  <a:pt x="69" y="204"/>
                  <a:pt x="82" y="215"/>
                  <a:pt x="94" y="224"/>
                </a:cubicBezTo>
                <a:cubicBezTo>
                  <a:pt x="99" y="227"/>
                  <a:pt x="105" y="225"/>
                  <a:pt x="108" y="220"/>
                </a:cubicBezTo>
                <a:cubicBezTo>
                  <a:pt x="110" y="215"/>
                  <a:pt x="110" y="209"/>
                  <a:pt x="111" y="199"/>
                </a:cubicBezTo>
                <a:cubicBezTo>
                  <a:pt x="113" y="148"/>
                  <a:pt x="111" y="91"/>
                  <a:pt x="111" y="36"/>
                </a:cubicBezTo>
                <a:lnTo>
                  <a:pt x="111" y="36"/>
                </a:lnTo>
                <a:lnTo>
                  <a:pt x="111" y="36"/>
                </a:lnTo>
                <a:cubicBezTo>
                  <a:pt x="111" y="25"/>
                  <a:pt x="120" y="18"/>
                  <a:pt x="129" y="18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Hand Cursor"/>
          <p:cNvSpPr>
            <a:spLocks noChangeAspect="1" noEditPoints="1"/>
          </p:cNvSpPr>
          <p:nvPr/>
        </p:nvSpPr>
        <p:spPr bwMode="auto">
          <a:xfrm>
            <a:off x="8133937" y="2527990"/>
            <a:ext cx="224667" cy="268352"/>
          </a:xfrm>
          <a:custGeom>
            <a:avLst/>
            <a:gdLst>
              <a:gd name="T0" fmla="*/ 129 w 312"/>
              <a:gd name="T1" fmla="*/ 0 h 374"/>
              <a:gd name="T2" fmla="*/ 93 w 312"/>
              <a:gd name="T3" fmla="*/ 36 h 374"/>
              <a:gd name="T4" fmla="*/ 93 w 312"/>
              <a:gd name="T5" fmla="*/ 36 h 374"/>
              <a:gd name="T6" fmla="*/ 93 w 312"/>
              <a:gd name="T7" fmla="*/ 201 h 374"/>
              <a:gd name="T8" fmla="*/ 66 w 312"/>
              <a:gd name="T9" fmla="*/ 180 h 374"/>
              <a:gd name="T10" fmla="*/ 18 w 312"/>
              <a:gd name="T11" fmla="*/ 182 h 374"/>
              <a:gd name="T12" fmla="*/ 20 w 312"/>
              <a:gd name="T13" fmla="*/ 235 h 374"/>
              <a:gd name="T14" fmla="*/ 83 w 312"/>
              <a:gd name="T15" fmla="*/ 289 h 374"/>
              <a:gd name="T16" fmla="*/ 121 w 312"/>
              <a:gd name="T17" fmla="*/ 333 h 374"/>
              <a:gd name="T18" fmla="*/ 121 w 312"/>
              <a:gd name="T19" fmla="*/ 365 h 374"/>
              <a:gd name="T20" fmla="*/ 130 w 312"/>
              <a:gd name="T21" fmla="*/ 374 h 374"/>
              <a:gd name="T22" fmla="*/ 259 w 312"/>
              <a:gd name="T23" fmla="*/ 374 h 374"/>
              <a:gd name="T24" fmla="*/ 268 w 312"/>
              <a:gd name="T25" fmla="*/ 365 h 374"/>
              <a:gd name="T26" fmla="*/ 269 w 312"/>
              <a:gd name="T27" fmla="*/ 329 h 374"/>
              <a:gd name="T28" fmla="*/ 299 w 312"/>
              <a:gd name="T29" fmla="*/ 231 h 374"/>
              <a:gd name="T30" fmla="*/ 308 w 312"/>
              <a:gd name="T31" fmla="*/ 187 h 374"/>
              <a:gd name="T32" fmla="*/ 275 w 312"/>
              <a:gd name="T33" fmla="*/ 151 h 374"/>
              <a:gd name="T34" fmla="*/ 219 w 312"/>
              <a:gd name="T35" fmla="*/ 118 h 374"/>
              <a:gd name="T36" fmla="*/ 193 w 312"/>
              <a:gd name="T37" fmla="*/ 95 h 374"/>
              <a:gd name="T38" fmla="*/ 166 w 312"/>
              <a:gd name="T39" fmla="*/ 103 h 374"/>
              <a:gd name="T40" fmla="*/ 166 w 312"/>
              <a:gd name="T41" fmla="*/ 33 h 374"/>
              <a:gd name="T42" fmla="*/ 129 w 312"/>
              <a:gd name="T43" fmla="*/ 0 h 374"/>
              <a:gd name="T44" fmla="*/ 129 w 312"/>
              <a:gd name="T45" fmla="*/ 18 h 374"/>
              <a:gd name="T46" fmla="*/ 148 w 312"/>
              <a:gd name="T47" fmla="*/ 34 h 374"/>
              <a:gd name="T48" fmla="*/ 148 w 312"/>
              <a:gd name="T49" fmla="*/ 35 h 374"/>
              <a:gd name="T50" fmla="*/ 148 w 312"/>
              <a:gd name="T51" fmla="*/ 35 h 374"/>
              <a:gd name="T52" fmla="*/ 148 w 312"/>
              <a:gd name="T53" fmla="*/ 35 h 374"/>
              <a:gd name="T54" fmla="*/ 148 w 312"/>
              <a:gd name="T55" fmla="*/ 156 h 374"/>
              <a:gd name="T56" fmla="*/ 166 w 312"/>
              <a:gd name="T57" fmla="*/ 157 h 374"/>
              <a:gd name="T58" fmla="*/ 191 w 312"/>
              <a:gd name="T59" fmla="*/ 113 h 374"/>
              <a:gd name="T60" fmla="*/ 202 w 312"/>
              <a:gd name="T61" fmla="*/ 156 h 374"/>
              <a:gd name="T62" fmla="*/ 220 w 312"/>
              <a:gd name="T63" fmla="*/ 160 h 374"/>
              <a:gd name="T64" fmla="*/ 242 w 312"/>
              <a:gd name="T65" fmla="*/ 129 h 374"/>
              <a:gd name="T66" fmla="*/ 252 w 312"/>
              <a:gd name="T67" fmla="*/ 174 h 374"/>
              <a:gd name="T68" fmla="*/ 268 w 312"/>
              <a:gd name="T69" fmla="*/ 181 h 374"/>
              <a:gd name="T70" fmla="*/ 281 w 312"/>
              <a:gd name="T71" fmla="*/ 167 h 374"/>
              <a:gd name="T72" fmla="*/ 291 w 312"/>
              <a:gd name="T73" fmla="*/ 185 h 374"/>
              <a:gd name="T74" fmla="*/ 282 w 312"/>
              <a:gd name="T75" fmla="*/ 227 h 374"/>
              <a:gd name="T76" fmla="*/ 251 w 312"/>
              <a:gd name="T77" fmla="*/ 325 h 374"/>
              <a:gd name="T78" fmla="*/ 251 w 312"/>
              <a:gd name="T79" fmla="*/ 356 h 374"/>
              <a:gd name="T80" fmla="*/ 138 w 312"/>
              <a:gd name="T81" fmla="*/ 356 h 374"/>
              <a:gd name="T82" fmla="*/ 138 w 312"/>
              <a:gd name="T83" fmla="*/ 329 h 374"/>
              <a:gd name="T84" fmla="*/ 134 w 312"/>
              <a:gd name="T85" fmla="*/ 322 h 374"/>
              <a:gd name="T86" fmla="*/ 96 w 312"/>
              <a:gd name="T87" fmla="*/ 276 h 374"/>
              <a:gd name="T88" fmla="*/ 32 w 312"/>
              <a:gd name="T89" fmla="*/ 222 h 374"/>
              <a:gd name="T90" fmla="*/ 55 w 312"/>
              <a:gd name="T91" fmla="*/ 193 h 374"/>
              <a:gd name="T92" fmla="*/ 94 w 312"/>
              <a:gd name="T93" fmla="*/ 224 h 374"/>
              <a:gd name="T94" fmla="*/ 108 w 312"/>
              <a:gd name="T95" fmla="*/ 220 h 374"/>
              <a:gd name="T96" fmla="*/ 111 w 312"/>
              <a:gd name="T97" fmla="*/ 199 h 374"/>
              <a:gd name="T98" fmla="*/ 111 w 312"/>
              <a:gd name="T99" fmla="*/ 36 h 374"/>
              <a:gd name="T100" fmla="*/ 111 w 312"/>
              <a:gd name="T101" fmla="*/ 36 h 374"/>
              <a:gd name="T102" fmla="*/ 111 w 312"/>
              <a:gd name="T103" fmla="*/ 36 h 374"/>
              <a:gd name="T104" fmla="*/ 129 w 312"/>
              <a:gd name="T105" fmla="*/ 18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2" h="374">
                <a:moveTo>
                  <a:pt x="129" y="0"/>
                </a:moveTo>
                <a:cubicBezTo>
                  <a:pt x="108" y="1"/>
                  <a:pt x="93" y="13"/>
                  <a:pt x="93" y="36"/>
                </a:cubicBezTo>
                <a:lnTo>
                  <a:pt x="93" y="36"/>
                </a:lnTo>
                <a:cubicBezTo>
                  <a:pt x="93" y="95"/>
                  <a:pt x="95" y="149"/>
                  <a:pt x="93" y="201"/>
                </a:cubicBezTo>
                <a:cubicBezTo>
                  <a:pt x="84" y="194"/>
                  <a:pt x="75" y="187"/>
                  <a:pt x="66" y="180"/>
                </a:cubicBezTo>
                <a:cubicBezTo>
                  <a:pt x="48" y="167"/>
                  <a:pt x="29" y="173"/>
                  <a:pt x="18" y="182"/>
                </a:cubicBezTo>
                <a:cubicBezTo>
                  <a:pt x="0" y="200"/>
                  <a:pt x="5" y="222"/>
                  <a:pt x="20" y="235"/>
                </a:cubicBezTo>
                <a:cubicBezTo>
                  <a:pt x="25" y="240"/>
                  <a:pt x="81" y="287"/>
                  <a:pt x="83" y="289"/>
                </a:cubicBezTo>
                <a:cubicBezTo>
                  <a:pt x="97" y="312"/>
                  <a:pt x="111" y="326"/>
                  <a:pt x="121" y="333"/>
                </a:cubicBezTo>
                <a:cubicBezTo>
                  <a:pt x="121" y="344"/>
                  <a:pt x="121" y="355"/>
                  <a:pt x="121" y="365"/>
                </a:cubicBezTo>
                <a:cubicBezTo>
                  <a:pt x="121" y="370"/>
                  <a:pt x="125" y="374"/>
                  <a:pt x="130" y="374"/>
                </a:cubicBezTo>
                <a:lnTo>
                  <a:pt x="259" y="374"/>
                </a:lnTo>
                <a:cubicBezTo>
                  <a:pt x="264" y="374"/>
                  <a:pt x="268" y="370"/>
                  <a:pt x="268" y="365"/>
                </a:cubicBezTo>
                <a:cubicBezTo>
                  <a:pt x="268" y="353"/>
                  <a:pt x="268" y="341"/>
                  <a:pt x="269" y="329"/>
                </a:cubicBezTo>
                <a:cubicBezTo>
                  <a:pt x="276" y="301"/>
                  <a:pt x="290" y="264"/>
                  <a:pt x="299" y="231"/>
                </a:cubicBezTo>
                <a:cubicBezTo>
                  <a:pt x="304" y="215"/>
                  <a:pt x="307" y="200"/>
                  <a:pt x="308" y="187"/>
                </a:cubicBezTo>
                <a:cubicBezTo>
                  <a:pt x="312" y="162"/>
                  <a:pt x="299" y="141"/>
                  <a:pt x="275" y="151"/>
                </a:cubicBezTo>
                <a:cubicBezTo>
                  <a:pt x="274" y="111"/>
                  <a:pt x="235" y="104"/>
                  <a:pt x="219" y="118"/>
                </a:cubicBezTo>
                <a:cubicBezTo>
                  <a:pt x="213" y="105"/>
                  <a:pt x="207" y="97"/>
                  <a:pt x="193" y="95"/>
                </a:cubicBezTo>
                <a:cubicBezTo>
                  <a:pt x="183" y="94"/>
                  <a:pt x="173" y="96"/>
                  <a:pt x="166" y="103"/>
                </a:cubicBezTo>
                <a:lnTo>
                  <a:pt x="166" y="33"/>
                </a:lnTo>
                <a:cubicBezTo>
                  <a:pt x="166" y="12"/>
                  <a:pt x="147" y="0"/>
                  <a:pt x="129" y="0"/>
                </a:cubicBezTo>
                <a:close/>
                <a:moveTo>
                  <a:pt x="129" y="18"/>
                </a:moveTo>
                <a:cubicBezTo>
                  <a:pt x="140" y="18"/>
                  <a:pt x="148" y="25"/>
                  <a:pt x="148" y="34"/>
                </a:cubicBezTo>
                <a:cubicBezTo>
                  <a:pt x="148" y="34"/>
                  <a:pt x="148" y="34"/>
                  <a:pt x="148" y="35"/>
                </a:cubicBezTo>
                <a:lnTo>
                  <a:pt x="148" y="35"/>
                </a:lnTo>
                <a:cubicBezTo>
                  <a:pt x="148" y="35"/>
                  <a:pt x="148" y="35"/>
                  <a:pt x="148" y="35"/>
                </a:cubicBezTo>
                <a:cubicBezTo>
                  <a:pt x="148" y="38"/>
                  <a:pt x="148" y="123"/>
                  <a:pt x="148" y="156"/>
                </a:cubicBezTo>
                <a:cubicBezTo>
                  <a:pt x="149" y="168"/>
                  <a:pt x="165" y="168"/>
                  <a:pt x="166" y="157"/>
                </a:cubicBezTo>
                <a:cubicBezTo>
                  <a:pt x="168" y="135"/>
                  <a:pt x="168" y="108"/>
                  <a:pt x="191" y="113"/>
                </a:cubicBezTo>
                <a:cubicBezTo>
                  <a:pt x="208" y="117"/>
                  <a:pt x="205" y="144"/>
                  <a:pt x="202" y="156"/>
                </a:cubicBezTo>
                <a:cubicBezTo>
                  <a:pt x="200" y="167"/>
                  <a:pt x="216" y="171"/>
                  <a:pt x="220" y="160"/>
                </a:cubicBezTo>
                <a:cubicBezTo>
                  <a:pt x="226" y="142"/>
                  <a:pt x="227" y="126"/>
                  <a:pt x="242" y="129"/>
                </a:cubicBezTo>
                <a:cubicBezTo>
                  <a:pt x="266" y="135"/>
                  <a:pt x="256" y="162"/>
                  <a:pt x="252" y="174"/>
                </a:cubicBezTo>
                <a:cubicBezTo>
                  <a:pt x="249" y="184"/>
                  <a:pt x="262" y="190"/>
                  <a:pt x="268" y="181"/>
                </a:cubicBezTo>
                <a:cubicBezTo>
                  <a:pt x="273" y="173"/>
                  <a:pt x="278" y="168"/>
                  <a:pt x="281" y="167"/>
                </a:cubicBezTo>
                <a:cubicBezTo>
                  <a:pt x="293" y="163"/>
                  <a:pt x="291" y="178"/>
                  <a:pt x="291" y="185"/>
                </a:cubicBezTo>
                <a:cubicBezTo>
                  <a:pt x="290" y="196"/>
                  <a:pt x="287" y="211"/>
                  <a:pt x="282" y="227"/>
                </a:cubicBezTo>
                <a:cubicBezTo>
                  <a:pt x="273" y="258"/>
                  <a:pt x="259" y="296"/>
                  <a:pt x="251" y="325"/>
                </a:cubicBezTo>
                <a:cubicBezTo>
                  <a:pt x="250" y="336"/>
                  <a:pt x="251" y="347"/>
                  <a:pt x="251" y="356"/>
                </a:cubicBezTo>
                <a:lnTo>
                  <a:pt x="138" y="356"/>
                </a:lnTo>
                <a:cubicBezTo>
                  <a:pt x="138" y="347"/>
                  <a:pt x="138" y="338"/>
                  <a:pt x="138" y="329"/>
                </a:cubicBezTo>
                <a:cubicBezTo>
                  <a:pt x="138" y="326"/>
                  <a:pt x="137" y="323"/>
                  <a:pt x="134" y="322"/>
                </a:cubicBezTo>
                <a:cubicBezTo>
                  <a:pt x="112" y="303"/>
                  <a:pt x="106" y="291"/>
                  <a:pt x="96" y="276"/>
                </a:cubicBezTo>
                <a:cubicBezTo>
                  <a:pt x="96" y="276"/>
                  <a:pt x="38" y="228"/>
                  <a:pt x="32" y="222"/>
                </a:cubicBezTo>
                <a:cubicBezTo>
                  <a:pt x="12" y="206"/>
                  <a:pt x="36" y="181"/>
                  <a:pt x="55" y="193"/>
                </a:cubicBezTo>
                <a:cubicBezTo>
                  <a:pt x="69" y="204"/>
                  <a:pt x="82" y="215"/>
                  <a:pt x="94" y="224"/>
                </a:cubicBezTo>
                <a:cubicBezTo>
                  <a:pt x="99" y="227"/>
                  <a:pt x="105" y="225"/>
                  <a:pt x="108" y="220"/>
                </a:cubicBezTo>
                <a:cubicBezTo>
                  <a:pt x="110" y="215"/>
                  <a:pt x="110" y="209"/>
                  <a:pt x="111" y="199"/>
                </a:cubicBezTo>
                <a:cubicBezTo>
                  <a:pt x="113" y="148"/>
                  <a:pt x="111" y="91"/>
                  <a:pt x="111" y="36"/>
                </a:cubicBezTo>
                <a:lnTo>
                  <a:pt x="111" y="36"/>
                </a:lnTo>
                <a:lnTo>
                  <a:pt x="111" y="36"/>
                </a:lnTo>
                <a:cubicBezTo>
                  <a:pt x="111" y="25"/>
                  <a:pt x="120" y="18"/>
                  <a:pt x="129" y="18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Hand Cursor"/>
          <p:cNvSpPr>
            <a:spLocks noChangeAspect="1" noEditPoints="1"/>
          </p:cNvSpPr>
          <p:nvPr/>
        </p:nvSpPr>
        <p:spPr bwMode="auto">
          <a:xfrm>
            <a:off x="10891391" y="2527990"/>
            <a:ext cx="224667" cy="268352"/>
          </a:xfrm>
          <a:custGeom>
            <a:avLst/>
            <a:gdLst>
              <a:gd name="T0" fmla="*/ 129 w 312"/>
              <a:gd name="T1" fmla="*/ 0 h 374"/>
              <a:gd name="T2" fmla="*/ 93 w 312"/>
              <a:gd name="T3" fmla="*/ 36 h 374"/>
              <a:gd name="T4" fmla="*/ 93 w 312"/>
              <a:gd name="T5" fmla="*/ 36 h 374"/>
              <a:gd name="T6" fmla="*/ 93 w 312"/>
              <a:gd name="T7" fmla="*/ 201 h 374"/>
              <a:gd name="T8" fmla="*/ 66 w 312"/>
              <a:gd name="T9" fmla="*/ 180 h 374"/>
              <a:gd name="T10" fmla="*/ 18 w 312"/>
              <a:gd name="T11" fmla="*/ 182 h 374"/>
              <a:gd name="T12" fmla="*/ 20 w 312"/>
              <a:gd name="T13" fmla="*/ 235 h 374"/>
              <a:gd name="T14" fmla="*/ 83 w 312"/>
              <a:gd name="T15" fmla="*/ 289 h 374"/>
              <a:gd name="T16" fmla="*/ 121 w 312"/>
              <a:gd name="T17" fmla="*/ 333 h 374"/>
              <a:gd name="T18" fmla="*/ 121 w 312"/>
              <a:gd name="T19" fmla="*/ 365 h 374"/>
              <a:gd name="T20" fmla="*/ 130 w 312"/>
              <a:gd name="T21" fmla="*/ 374 h 374"/>
              <a:gd name="T22" fmla="*/ 259 w 312"/>
              <a:gd name="T23" fmla="*/ 374 h 374"/>
              <a:gd name="T24" fmla="*/ 268 w 312"/>
              <a:gd name="T25" fmla="*/ 365 h 374"/>
              <a:gd name="T26" fmla="*/ 269 w 312"/>
              <a:gd name="T27" fmla="*/ 329 h 374"/>
              <a:gd name="T28" fmla="*/ 299 w 312"/>
              <a:gd name="T29" fmla="*/ 231 h 374"/>
              <a:gd name="T30" fmla="*/ 308 w 312"/>
              <a:gd name="T31" fmla="*/ 187 h 374"/>
              <a:gd name="T32" fmla="*/ 275 w 312"/>
              <a:gd name="T33" fmla="*/ 151 h 374"/>
              <a:gd name="T34" fmla="*/ 219 w 312"/>
              <a:gd name="T35" fmla="*/ 118 h 374"/>
              <a:gd name="T36" fmla="*/ 193 w 312"/>
              <a:gd name="T37" fmla="*/ 95 h 374"/>
              <a:gd name="T38" fmla="*/ 166 w 312"/>
              <a:gd name="T39" fmla="*/ 103 h 374"/>
              <a:gd name="T40" fmla="*/ 166 w 312"/>
              <a:gd name="T41" fmla="*/ 33 h 374"/>
              <a:gd name="T42" fmla="*/ 129 w 312"/>
              <a:gd name="T43" fmla="*/ 0 h 374"/>
              <a:gd name="T44" fmla="*/ 129 w 312"/>
              <a:gd name="T45" fmla="*/ 18 h 374"/>
              <a:gd name="T46" fmla="*/ 148 w 312"/>
              <a:gd name="T47" fmla="*/ 34 h 374"/>
              <a:gd name="T48" fmla="*/ 148 w 312"/>
              <a:gd name="T49" fmla="*/ 35 h 374"/>
              <a:gd name="T50" fmla="*/ 148 w 312"/>
              <a:gd name="T51" fmla="*/ 35 h 374"/>
              <a:gd name="T52" fmla="*/ 148 w 312"/>
              <a:gd name="T53" fmla="*/ 35 h 374"/>
              <a:gd name="T54" fmla="*/ 148 w 312"/>
              <a:gd name="T55" fmla="*/ 156 h 374"/>
              <a:gd name="T56" fmla="*/ 166 w 312"/>
              <a:gd name="T57" fmla="*/ 157 h 374"/>
              <a:gd name="T58" fmla="*/ 191 w 312"/>
              <a:gd name="T59" fmla="*/ 113 h 374"/>
              <a:gd name="T60" fmla="*/ 202 w 312"/>
              <a:gd name="T61" fmla="*/ 156 h 374"/>
              <a:gd name="T62" fmla="*/ 220 w 312"/>
              <a:gd name="T63" fmla="*/ 160 h 374"/>
              <a:gd name="T64" fmla="*/ 242 w 312"/>
              <a:gd name="T65" fmla="*/ 129 h 374"/>
              <a:gd name="T66" fmla="*/ 252 w 312"/>
              <a:gd name="T67" fmla="*/ 174 h 374"/>
              <a:gd name="T68" fmla="*/ 268 w 312"/>
              <a:gd name="T69" fmla="*/ 181 h 374"/>
              <a:gd name="T70" fmla="*/ 281 w 312"/>
              <a:gd name="T71" fmla="*/ 167 h 374"/>
              <a:gd name="T72" fmla="*/ 291 w 312"/>
              <a:gd name="T73" fmla="*/ 185 h 374"/>
              <a:gd name="T74" fmla="*/ 282 w 312"/>
              <a:gd name="T75" fmla="*/ 227 h 374"/>
              <a:gd name="T76" fmla="*/ 251 w 312"/>
              <a:gd name="T77" fmla="*/ 325 h 374"/>
              <a:gd name="T78" fmla="*/ 251 w 312"/>
              <a:gd name="T79" fmla="*/ 356 h 374"/>
              <a:gd name="T80" fmla="*/ 138 w 312"/>
              <a:gd name="T81" fmla="*/ 356 h 374"/>
              <a:gd name="T82" fmla="*/ 138 w 312"/>
              <a:gd name="T83" fmla="*/ 329 h 374"/>
              <a:gd name="T84" fmla="*/ 134 w 312"/>
              <a:gd name="T85" fmla="*/ 322 h 374"/>
              <a:gd name="T86" fmla="*/ 96 w 312"/>
              <a:gd name="T87" fmla="*/ 276 h 374"/>
              <a:gd name="T88" fmla="*/ 32 w 312"/>
              <a:gd name="T89" fmla="*/ 222 h 374"/>
              <a:gd name="T90" fmla="*/ 55 w 312"/>
              <a:gd name="T91" fmla="*/ 193 h 374"/>
              <a:gd name="T92" fmla="*/ 94 w 312"/>
              <a:gd name="T93" fmla="*/ 224 h 374"/>
              <a:gd name="T94" fmla="*/ 108 w 312"/>
              <a:gd name="T95" fmla="*/ 220 h 374"/>
              <a:gd name="T96" fmla="*/ 111 w 312"/>
              <a:gd name="T97" fmla="*/ 199 h 374"/>
              <a:gd name="T98" fmla="*/ 111 w 312"/>
              <a:gd name="T99" fmla="*/ 36 h 374"/>
              <a:gd name="T100" fmla="*/ 111 w 312"/>
              <a:gd name="T101" fmla="*/ 36 h 374"/>
              <a:gd name="T102" fmla="*/ 111 w 312"/>
              <a:gd name="T103" fmla="*/ 36 h 374"/>
              <a:gd name="T104" fmla="*/ 129 w 312"/>
              <a:gd name="T105" fmla="*/ 18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2" h="374">
                <a:moveTo>
                  <a:pt x="129" y="0"/>
                </a:moveTo>
                <a:cubicBezTo>
                  <a:pt x="108" y="1"/>
                  <a:pt x="93" y="13"/>
                  <a:pt x="93" y="36"/>
                </a:cubicBezTo>
                <a:lnTo>
                  <a:pt x="93" y="36"/>
                </a:lnTo>
                <a:cubicBezTo>
                  <a:pt x="93" y="95"/>
                  <a:pt x="95" y="149"/>
                  <a:pt x="93" y="201"/>
                </a:cubicBezTo>
                <a:cubicBezTo>
                  <a:pt x="84" y="194"/>
                  <a:pt x="75" y="187"/>
                  <a:pt x="66" y="180"/>
                </a:cubicBezTo>
                <a:cubicBezTo>
                  <a:pt x="48" y="167"/>
                  <a:pt x="29" y="173"/>
                  <a:pt x="18" y="182"/>
                </a:cubicBezTo>
                <a:cubicBezTo>
                  <a:pt x="0" y="200"/>
                  <a:pt x="5" y="222"/>
                  <a:pt x="20" y="235"/>
                </a:cubicBezTo>
                <a:cubicBezTo>
                  <a:pt x="25" y="240"/>
                  <a:pt x="81" y="287"/>
                  <a:pt x="83" y="289"/>
                </a:cubicBezTo>
                <a:cubicBezTo>
                  <a:pt x="97" y="312"/>
                  <a:pt x="111" y="326"/>
                  <a:pt x="121" y="333"/>
                </a:cubicBezTo>
                <a:cubicBezTo>
                  <a:pt x="121" y="344"/>
                  <a:pt x="121" y="355"/>
                  <a:pt x="121" y="365"/>
                </a:cubicBezTo>
                <a:cubicBezTo>
                  <a:pt x="121" y="370"/>
                  <a:pt x="125" y="374"/>
                  <a:pt x="130" y="374"/>
                </a:cubicBezTo>
                <a:lnTo>
                  <a:pt x="259" y="374"/>
                </a:lnTo>
                <a:cubicBezTo>
                  <a:pt x="264" y="374"/>
                  <a:pt x="268" y="370"/>
                  <a:pt x="268" y="365"/>
                </a:cubicBezTo>
                <a:cubicBezTo>
                  <a:pt x="268" y="353"/>
                  <a:pt x="268" y="341"/>
                  <a:pt x="269" y="329"/>
                </a:cubicBezTo>
                <a:cubicBezTo>
                  <a:pt x="276" y="301"/>
                  <a:pt x="290" y="264"/>
                  <a:pt x="299" y="231"/>
                </a:cubicBezTo>
                <a:cubicBezTo>
                  <a:pt x="304" y="215"/>
                  <a:pt x="307" y="200"/>
                  <a:pt x="308" y="187"/>
                </a:cubicBezTo>
                <a:cubicBezTo>
                  <a:pt x="312" y="162"/>
                  <a:pt x="299" y="141"/>
                  <a:pt x="275" y="151"/>
                </a:cubicBezTo>
                <a:cubicBezTo>
                  <a:pt x="274" y="111"/>
                  <a:pt x="235" y="104"/>
                  <a:pt x="219" y="118"/>
                </a:cubicBezTo>
                <a:cubicBezTo>
                  <a:pt x="213" y="105"/>
                  <a:pt x="207" y="97"/>
                  <a:pt x="193" y="95"/>
                </a:cubicBezTo>
                <a:cubicBezTo>
                  <a:pt x="183" y="94"/>
                  <a:pt x="173" y="96"/>
                  <a:pt x="166" y="103"/>
                </a:cubicBezTo>
                <a:lnTo>
                  <a:pt x="166" y="33"/>
                </a:lnTo>
                <a:cubicBezTo>
                  <a:pt x="166" y="12"/>
                  <a:pt x="147" y="0"/>
                  <a:pt x="129" y="0"/>
                </a:cubicBezTo>
                <a:close/>
                <a:moveTo>
                  <a:pt x="129" y="18"/>
                </a:moveTo>
                <a:cubicBezTo>
                  <a:pt x="140" y="18"/>
                  <a:pt x="148" y="25"/>
                  <a:pt x="148" y="34"/>
                </a:cubicBezTo>
                <a:cubicBezTo>
                  <a:pt x="148" y="34"/>
                  <a:pt x="148" y="34"/>
                  <a:pt x="148" y="35"/>
                </a:cubicBezTo>
                <a:lnTo>
                  <a:pt x="148" y="35"/>
                </a:lnTo>
                <a:cubicBezTo>
                  <a:pt x="148" y="35"/>
                  <a:pt x="148" y="35"/>
                  <a:pt x="148" y="35"/>
                </a:cubicBezTo>
                <a:cubicBezTo>
                  <a:pt x="148" y="38"/>
                  <a:pt x="148" y="123"/>
                  <a:pt x="148" y="156"/>
                </a:cubicBezTo>
                <a:cubicBezTo>
                  <a:pt x="149" y="168"/>
                  <a:pt x="165" y="168"/>
                  <a:pt x="166" y="157"/>
                </a:cubicBezTo>
                <a:cubicBezTo>
                  <a:pt x="168" y="135"/>
                  <a:pt x="168" y="108"/>
                  <a:pt x="191" y="113"/>
                </a:cubicBezTo>
                <a:cubicBezTo>
                  <a:pt x="208" y="117"/>
                  <a:pt x="205" y="144"/>
                  <a:pt x="202" y="156"/>
                </a:cubicBezTo>
                <a:cubicBezTo>
                  <a:pt x="200" y="167"/>
                  <a:pt x="216" y="171"/>
                  <a:pt x="220" y="160"/>
                </a:cubicBezTo>
                <a:cubicBezTo>
                  <a:pt x="226" y="142"/>
                  <a:pt x="227" y="126"/>
                  <a:pt x="242" y="129"/>
                </a:cubicBezTo>
                <a:cubicBezTo>
                  <a:pt x="266" y="135"/>
                  <a:pt x="256" y="162"/>
                  <a:pt x="252" y="174"/>
                </a:cubicBezTo>
                <a:cubicBezTo>
                  <a:pt x="249" y="184"/>
                  <a:pt x="262" y="190"/>
                  <a:pt x="268" y="181"/>
                </a:cubicBezTo>
                <a:cubicBezTo>
                  <a:pt x="273" y="173"/>
                  <a:pt x="278" y="168"/>
                  <a:pt x="281" y="167"/>
                </a:cubicBezTo>
                <a:cubicBezTo>
                  <a:pt x="293" y="163"/>
                  <a:pt x="291" y="178"/>
                  <a:pt x="291" y="185"/>
                </a:cubicBezTo>
                <a:cubicBezTo>
                  <a:pt x="290" y="196"/>
                  <a:pt x="287" y="211"/>
                  <a:pt x="282" y="227"/>
                </a:cubicBezTo>
                <a:cubicBezTo>
                  <a:pt x="273" y="258"/>
                  <a:pt x="259" y="296"/>
                  <a:pt x="251" y="325"/>
                </a:cubicBezTo>
                <a:cubicBezTo>
                  <a:pt x="250" y="336"/>
                  <a:pt x="251" y="347"/>
                  <a:pt x="251" y="356"/>
                </a:cubicBezTo>
                <a:lnTo>
                  <a:pt x="138" y="356"/>
                </a:lnTo>
                <a:cubicBezTo>
                  <a:pt x="138" y="347"/>
                  <a:pt x="138" y="338"/>
                  <a:pt x="138" y="329"/>
                </a:cubicBezTo>
                <a:cubicBezTo>
                  <a:pt x="138" y="326"/>
                  <a:pt x="137" y="323"/>
                  <a:pt x="134" y="322"/>
                </a:cubicBezTo>
                <a:cubicBezTo>
                  <a:pt x="112" y="303"/>
                  <a:pt x="106" y="291"/>
                  <a:pt x="96" y="276"/>
                </a:cubicBezTo>
                <a:cubicBezTo>
                  <a:pt x="96" y="276"/>
                  <a:pt x="38" y="228"/>
                  <a:pt x="32" y="222"/>
                </a:cubicBezTo>
                <a:cubicBezTo>
                  <a:pt x="12" y="206"/>
                  <a:pt x="36" y="181"/>
                  <a:pt x="55" y="193"/>
                </a:cubicBezTo>
                <a:cubicBezTo>
                  <a:pt x="69" y="204"/>
                  <a:pt x="82" y="215"/>
                  <a:pt x="94" y="224"/>
                </a:cubicBezTo>
                <a:cubicBezTo>
                  <a:pt x="99" y="227"/>
                  <a:pt x="105" y="225"/>
                  <a:pt x="108" y="220"/>
                </a:cubicBezTo>
                <a:cubicBezTo>
                  <a:pt x="110" y="215"/>
                  <a:pt x="110" y="209"/>
                  <a:pt x="111" y="199"/>
                </a:cubicBezTo>
                <a:cubicBezTo>
                  <a:pt x="113" y="148"/>
                  <a:pt x="111" y="91"/>
                  <a:pt x="111" y="36"/>
                </a:cubicBezTo>
                <a:lnTo>
                  <a:pt x="111" y="36"/>
                </a:lnTo>
                <a:lnTo>
                  <a:pt x="111" y="36"/>
                </a:lnTo>
                <a:cubicBezTo>
                  <a:pt x="111" y="25"/>
                  <a:pt x="120" y="18"/>
                  <a:pt x="129" y="18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7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0" y="-1"/>
            <a:ext cx="12192000" cy="6858001"/>
            <a:chOff x="508000" y="1416844"/>
            <a:chExt cx="6696744" cy="4405076"/>
          </a:xfrm>
        </p:grpSpPr>
        <p:sp>
          <p:nvSpPr>
            <p:cNvPr id="5" name="Window Outer"/>
            <p:cNvSpPr/>
            <p:nvPr>
              <p:custDataLst>
                <p:tags r:id="rId5"/>
              </p:custDataLst>
            </p:nvPr>
          </p:nvSpPr>
          <p:spPr>
            <a:xfrm>
              <a:off x="508000" y="1416844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Browser</a:t>
              </a:r>
              <a:endParaRPr lang="en-US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Window Inner"/>
            <p:cNvSpPr/>
            <p:nvPr>
              <p:custDataLst>
                <p:tags r:id="rId6"/>
              </p:custDataLst>
            </p:nvPr>
          </p:nvSpPr>
          <p:spPr>
            <a:xfrm>
              <a:off x="523535" y="1702868"/>
              <a:ext cx="6665674" cy="4099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Address Box"/>
            <p:cNvSpPr/>
            <p:nvPr>
              <p:custDataLst>
                <p:tags r:id="rId7"/>
              </p:custDataLst>
            </p:nvPr>
          </p:nvSpPr>
          <p:spPr>
            <a:xfrm>
              <a:off x="1076525" y="1566303"/>
              <a:ext cx="5448585" cy="10614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http://www.beecomci.com/</a:t>
              </a:r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Search Box"/>
            <p:cNvSpPr/>
            <p:nvPr>
              <p:custDataLst>
                <p:tags r:id="rId8"/>
              </p:custDataLst>
            </p:nvPr>
          </p:nvSpPr>
          <p:spPr>
            <a:xfrm>
              <a:off x="6549689" y="1566303"/>
              <a:ext cx="639519" cy="10614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Browser Buttons"/>
            <p:cNvGrpSpPr/>
            <p:nvPr/>
          </p:nvGrpSpPr>
          <p:grpSpPr>
            <a:xfrm>
              <a:off x="553521" y="1567970"/>
              <a:ext cx="459733" cy="102817"/>
              <a:chOff x="574208" y="1609981"/>
              <a:chExt cx="459733" cy="102817"/>
            </a:xfrm>
          </p:grpSpPr>
          <p:sp>
            <p:nvSpPr>
              <p:cNvPr id="14" name="Cancel Button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954592" y="1614419"/>
                <a:ext cx="79349" cy="93938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Reload Button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26817" y="1609981"/>
                <a:ext cx="87921" cy="102817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" name="Forward Button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00758" y="1619001"/>
                <a:ext cx="86206" cy="84774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" name="Back Button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74208" y="1619288"/>
                <a:ext cx="86696" cy="84201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" name="Window Buttons"/>
            <p:cNvGrpSpPr>
              <a:grpSpLocks noChangeAspect="1"/>
            </p:cNvGrpSpPr>
            <p:nvPr/>
          </p:nvGrpSpPr>
          <p:grpSpPr>
            <a:xfrm>
              <a:off x="6984486" y="1460483"/>
              <a:ext cx="188482" cy="58203"/>
              <a:chOff x="8787633" y="102393"/>
              <a:chExt cx="221751" cy="68475"/>
            </a:xfrm>
          </p:grpSpPr>
          <p:sp>
            <p:nvSpPr>
              <p:cNvPr id="11" name="Close Button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52313" y="103910"/>
                <a:ext cx="57071" cy="66956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" name="Maximize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868316" y="102393"/>
                <a:ext cx="57997" cy="68475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Minimize Button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87633" y="154616"/>
                <a:ext cx="54663" cy="16251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8" name="Title"/>
          <p:cNvSpPr>
            <a:spLocks/>
          </p:cNvSpPr>
          <p:nvPr/>
        </p:nvSpPr>
        <p:spPr bwMode="auto">
          <a:xfrm>
            <a:off x="10086102" y="833596"/>
            <a:ext cx="1432798" cy="3116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262626"/>
                </a:solidFill>
                <a:latin typeface="Calibri"/>
              </a:rPr>
              <a:t>Hello </a:t>
            </a:r>
            <a:r>
              <a:rPr lang="en-US" sz="1600" b="1" dirty="0" err="1" smtClean="0">
                <a:solidFill>
                  <a:srgbClr val="262626"/>
                </a:solidFill>
                <a:latin typeface="Calibri"/>
              </a:rPr>
              <a:t>Youjin</a:t>
            </a:r>
            <a:r>
              <a:rPr lang="en-US" sz="1600" b="1" dirty="0" smtClean="0">
                <a:solidFill>
                  <a:srgbClr val="262626"/>
                </a:solidFill>
                <a:latin typeface="Calibri"/>
              </a:rPr>
              <a:t>!</a:t>
            </a:r>
            <a:endParaRPr lang="en-US" sz="16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grpSp>
        <p:nvGrpSpPr>
          <p:cNvPr id="19" name="Search Box"/>
          <p:cNvGrpSpPr/>
          <p:nvPr>
            <p:custDataLst>
              <p:tags r:id="rId2"/>
            </p:custDataLst>
          </p:nvPr>
        </p:nvGrpSpPr>
        <p:grpSpPr>
          <a:xfrm>
            <a:off x="1668990" y="833596"/>
            <a:ext cx="1869021" cy="203932"/>
            <a:chOff x="2054906" y="2420888"/>
            <a:chExt cx="1869021" cy="203932"/>
          </a:xfrm>
        </p:grpSpPr>
        <p:sp>
          <p:nvSpPr>
            <p:cNvPr id="20" name="Text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054906" y="2420888"/>
              <a:ext cx="1869021" cy="20393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rgbClr val="727272"/>
                  </a:solidFill>
                  <a:effectLst/>
                  <a:latin typeface="Calibri"/>
                </a:rPr>
                <a:t>Search…</a:t>
              </a:r>
              <a:endParaRPr lang="en-US" sz="900" i="1" dirty="0">
                <a:solidFill>
                  <a:srgbClr val="727272"/>
                </a:solidFill>
                <a:effectLst/>
                <a:latin typeface="Calibri"/>
              </a:endParaRPr>
            </a:p>
          </p:txBody>
        </p:sp>
        <p:sp>
          <p:nvSpPr>
            <p:cNvPr id="21" name="Search Icon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3742643" y="2459354"/>
              <a:ext cx="115888" cy="127000"/>
            </a:xfrm>
            <a:custGeom>
              <a:avLst/>
              <a:gdLst>
                <a:gd name="T0" fmla="*/ 117 w 315"/>
                <a:gd name="T1" fmla="*/ 0 h 343"/>
                <a:gd name="T2" fmla="*/ 0 w 315"/>
                <a:gd name="T3" fmla="*/ 117 h 343"/>
                <a:gd name="T4" fmla="*/ 117 w 315"/>
                <a:gd name="T5" fmla="*/ 232 h 343"/>
                <a:gd name="T6" fmla="*/ 232 w 315"/>
                <a:gd name="T7" fmla="*/ 117 h 343"/>
                <a:gd name="T8" fmla="*/ 117 w 315"/>
                <a:gd name="T9" fmla="*/ 0 h 343"/>
                <a:gd name="T10" fmla="*/ 117 w 315"/>
                <a:gd name="T11" fmla="*/ 26 h 343"/>
                <a:gd name="T12" fmla="*/ 208 w 315"/>
                <a:gd name="T13" fmla="*/ 117 h 343"/>
                <a:gd name="T14" fmla="*/ 117 w 315"/>
                <a:gd name="T15" fmla="*/ 207 h 343"/>
                <a:gd name="T16" fmla="*/ 26 w 315"/>
                <a:gd name="T17" fmla="*/ 117 h 343"/>
                <a:gd name="T18" fmla="*/ 117 w 315"/>
                <a:gd name="T19" fmla="*/ 26 h 343"/>
                <a:gd name="T20" fmla="*/ 218 w 315"/>
                <a:gd name="T21" fmla="*/ 196 h 343"/>
                <a:gd name="T22" fmla="*/ 184 w 315"/>
                <a:gd name="T23" fmla="*/ 226 h 343"/>
                <a:gd name="T24" fmla="*/ 186 w 315"/>
                <a:gd name="T25" fmla="*/ 228 h 343"/>
                <a:gd name="T26" fmla="*/ 271 w 315"/>
                <a:gd name="T27" fmla="*/ 331 h 343"/>
                <a:gd name="T28" fmla="*/ 305 w 315"/>
                <a:gd name="T29" fmla="*/ 335 h 343"/>
                <a:gd name="T30" fmla="*/ 306 w 315"/>
                <a:gd name="T31" fmla="*/ 301 h 343"/>
                <a:gd name="T32" fmla="*/ 221 w 315"/>
                <a:gd name="T33" fmla="*/ 199 h 343"/>
                <a:gd name="T34" fmla="*/ 218 w 315"/>
                <a:gd name="T35" fmla="*/ 196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5" h="343">
                  <a:moveTo>
                    <a:pt x="117" y="0"/>
                  </a:moveTo>
                  <a:cubicBezTo>
                    <a:pt x="53" y="0"/>
                    <a:pt x="0" y="53"/>
                    <a:pt x="0" y="117"/>
                  </a:cubicBezTo>
                  <a:cubicBezTo>
                    <a:pt x="0" y="181"/>
                    <a:pt x="53" y="232"/>
                    <a:pt x="117" y="232"/>
                  </a:cubicBezTo>
                  <a:cubicBezTo>
                    <a:pt x="181" y="232"/>
                    <a:pt x="232" y="181"/>
                    <a:pt x="232" y="117"/>
                  </a:cubicBezTo>
                  <a:cubicBezTo>
                    <a:pt x="232" y="53"/>
                    <a:pt x="181" y="0"/>
                    <a:pt x="117" y="0"/>
                  </a:cubicBezTo>
                  <a:close/>
                  <a:moveTo>
                    <a:pt x="117" y="26"/>
                  </a:moveTo>
                  <a:cubicBezTo>
                    <a:pt x="167" y="26"/>
                    <a:pt x="208" y="66"/>
                    <a:pt x="208" y="117"/>
                  </a:cubicBezTo>
                  <a:cubicBezTo>
                    <a:pt x="208" y="167"/>
                    <a:pt x="167" y="207"/>
                    <a:pt x="117" y="207"/>
                  </a:cubicBezTo>
                  <a:cubicBezTo>
                    <a:pt x="67" y="207"/>
                    <a:pt x="26" y="167"/>
                    <a:pt x="26" y="117"/>
                  </a:cubicBezTo>
                  <a:cubicBezTo>
                    <a:pt x="26" y="66"/>
                    <a:pt x="67" y="26"/>
                    <a:pt x="117" y="26"/>
                  </a:cubicBezTo>
                  <a:close/>
                  <a:moveTo>
                    <a:pt x="218" y="196"/>
                  </a:moveTo>
                  <a:cubicBezTo>
                    <a:pt x="208" y="208"/>
                    <a:pt x="197" y="218"/>
                    <a:pt x="184" y="226"/>
                  </a:cubicBezTo>
                  <a:lnTo>
                    <a:pt x="186" y="228"/>
                  </a:lnTo>
                  <a:lnTo>
                    <a:pt x="271" y="331"/>
                  </a:lnTo>
                  <a:cubicBezTo>
                    <a:pt x="279" y="341"/>
                    <a:pt x="296" y="343"/>
                    <a:pt x="305" y="335"/>
                  </a:cubicBezTo>
                  <a:cubicBezTo>
                    <a:pt x="315" y="326"/>
                    <a:pt x="315" y="309"/>
                    <a:pt x="306" y="301"/>
                  </a:cubicBezTo>
                  <a:lnTo>
                    <a:pt x="221" y="199"/>
                  </a:lnTo>
                  <a:lnTo>
                    <a:pt x="218" y="196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2" name="Title"/>
          <p:cNvSpPr>
            <a:spLocks/>
          </p:cNvSpPr>
          <p:nvPr/>
        </p:nvSpPr>
        <p:spPr bwMode="auto">
          <a:xfrm>
            <a:off x="809526" y="821262"/>
            <a:ext cx="868618" cy="2500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262626"/>
                </a:solidFill>
                <a:latin typeface="Calibri"/>
              </a:rPr>
              <a:t>new search</a:t>
            </a:r>
            <a:endParaRPr lang="en-US" sz="12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3" name="Neon Marker"/>
          <p:cNvSpPr>
            <a:spLocks/>
          </p:cNvSpPr>
          <p:nvPr/>
        </p:nvSpPr>
        <p:spPr bwMode="auto">
          <a:xfrm>
            <a:off x="811966" y="821262"/>
            <a:ext cx="844869" cy="278628"/>
          </a:xfrm>
          <a:custGeom>
            <a:avLst/>
            <a:gdLst>
              <a:gd name="connsiteX0" fmla="*/ 83211 w 1095375"/>
              <a:gd name="connsiteY0" fmla="*/ 0 h 453716"/>
              <a:gd name="connsiteX1" fmla="*/ 40681 w 1095375"/>
              <a:gd name="connsiteY1" fmla="*/ 47804 h 453716"/>
              <a:gd name="connsiteX2" fmla="*/ 14793 w 1095375"/>
              <a:gd name="connsiteY2" fmla="*/ 89142 h 453716"/>
              <a:gd name="connsiteX3" fmla="*/ 41836 w 1095375"/>
              <a:gd name="connsiteY3" fmla="*/ 130711 h 453716"/>
              <a:gd name="connsiteX4" fmla="*/ 40450 w 1095375"/>
              <a:gd name="connsiteY4" fmla="*/ 139487 h 453716"/>
              <a:gd name="connsiteX5" fmla="*/ 61252 w 1095375"/>
              <a:gd name="connsiteY5" fmla="*/ 178054 h 453716"/>
              <a:gd name="connsiteX6" fmla="*/ 87371 w 1095375"/>
              <a:gd name="connsiteY6" fmla="*/ 186136 h 453716"/>
              <a:gd name="connsiteX7" fmla="*/ 72347 w 1095375"/>
              <a:gd name="connsiteY7" fmla="*/ 218930 h 453716"/>
              <a:gd name="connsiteX8" fmla="*/ 77201 w 1095375"/>
              <a:gd name="connsiteY8" fmla="*/ 238559 h 453716"/>
              <a:gd name="connsiteX9" fmla="*/ 25657 w 1095375"/>
              <a:gd name="connsiteY9" fmla="*/ 251261 h 453716"/>
              <a:gd name="connsiteX10" fmla="*/ 10401 w 1095375"/>
              <a:gd name="connsiteY10" fmla="*/ 298603 h 453716"/>
              <a:gd name="connsiteX11" fmla="*/ 0 w 1095375"/>
              <a:gd name="connsiteY11" fmla="*/ 327240 h 453716"/>
              <a:gd name="connsiteX12" fmla="*/ 11557 w 1095375"/>
              <a:gd name="connsiteY12" fmla="*/ 357724 h 453716"/>
              <a:gd name="connsiteX13" fmla="*/ 32360 w 1095375"/>
              <a:gd name="connsiteY13" fmla="*/ 371118 h 453716"/>
              <a:gd name="connsiteX14" fmla="*/ 26812 w 1095375"/>
              <a:gd name="connsiteY14" fmla="*/ 392133 h 453716"/>
              <a:gd name="connsiteX15" fmla="*/ 43223 w 1095375"/>
              <a:gd name="connsiteY15" fmla="*/ 427236 h 453716"/>
              <a:gd name="connsiteX16" fmla="*/ 77894 w 1095375"/>
              <a:gd name="connsiteY16" fmla="*/ 439938 h 453716"/>
              <a:gd name="connsiteX17" fmla="*/ 545261 w 1095375"/>
              <a:gd name="connsiteY17" fmla="*/ 453563 h 453716"/>
              <a:gd name="connsiteX18" fmla="*/ 1019561 w 1095375"/>
              <a:gd name="connsiteY18" fmla="*/ 450561 h 453716"/>
              <a:gd name="connsiteX19" fmla="*/ 1062091 w 1095375"/>
              <a:gd name="connsiteY19" fmla="*/ 420308 h 453716"/>
              <a:gd name="connsiteX20" fmla="*/ 1048916 w 1095375"/>
              <a:gd name="connsiteY20" fmla="*/ 370194 h 453716"/>
              <a:gd name="connsiteX21" fmla="*/ 1026033 w 1095375"/>
              <a:gd name="connsiteY21" fmla="*/ 322159 h 453716"/>
              <a:gd name="connsiteX22" fmla="*/ 1021179 w 1095375"/>
              <a:gd name="connsiteY22" fmla="*/ 320312 h 453716"/>
              <a:gd name="connsiteX23" fmla="*/ 1021179 w 1095375"/>
              <a:gd name="connsiteY23" fmla="*/ 320081 h 453716"/>
              <a:gd name="connsiteX24" fmla="*/ 1019330 w 1095375"/>
              <a:gd name="connsiteY24" fmla="*/ 288442 h 453716"/>
              <a:gd name="connsiteX25" fmla="*/ 1019099 w 1095375"/>
              <a:gd name="connsiteY25" fmla="*/ 226551 h 453716"/>
              <a:gd name="connsiteX26" fmla="*/ 1095375 w 1095375"/>
              <a:gd name="connsiteY26" fmla="*/ 172742 h 453716"/>
              <a:gd name="connsiteX27" fmla="*/ 1077346 w 1095375"/>
              <a:gd name="connsiteY27" fmla="*/ 135792 h 453716"/>
              <a:gd name="connsiteX28" fmla="*/ 1063015 w 1095375"/>
              <a:gd name="connsiteY28" fmla="*/ 127940 h 453716"/>
              <a:gd name="connsiteX29" fmla="*/ 1043831 w 1095375"/>
              <a:gd name="connsiteY29" fmla="*/ 81290 h 453716"/>
              <a:gd name="connsiteX30" fmla="*/ 1033429 w 1095375"/>
              <a:gd name="connsiteY30" fmla="*/ 76210 h 453716"/>
              <a:gd name="connsiteX31" fmla="*/ 1038052 w 1095375"/>
              <a:gd name="connsiteY31" fmla="*/ 58889 h 453716"/>
              <a:gd name="connsiteX32" fmla="*/ 1022335 w 1095375"/>
              <a:gd name="connsiteY32" fmla="*/ 24249 h 453716"/>
              <a:gd name="connsiteX33" fmla="*/ 955073 w 1095375"/>
              <a:gd name="connsiteY33" fmla="*/ 9699 h 453716"/>
              <a:gd name="connsiteX34" fmla="*/ 83211 w 1095375"/>
              <a:gd name="connsiteY34" fmla="*/ 0 h 4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95375" h="453716">
                <a:moveTo>
                  <a:pt x="83211" y="0"/>
                </a:moveTo>
                <a:cubicBezTo>
                  <a:pt x="59634" y="1617"/>
                  <a:pt x="39525" y="24249"/>
                  <a:pt x="40681" y="47804"/>
                </a:cubicBezTo>
                <a:cubicBezTo>
                  <a:pt x="24732" y="58889"/>
                  <a:pt x="15255" y="75286"/>
                  <a:pt x="14793" y="89142"/>
                </a:cubicBezTo>
                <a:cubicBezTo>
                  <a:pt x="15255" y="107386"/>
                  <a:pt x="26350" y="123783"/>
                  <a:pt x="41836" y="130711"/>
                </a:cubicBezTo>
                <a:cubicBezTo>
                  <a:pt x="41143" y="133482"/>
                  <a:pt x="40450" y="136023"/>
                  <a:pt x="40450" y="139487"/>
                </a:cubicBezTo>
                <a:cubicBezTo>
                  <a:pt x="40450" y="163504"/>
                  <a:pt x="55474" y="174128"/>
                  <a:pt x="61252" y="178054"/>
                </a:cubicBezTo>
                <a:cubicBezTo>
                  <a:pt x="69342" y="183365"/>
                  <a:pt x="78588" y="184982"/>
                  <a:pt x="87371" y="186136"/>
                </a:cubicBezTo>
                <a:cubicBezTo>
                  <a:pt x="80437" y="192372"/>
                  <a:pt x="72347" y="201840"/>
                  <a:pt x="72347" y="218930"/>
                </a:cubicBezTo>
                <a:cubicBezTo>
                  <a:pt x="72347" y="226782"/>
                  <a:pt x="74658" y="233248"/>
                  <a:pt x="77201" y="238559"/>
                </a:cubicBezTo>
                <a:cubicBezTo>
                  <a:pt x="57323" y="239021"/>
                  <a:pt x="38832" y="240638"/>
                  <a:pt x="25657" y="251261"/>
                </a:cubicBezTo>
                <a:cubicBezTo>
                  <a:pt x="12019" y="268581"/>
                  <a:pt x="6472" y="278974"/>
                  <a:pt x="10401" y="298603"/>
                </a:cubicBezTo>
                <a:cubicBezTo>
                  <a:pt x="5316" y="305070"/>
                  <a:pt x="0" y="315000"/>
                  <a:pt x="0" y="327240"/>
                </a:cubicBezTo>
                <a:cubicBezTo>
                  <a:pt x="0" y="340865"/>
                  <a:pt x="6472" y="351950"/>
                  <a:pt x="11557" y="357724"/>
                </a:cubicBezTo>
                <a:cubicBezTo>
                  <a:pt x="17336" y="364421"/>
                  <a:pt x="24732" y="368578"/>
                  <a:pt x="32360" y="371118"/>
                </a:cubicBezTo>
                <a:cubicBezTo>
                  <a:pt x="29355" y="376892"/>
                  <a:pt x="26812" y="383820"/>
                  <a:pt x="26812" y="392133"/>
                </a:cubicBezTo>
                <a:cubicBezTo>
                  <a:pt x="26812" y="410378"/>
                  <a:pt x="37445" y="422386"/>
                  <a:pt x="43223" y="427236"/>
                </a:cubicBezTo>
                <a:cubicBezTo>
                  <a:pt x="53856" y="435550"/>
                  <a:pt x="66106" y="438321"/>
                  <a:pt x="77894" y="439938"/>
                </a:cubicBezTo>
                <a:cubicBezTo>
                  <a:pt x="235301" y="450792"/>
                  <a:pt x="405189" y="452408"/>
                  <a:pt x="545261" y="453563"/>
                </a:cubicBezTo>
                <a:cubicBezTo>
                  <a:pt x="709601" y="454025"/>
                  <a:pt x="857763" y="453563"/>
                  <a:pt x="1019561" y="450561"/>
                </a:cubicBezTo>
                <a:cubicBezTo>
                  <a:pt x="1038052" y="450330"/>
                  <a:pt x="1055619" y="437628"/>
                  <a:pt x="1062091" y="420308"/>
                </a:cubicBezTo>
                <a:cubicBezTo>
                  <a:pt x="1068332" y="403219"/>
                  <a:pt x="1062784" y="382203"/>
                  <a:pt x="1048916" y="370194"/>
                </a:cubicBezTo>
                <a:cubicBezTo>
                  <a:pt x="1049840" y="348486"/>
                  <a:pt x="1043137" y="333244"/>
                  <a:pt x="1026033" y="322159"/>
                </a:cubicBezTo>
                <a:cubicBezTo>
                  <a:pt x="1023490" y="320774"/>
                  <a:pt x="1022797" y="321004"/>
                  <a:pt x="1021179" y="320312"/>
                </a:cubicBezTo>
                <a:cubicBezTo>
                  <a:pt x="1021179" y="320312"/>
                  <a:pt x="1021179" y="320081"/>
                  <a:pt x="1021179" y="320081"/>
                </a:cubicBezTo>
                <a:cubicBezTo>
                  <a:pt x="1023721" y="309458"/>
                  <a:pt x="1023028" y="297680"/>
                  <a:pt x="1019330" y="288442"/>
                </a:cubicBezTo>
                <a:cubicBezTo>
                  <a:pt x="1034585" y="269274"/>
                  <a:pt x="1036896" y="245026"/>
                  <a:pt x="1019099" y="226551"/>
                </a:cubicBezTo>
                <a:cubicBezTo>
                  <a:pt x="1055850" y="221932"/>
                  <a:pt x="1094682" y="209692"/>
                  <a:pt x="1095375" y="172742"/>
                </a:cubicBezTo>
                <a:cubicBezTo>
                  <a:pt x="1095375" y="153805"/>
                  <a:pt x="1083818" y="140872"/>
                  <a:pt x="1077346" y="135792"/>
                </a:cubicBezTo>
                <a:cubicBezTo>
                  <a:pt x="1070874" y="130711"/>
                  <a:pt x="1066482" y="129095"/>
                  <a:pt x="1063015" y="127940"/>
                </a:cubicBezTo>
                <a:cubicBezTo>
                  <a:pt x="1063709" y="110620"/>
                  <a:pt x="1058855" y="92144"/>
                  <a:pt x="1043831" y="81290"/>
                </a:cubicBezTo>
                <a:cubicBezTo>
                  <a:pt x="1038746" y="77826"/>
                  <a:pt x="1035972" y="77133"/>
                  <a:pt x="1033429" y="76210"/>
                </a:cubicBezTo>
                <a:cubicBezTo>
                  <a:pt x="1035741" y="71129"/>
                  <a:pt x="1038052" y="65817"/>
                  <a:pt x="1038052" y="58889"/>
                </a:cubicBezTo>
                <a:cubicBezTo>
                  <a:pt x="1038052" y="41800"/>
                  <a:pt x="1028344" y="29329"/>
                  <a:pt x="1022335" y="24249"/>
                </a:cubicBezTo>
                <a:cubicBezTo>
                  <a:pt x="1002919" y="8545"/>
                  <a:pt x="975875" y="10392"/>
                  <a:pt x="955073" y="9699"/>
                </a:cubicBezTo>
                <a:cubicBezTo>
                  <a:pt x="637948" y="9468"/>
                  <a:pt x="366127" y="462"/>
                  <a:pt x="83211" y="0"/>
                </a:cubicBezTo>
                <a:close/>
              </a:path>
            </a:pathLst>
          </a:custGeom>
          <a:solidFill>
            <a:srgbClr val="FA0000">
              <a:alpha val="49804"/>
            </a:srgbClr>
          </a:solidFill>
          <a:ln w="63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itle"/>
          <p:cNvSpPr>
            <a:spLocks/>
          </p:cNvSpPr>
          <p:nvPr/>
        </p:nvSpPr>
        <p:spPr bwMode="auto">
          <a:xfrm>
            <a:off x="1050826" y="1603299"/>
            <a:ext cx="1432798" cy="3116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262626"/>
                </a:solidFill>
                <a:effectLst/>
                <a:latin typeface="Calibri"/>
              </a:rPr>
              <a:t>My Page</a:t>
            </a:r>
            <a:endParaRPr lang="en-US" sz="16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5" name="Neon Marker"/>
          <p:cNvSpPr>
            <a:spLocks/>
          </p:cNvSpPr>
          <p:nvPr/>
        </p:nvSpPr>
        <p:spPr bwMode="auto">
          <a:xfrm>
            <a:off x="1022543" y="1604984"/>
            <a:ext cx="905111" cy="320251"/>
          </a:xfrm>
          <a:custGeom>
            <a:avLst/>
            <a:gdLst>
              <a:gd name="connsiteX0" fmla="*/ 83211 w 1095375"/>
              <a:gd name="connsiteY0" fmla="*/ 0 h 453716"/>
              <a:gd name="connsiteX1" fmla="*/ 40681 w 1095375"/>
              <a:gd name="connsiteY1" fmla="*/ 47804 h 453716"/>
              <a:gd name="connsiteX2" fmla="*/ 14793 w 1095375"/>
              <a:gd name="connsiteY2" fmla="*/ 89142 h 453716"/>
              <a:gd name="connsiteX3" fmla="*/ 41836 w 1095375"/>
              <a:gd name="connsiteY3" fmla="*/ 130711 h 453716"/>
              <a:gd name="connsiteX4" fmla="*/ 40450 w 1095375"/>
              <a:gd name="connsiteY4" fmla="*/ 139487 h 453716"/>
              <a:gd name="connsiteX5" fmla="*/ 61252 w 1095375"/>
              <a:gd name="connsiteY5" fmla="*/ 178054 h 453716"/>
              <a:gd name="connsiteX6" fmla="*/ 87371 w 1095375"/>
              <a:gd name="connsiteY6" fmla="*/ 186136 h 453716"/>
              <a:gd name="connsiteX7" fmla="*/ 72347 w 1095375"/>
              <a:gd name="connsiteY7" fmla="*/ 218930 h 453716"/>
              <a:gd name="connsiteX8" fmla="*/ 77201 w 1095375"/>
              <a:gd name="connsiteY8" fmla="*/ 238559 h 453716"/>
              <a:gd name="connsiteX9" fmla="*/ 25657 w 1095375"/>
              <a:gd name="connsiteY9" fmla="*/ 251261 h 453716"/>
              <a:gd name="connsiteX10" fmla="*/ 10401 w 1095375"/>
              <a:gd name="connsiteY10" fmla="*/ 298603 h 453716"/>
              <a:gd name="connsiteX11" fmla="*/ 0 w 1095375"/>
              <a:gd name="connsiteY11" fmla="*/ 327240 h 453716"/>
              <a:gd name="connsiteX12" fmla="*/ 11557 w 1095375"/>
              <a:gd name="connsiteY12" fmla="*/ 357724 h 453716"/>
              <a:gd name="connsiteX13" fmla="*/ 32360 w 1095375"/>
              <a:gd name="connsiteY13" fmla="*/ 371118 h 453716"/>
              <a:gd name="connsiteX14" fmla="*/ 26812 w 1095375"/>
              <a:gd name="connsiteY14" fmla="*/ 392133 h 453716"/>
              <a:gd name="connsiteX15" fmla="*/ 43223 w 1095375"/>
              <a:gd name="connsiteY15" fmla="*/ 427236 h 453716"/>
              <a:gd name="connsiteX16" fmla="*/ 77894 w 1095375"/>
              <a:gd name="connsiteY16" fmla="*/ 439938 h 453716"/>
              <a:gd name="connsiteX17" fmla="*/ 545261 w 1095375"/>
              <a:gd name="connsiteY17" fmla="*/ 453563 h 453716"/>
              <a:gd name="connsiteX18" fmla="*/ 1019561 w 1095375"/>
              <a:gd name="connsiteY18" fmla="*/ 450561 h 453716"/>
              <a:gd name="connsiteX19" fmla="*/ 1062091 w 1095375"/>
              <a:gd name="connsiteY19" fmla="*/ 420308 h 453716"/>
              <a:gd name="connsiteX20" fmla="*/ 1048916 w 1095375"/>
              <a:gd name="connsiteY20" fmla="*/ 370194 h 453716"/>
              <a:gd name="connsiteX21" fmla="*/ 1026033 w 1095375"/>
              <a:gd name="connsiteY21" fmla="*/ 322159 h 453716"/>
              <a:gd name="connsiteX22" fmla="*/ 1021179 w 1095375"/>
              <a:gd name="connsiteY22" fmla="*/ 320312 h 453716"/>
              <a:gd name="connsiteX23" fmla="*/ 1021179 w 1095375"/>
              <a:gd name="connsiteY23" fmla="*/ 320081 h 453716"/>
              <a:gd name="connsiteX24" fmla="*/ 1019330 w 1095375"/>
              <a:gd name="connsiteY24" fmla="*/ 288442 h 453716"/>
              <a:gd name="connsiteX25" fmla="*/ 1019099 w 1095375"/>
              <a:gd name="connsiteY25" fmla="*/ 226551 h 453716"/>
              <a:gd name="connsiteX26" fmla="*/ 1095375 w 1095375"/>
              <a:gd name="connsiteY26" fmla="*/ 172742 h 453716"/>
              <a:gd name="connsiteX27" fmla="*/ 1077346 w 1095375"/>
              <a:gd name="connsiteY27" fmla="*/ 135792 h 453716"/>
              <a:gd name="connsiteX28" fmla="*/ 1063015 w 1095375"/>
              <a:gd name="connsiteY28" fmla="*/ 127940 h 453716"/>
              <a:gd name="connsiteX29" fmla="*/ 1043831 w 1095375"/>
              <a:gd name="connsiteY29" fmla="*/ 81290 h 453716"/>
              <a:gd name="connsiteX30" fmla="*/ 1033429 w 1095375"/>
              <a:gd name="connsiteY30" fmla="*/ 76210 h 453716"/>
              <a:gd name="connsiteX31" fmla="*/ 1038052 w 1095375"/>
              <a:gd name="connsiteY31" fmla="*/ 58889 h 453716"/>
              <a:gd name="connsiteX32" fmla="*/ 1022335 w 1095375"/>
              <a:gd name="connsiteY32" fmla="*/ 24249 h 453716"/>
              <a:gd name="connsiteX33" fmla="*/ 955073 w 1095375"/>
              <a:gd name="connsiteY33" fmla="*/ 9699 h 453716"/>
              <a:gd name="connsiteX34" fmla="*/ 83211 w 1095375"/>
              <a:gd name="connsiteY34" fmla="*/ 0 h 4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95375" h="453716">
                <a:moveTo>
                  <a:pt x="83211" y="0"/>
                </a:moveTo>
                <a:cubicBezTo>
                  <a:pt x="59634" y="1617"/>
                  <a:pt x="39525" y="24249"/>
                  <a:pt x="40681" y="47804"/>
                </a:cubicBezTo>
                <a:cubicBezTo>
                  <a:pt x="24732" y="58889"/>
                  <a:pt x="15255" y="75286"/>
                  <a:pt x="14793" y="89142"/>
                </a:cubicBezTo>
                <a:cubicBezTo>
                  <a:pt x="15255" y="107386"/>
                  <a:pt x="26350" y="123783"/>
                  <a:pt x="41836" y="130711"/>
                </a:cubicBezTo>
                <a:cubicBezTo>
                  <a:pt x="41143" y="133482"/>
                  <a:pt x="40450" y="136023"/>
                  <a:pt x="40450" y="139487"/>
                </a:cubicBezTo>
                <a:cubicBezTo>
                  <a:pt x="40450" y="163504"/>
                  <a:pt x="55474" y="174128"/>
                  <a:pt x="61252" y="178054"/>
                </a:cubicBezTo>
                <a:cubicBezTo>
                  <a:pt x="69342" y="183365"/>
                  <a:pt x="78588" y="184982"/>
                  <a:pt x="87371" y="186136"/>
                </a:cubicBezTo>
                <a:cubicBezTo>
                  <a:pt x="80437" y="192372"/>
                  <a:pt x="72347" y="201840"/>
                  <a:pt x="72347" y="218930"/>
                </a:cubicBezTo>
                <a:cubicBezTo>
                  <a:pt x="72347" y="226782"/>
                  <a:pt x="74658" y="233248"/>
                  <a:pt x="77201" y="238559"/>
                </a:cubicBezTo>
                <a:cubicBezTo>
                  <a:pt x="57323" y="239021"/>
                  <a:pt x="38832" y="240638"/>
                  <a:pt x="25657" y="251261"/>
                </a:cubicBezTo>
                <a:cubicBezTo>
                  <a:pt x="12019" y="268581"/>
                  <a:pt x="6472" y="278974"/>
                  <a:pt x="10401" y="298603"/>
                </a:cubicBezTo>
                <a:cubicBezTo>
                  <a:pt x="5316" y="305070"/>
                  <a:pt x="0" y="315000"/>
                  <a:pt x="0" y="327240"/>
                </a:cubicBezTo>
                <a:cubicBezTo>
                  <a:pt x="0" y="340865"/>
                  <a:pt x="6472" y="351950"/>
                  <a:pt x="11557" y="357724"/>
                </a:cubicBezTo>
                <a:cubicBezTo>
                  <a:pt x="17336" y="364421"/>
                  <a:pt x="24732" y="368578"/>
                  <a:pt x="32360" y="371118"/>
                </a:cubicBezTo>
                <a:cubicBezTo>
                  <a:pt x="29355" y="376892"/>
                  <a:pt x="26812" y="383820"/>
                  <a:pt x="26812" y="392133"/>
                </a:cubicBezTo>
                <a:cubicBezTo>
                  <a:pt x="26812" y="410378"/>
                  <a:pt x="37445" y="422386"/>
                  <a:pt x="43223" y="427236"/>
                </a:cubicBezTo>
                <a:cubicBezTo>
                  <a:pt x="53856" y="435550"/>
                  <a:pt x="66106" y="438321"/>
                  <a:pt x="77894" y="439938"/>
                </a:cubicBezTo>
                <a:cubicBezTo>
                  <a:pt x="235301" y="450792"/>
                  <a:pt x="405189" y="452408"/>
                  <a:pt x="545261" y="453563"/>
                </a:cubicBezTo>
                <a:cubicBezTo>
                  <a:pt x="709601" y="454025"/>
                  <a:pt x="857763" y="453563"/>
                  <a:pt x="1019561" y="450561"/>
                </a:cubicBezTo>
                <a:cubicBezTo>
                  <a:pt x="1038052" y="450330"/>
                  <a:pt x="1055619" y="437628"/>
                  <a:pt x="1062091" y="420308"/>
                </a:cubicBezTo>
                <a:cubicBezTo>
                  <a:pt x="1068332" y="403219"/>
                  <a:pt x="1062784" y="382203"/>
                  <a:pt x="1048916" y="370194"/>
                </a:cubicBezTo>
                <a:cubicBezTo>
                  <a:pt x="1049840" y="348486"/>
                  <a:pt x="1043137" y="333244"/>
                  <a:pt x="1026033" y="322159"/>
                </a:cubicBezTo>
                <a:cubicBezTo>
                  <a:pt x="1023490" y="320774"/>
                  <a:pt x="1022797" y="321004"/>
                  <a:pt x="1021179" y="320312"/>
                </a:cubicBezTo>
                <a:cubicBezTo>
                  <a:pt x="1021179" y="320312"/>
                  <a:pt x="1021179" y="320081"/>
                  <a:pt x="1021179" y="320081"/>
                </a:cubicBezTo>
                <a:cubicBezTo>
                  <a:pt x="1023721" y="309458"/>
                  <a:pt x="1023028" y="297680"/>
                  <a:pt x="1019330" y="288442"/>
                </a:cubicBezTo>
                <a:cubicBezTo>
                  <a:pt x="1034585" y="269274"/>
                  <a:pt x="1036896" y="245026"/>
                  <a:pt x="1019099" y="226551"/>
                </a:cubicBezTo>
                <a:cubicBezTo>
                  <a:pt x="1055850" y="221932"/>
                  <a:pt x="1094682" y="209692"/>
                  <a:pt x="1095375" y="172742"/>
                </a:cubicBezTo>
                <a:cubicBezTo>
                  <a:pt x="1095375" y="153805"/>
                  <a:pt x="1083818" y="140872"/>
                  <a:pt x="1077346" y="135792"/>
                </a:cubicBezTo>
                <a:cubicBezTo>
                  <a:pt x="1070874" y="130711"/>
                  <a:pt x="1066482" y="129095"/>
                  <a:pt x="1063015" y="127940"/>
                </a:cubicBezTo>
                <a:cubicBezTo>
                  <a:pt x="1063709" y="110620"/>
                  <a:pt x="1058855" y="92144"/>
                  <a:pt x="1043831" y="81290"/>
                </a:cubicBezTo>
                <a:cubicBezTo>
                  <a:pt x="1038746" y="77826"/>
                  <a:pt x="1035972" y="77133"/>
                  <a:pt x="1033429" y="76210"/>
                </a:cubicBezTo>
                <a:cubicBezTo>
                  <a:pt x="1035741" y="71129"/>
                  <a:pt x="1038052" y="65817"/>
                  <a:pt x="1038052" y="58889"/>
                </a:cubicBezTo>
                <a:cubicBezTo>
                  <a:pt x="1038052" y="41800"/>
                  <a:pt x="1028344" y="29329"/>
                  <a:pt x="1022335" y="24249"/>
                </a:cubicBezTo>
                <a:cubicBezTo>
                  <a:pt x="1002919" y="8545"/>
                  <a:pt x="975875" y="10392"/>
                  <a:pt x="955073" y="9699"/>
                </a:cubicBezTo>
                <a:cubicBezTo>
                  <a:pt x="637948" y="9468"/>
                  <a:pt x="366127" y="462"/>
                  <a:pt x="83211" y="0"/>
                </a:cubicBezTo>
                <a:close/>
              </a:path>
            </a:pathLst>
          </a:custGeom>
          <a:solidFill>
            <a:srgbClr val="00FF00">
              <a:alpha val="49804"/>
            </a:srgbClr>
          </a:solidFill>
          <a:ln w="63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Sticky Note"/>
          <p:cNvSpPr>
            <a:spLocks/>
          </p:cNvSpPr>
          <p:nvPr/>
        </p:nvSpPr>
        <p:spPr bwMode="auto">
          <a:xfrm>
            <a:off x="1379364" y="2325650"/>
            <a:ext cx="9620052" cy="3939226"/>
          </a:xfrm>
          <a:prstGeom prst="foldedCorner">
            <a:avLst/>
          </a:prstGeom>
          <a:gradFill flip="none" rotWithShape="1">
            <a:gsLst>
              <a:gs pos="0">
                <a:srgbClr val="FFFF99"/>
              </a:gs>
              <a:gs pos="100000">
                <a:srgbClr val="FCF38E"/>
              </a:gs>
            </a:gsLst>
            <a:lin ang="0" scaled="1"/>
            <a:tileRect/>
          </a:gradFill>
          <a:ln w="6350" cap="flat" cmpd="sng" algn="ctr">
            <a:solidFill>
              <a:srgbClr val="5B5A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7" name="Rounded Panel"/>
          <p:cNvSpPr>
            <a:spLocks/>
          </p:cNvSpPr>
          <p:nvPr/>
        </p:nvSpPr>
        <p:spPr bwMode="auto">
          <a:xfrm>
            <a:off x="1767225" y="2648185"/>
            <a:ext cx="2016224" cy="172819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ounded Panel"/>
          <p:cNvSpPr>
            <a:spLocks/>
          </p:cNvSpPr>
          <p:nvPr/>
        </p:nvSpPr>
        <p:spPr bwMode="auto">
          <a:xfrm>
            <a:off x="3118306" y="4081569"/>
            <a:ext cx="2016224" cy="172819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ounded Panel"/>
          <p:cNvSpPr>
            <a:spLocks/>
          </p:cNvSpPr>
          <p:nvPr/>
        </p:nvSpPr>
        <p:spPr bwMode="auto">
          <a:xfrm>
            <a:off x="5634284" y="3953910"/>
            <a:ext cx="2016224" cy="172819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ounded Panel"/>
          <p:cNvSpPr>
            <a:spLocks/>
          </p:cNvSpPr>
          <p:nvPr/>
        </p:nvSpPr>
        <p:spPr bwMode="auto">
          <a:xfrm>
            <a:off x="8316850" y="2648185"/>
            <a:ext cx="2016224" cy="1728192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Check"/>
          <p:cNvSpPr>
            <a:spLocks noEditPoints="1"/>
          </p:cNvSpPr>
          <p:nvPr/>
        </p:nvSpPr>
        <p:spPr bwMode="auto">
          <a:xfrm>
            <a:off x="2603500" y="2505310"/>
            <a:ext cx="270240" cy="285750"/>
          </a:xfrm>
          <a:custGeom>
            <a:avLst/>
            <a:gdLst>
              <a:gd name="T0" fmla="*/ 303 w 348"/>
              <a:gd name="T1" fmla="*/ 0 h 310"/>
              <a:gd name="T2" fmla="*/ 269 w 348"/>
              <a:gd name="T3" fmla="*/ 18 h 310"/>
              <a:gd name="T4" fmla="*/ 131 w 348"/>
              <a:gd name="T5" fmla="*/ 195 h 310"/>
              <a:gd name="T6" fmla="*/ 81 w 348"/>
              <a:gd name="T7" fmla="*/ 138 h 310"/>
              <a:gd name="T8" fmla="*/ 81 w 348"/>
              <a:gd name="T9" fmla="*/ 138 h 310"/>
              <a:gd name="T10" fmla="*/ 19 w 348"/>
              <a:gd name="T11" fmla="*/ 130 h 310"/>
              <a:gd name="T12" fmla="*/ 16 w 348"/>
              <a:gd name="T13" fmla="*/ 194 h 310"/>
              <a:gd name="T14" fmla="*/ 16 w 348"/>
              <a:gd name="T15" fmla="*/ 194 h 310"/>
              <a:gd name="T16" fmla="*/ 100 w 348"/>
              <a:gd name="T17" fmla="*/ 291 h 310"/>
              <a:gd name="T18" fmla="*/ 100 w 348"/>
              <a:gd name="T19" fmla="*/ 291 h 310"/>
              <a:gd name="T20" fmla="*/ 100 w 348"/>
              <a:gd name="T21" fmla="*/ 291 h 310"/>
              <a:gd name="T22" fmla="*/ 166 w 348"/>
              <a:gd name="T23" fmla="*/ 289 h 310"/>
              <a:gd name="T24" fmla="*/ 336 w 348"/>
              <a:gd name="T25" fmla="*/ 70 h 310"/>
              <a:gd name="T26" fmla="*/ 336 w 348"/>
              <a:gd name="T27" fmla="*/ 70 h 310"/>
              <a:gd name="T28" fmla="*/ 338 w 348"/>
              <a:gd name="T29" fmla="*/ 23 h 310"/>
              <a:gd name="T30" fmla="*/ 303 w 348"/>
              <a:gd name="T31" fmla="*/ 0 h 310"/>
              <a:gd name="T32" fmla="*/ 302 w 348"/>
              <a:gd name="T33" fmla="*/ 17 h 310"/>
              <a:gd name="T34" fmla="*/ 323 w 348"/>
              <a:gd name="T35" fmla="*/ 31 h 310"/>
              <a:gd name="T36" fmla="*/ 323 w 348"/>
              <a:gd name="T37" fmla="*/ 60 h 310"/>
              <a:gd name="T38" fmla="*/ 323 w 348"/>
              <a:gd name="T39" fmla="*/ 60 h 310"/>
              <a:gd name="T40" fmla="*/ 153 w 348"/>
              <a:gd name="T41" fmla="*/ 279 h 310"/>
              <a:gd name="T42" fmla="*/ 112 w 348"/>
              <a:gd name="T43" fmla="*/ 280 h 310"/>
              <a:gd name="T44" fmla="*/ 29 w 348"/>
              <a:gd name="T45" fmla="*/ 183 h 310"/>
              <a:gd name="T46" fmla="*/ 29 w 348"/>
              <a:gd name="T47" fmla="*/ 183 h 310"/>
              <a:gd name="T48" fmla="*/ 29 w 348"/>
              <a:gd name="T49" fmla="*/ 183 h 310"/>
              <a:gd name="T50" fmla="*/ 30 w 348"/>
              <a:gd name="T51" fmla="*/ 143 h 310"/>
              <a:gd name="T52" fmla="*/ 68 w 348"/>
              <a:gd name="T53" fmla="*/ 149 h 310"/>
              <a:gd name="T54" fmla="*/ 68 w 348"/>
              <a:gd name="T55" fmla="*/ 149 h 310"/>
              <a:gd name="T56" fmla="*/ 131 w 348"/>
              <a:gd name="T57" fmla="*/ 221 h 310"/>
              <a:gd name="T58" fmla="*/ 282 w 348"/>
              <a:gd name="T59" fmla="*/ 28 h 310"/>
              <a:gd name="T60" fmla="*/ 282 w 348"/>
              <a:gd name="T61" fmla="*/ 28 h 310"/>
              <a:gd name="T62" fmla="*/ 282 w 348"/>
              <a:gd name="T63" fmla="*/ 28 h 310"/>
              <a:gd name="T64" fmla="*/ 302 w 348"/>
              <a:gd name="T65" fmla="*/ 17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8" h="310">
                <a:moveTo>
                  <a:pt x="303" y="0"/>
                </a:moveTo>
                <a:cubicBezTo>
                  <a:pt x="288" y="0"/>
                  <a:pt x="278" y="8"/>
                  <a:pt x="269" y="18"/>
                </a:cubicBezTo>
                <a:lnTo>
                  <a:pt x="131" y="195"/>
                </a:lnTo>
                <a:lnTo>
                  <a:pt x="81" y="138"/>
                </a:lnTo>
                <a:lnTo>
                  <a:pt x="81" y="138"/>
                </a:lnTo>
                <a:cubicBezTo>
                  <a:pt x="67" y="119"/>
                  <a:pt x="36" y="118"/>
                  <a:pt x="19" y="130"/>
                </a:cubicBezTo>
                <a:cubicBezTo>
                  <a:pt x="0" y="148"/>
                  <a:pt x="3" y="179"/>
                  <a:pt x="16" y="194"/>
                </a:cubicBezTo>
                <a:lnTo>
                  <a:pt x="16" y="194"/>
                </a:lnTo>
                <a:lnTo>
                  <a:pt x="100" y="291"/>
                </a:lnTo>
                <a:lnTo>
                  <a:pt x="100" y="291"/>
                </a:lnTo>
                <a:lnTo>
                  <a:pt x="100" y="291"/>
                </a:lnTo>
                <a:cubicBezTo>
                  <a:pt x="116" y="307"/>
                  <a:pt x="144" y="310"/>
                  <a:pt x="166" y="289"/>
                </a:cubicBezTo>
                <a:lnTo>
                  <a:pt x="336" y="70"/>
                </a:lnTo>
                <a:lnTo>
                  <a:pt x="336" y="70"/>
                </a:lnTo>
                <a:cubicBezTo>
                  <a:pt x="348" y="56"/>
                  <a:pt x="346" y="37"/>
                  <a:pt x="338" y="23"/>
                </a:cubicBezTo>
                <a:cubicBezTo>
                  <a:pt x="331" y="10"/>
                  <a:pt x="318" y="0"/>
                  <a:pt x="303" y="0"/>
                </a:cubicBezTo>
                <a:close/>
                <a:moveTo>
                  <a:pt x="302" y="17"/>
                </a:moveTo>
                <a:cubicBezTo>
                  <a:pt x="310" y="17"/>
                  <a:pt x="318" y="23"/>
                  <a:pt x="323" y="31"/>
                </a:cubicBezTo>
                <a:cubicBezTo>
                  <a:pt x="329" y="41"/>
                  <a:pt x="329" y="52"/>
                  <a:pt x="323" y="60"/>
                </a:cubicBezTo>
                <a:lnTo>
                  <a:pt x="323" y="60"/>
                </a:lnTo>
                <a:lnTo>
                  <a:pt x="153" y="279"/>
                </a:lnTo>
                <a:cubicBezTo>
                  <a:pt x="141" y="289"/>
                  <a:pt x="123" y="290"/>
                  <a:pt x="112" y="280"/>
                </a:cubicBezTo>
                <a:lnTo>
                  <a:pt x="29" y="183"/>
                </a:lnTo>
                <a:lnTo>
                  <a:pt x="29" y="183"/>
                </a:lnTo>
                <a:lnTo>
                  <a:pt x="29" y="183"/>
                </a:lnTo>
                <a:cubicBezTo>
                  <a:pt x="19" y="172"/>
                  <a:pt x="20" y="152"/>
                  <a:pt x="30" y="143"/>
                </a:cubicBezTo>
                <a:cubicBezTo>
                  <a:pt x="38" y="138"/>
                  <a:pt x="50" y="134"/>
                  <a:pt x="68" y="149"/>
                </a:cubicBezTo>
                <a:lnTo>
                  <a:pt x="68" y="149"/>
                </a:lnTo>
                <a:cubicBezTo>
                  <a:pt x="90" y="173"/>
                  <a:pt x="110" y="196"/>
                  <a:pt x="131" y="221"/>
                </a:cubicBezTo>
                <a:cubicBezTo>
                  <a:pt x="182" y="157"/>
                  <a:pt x="231" y="92"/>
                  <a:pt x="282" y="28"/>
                </a:cubicBezTo>
                <a:lnTo>
                  <a:pt x="282" y="28"/>
                </a:lnTo>
                <a:lnTo>
                  <a:pt x="282" y="28"/>
                </a:lnTo>
                <a:cubicBezTo>
                  <a:pt x="288" y="20"/>
                  <a:pt x="294" y="18"/>
                  <a:pt x="302" y="1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Check"/>
          <p:cNvSpPr>
            <a:spLocks noEditPoints="1"/>
          </p:cNvSpPr>
          <p:nvPr/>
        </p:nvSpPr>
        <p:spPr bwMode="auto">
          <a:xfrm>
            <a:off x="3981500" y="3913722"/>
            <a:ext cx="270240" cy="285750"/>
          </a:xfrm>
          <a:custGeom>
            <a:avLst/>
            <a:gdLst>
              <a:gd name="T0" fmla="*/ 303 w 348"/>
              <a:gd name="T1" fmla="*/ 0 h 310"/>
              <a:gd name="T2" fmla="*/ 269 w 348"/>
              <a:gd name="T3" fmla="*/ 18 h 310"/>
              <a:gd name="T4" fmla="*/ 131 w 348"/>
              <a:gd name="T5" fmla="*/ 195 h 310"/>
              <a:gd name="T6" fmla="*/ 81 w 348"/>
              <a:gd name="T7" fmla="*/ 138 h 310"/>
              <a:gd name="T8" fmla="*/ 81 w 348"/>
              <a:gd name="T9" fmla="*/ 138 h 310"/>
              <a:gd name="T10" fmla="*/ 19 w 348"/>
              <a:gd name="T11" fmla="*/ 130 h 310"/>
              <a:gd name="T12" fmla="*/ 16 w 348"/>
              <a:gd name="T13" fmla="*/ 194 h 310"/>
              <a:gd name="T14" fmla="*/ 16 w 348"/>
              <a:gd name="T15" fmla="*/ 194 h 310"/>
              <a:gd name="T16" fmla="*/ 100 w 348"/>
              <a:gd name="T17" fmla="*/ 291 h 310"/>
              <a:gd name="T18" fmla="*/ 100 w 348"/>
              <a:gd name="T19" fmla="*/ 291 h 310"/>
              <a:gd name="T20" fmla="*/ 100 w 348"/>
              <a:gd name="T21" fmla="*/ 291 h 310"/>
              <a:gd name="T22" fmla="*/ 166 w 348"/>
              <a:gd name="T23" fmla="*/ 289 h 310"/>
              <a:gd name="T24" fmla="*/ 336 w 348"/>
              <a:gd name="T25" fmla="*/ 70 h 310"/>
              <a:gd name="T26" fmla="*/ 336 w 348"/>
              <a:gd name="T27" fmla="*/ 70 h 310"/>
              <a:gd name="T28" fmla="*/ 338 w 348"/>
              <a:gd name="T29" fmla="*/ 23 h 310"/>
              <a:gd name="T30" fmla="*/ 303 w 348"/>
              <a:gd name="T31" fmla="*/ 0 h 310"/>
              <a:gd name="T32" fmla="*/ 302 w 348"/>
              <a:gd name="T33" fmla="*/ 17 h 310"/>
              <a:gd name="T34" fmla="*/ 323 w 348"/>
              <a:gd name="T35" fmla="*/ 31 h 310"/>
              <a:gd name="T36" fmla="*/ 323 w 348"/>
              <a:gd name="T37" fmla="*/ 60 h 310"/>
              <a:gd name="T38" fmla="*/ 323 w 348"/>
              <a:gd name="T39" fmla="*/ 60 h 310"/>
              <a:gd name="T40" fmla="*/ 153 w 348"/>
              <a:gd name="T41" fmla="*/ 279 h 310"/>
              <a:gd name="T42" fmla="*/ 112 w 348"/>
              <a:gd name="T43" fmla="*/ 280 h 310"/>
              <a:gd name="T44" fmla="*/ 29 w 348"/>
              <a:gd name="T45" fmla="*/ 183 h 310"/>
              <a:gd name="T46" fmla="*/ 29 w 348"/>
              <a:gd name="T47" fmla="*/ 183 h 310"/>
              <a:gd name="T48" fmla="*/ 29 w 348"/>
              <a:gd name="T49" fmla="*/ 183 h 310"/>
              <a:gd name="T50" fmla="*/ 30 w 348"/>
              <a:gd name="T51" fmla="*/ 143 h 310"/>
              <a:gd name="T52" fmla="*/ 68 w 348"/>
              <a:gd name="T53" fmla="*/ 149 h 310"/>
              <a:gd name="T54" fmla="*/ 68 w 348"/>
              <a:gd name="T55" fmla="*/ 149 h 310"/>
              <a:gd name="T56" fmla="*/ 131 w 348"/>
              <a:gd name="T57" fmla="*/ 221 h 310"/>
              <a:gd name="T58" fmla="*/ 282 w 348"/>
              <a:gd name="T59" fmla="*/ 28 h 310"/>
              <a:gd name="T60" fmla="*/ 282 w 348"/>
              <a:gd name="T61" fmla="*/ 28 h 310"/>
              <a:gd name="T62" fmla="*/ 282 w 348"/>
              <a:gd name="T63" fmla="*/ 28 h 310"/>
              <a:gd name="T64" fmla="*/ 302 w 348"/>
              <a:gd name="T65" fmla="*/ 17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8" h="310">
                <a:moveTo>
                  <a:pt x="303" y="0"/>
                </a:moveTo>
                <a:cubicBezTo>
                  <a:pt x="288" y="0"/>
                  <a:pt x="278" y="8"/>
                  <a:pt x="269" y="18"/>
                </a:cubicBezTo>
                <a:lnTo>
                  <a:pt x="131" y="195"/>
                </a:lnTo>
                <a:lnTo>
                  <a:pt x="81" y="138"/>
                </a:lnTo>
                <a:lnTo>
                  <a:pt x="81" y="138"/>
                </a:lnTo>
                <a:cubicBezTo>
                  <a:pt x="67" y="119"/>
                  <a:pt x="36" y="118"/>
                  <a:pt x="19" y="130"/>
                </a:cubicBezTo>
                <a:cubicBezTo>
                  <a:pt x="0" y="148"/>
                  <a:pt x="3" y="179"/>
                  <a:pt x="16" y="194"/>
                </a:cubicBezTo>
                <a:lnTo>
                  <a:pt x="16" y="194"/>
                </a:lnTo>
                <a:lnTo>
                  <a:pt x="100" y="291"/>
                </a:lnTo>
                <a:lnTo>
                  <a:pt x="100" y="291"/>
                </a:lnTo>
                <a:lnTo>
                  <a:pt x="100" y="291"/>
                </a:lnTo>
                <a:cubicBezTo>
                  <a:pt x="116" y="307"/>
                  <a:pt x="144" y="310"/>
                  <a:pt x="166" y="289"/>
                </a:cubicBezTo>
                <a:lnTo>
                  <a:pt x="336" y="70"/>
                </a:lnTo>
                <a:lnTo>
                  <a:pt x="336" y="70"/>
                </a:lnTo>
                <a:cubicBezTo>
                  <a:pt x="348" y="56"/>
                  <a:pt x="346" y="37"/>
                  <a:pt x="338" y="23"/>
                </a:cubicBezTo>
                <a:cubicBezTo>
                  <a:pt x="331" y="10"/>
                  <a:pt x="318" y="0"/>
                  <a:pt x="303" y="0"/>
                </a:cubicBezTo>
                <a:close/>
                <a:moveTo>
                  <a:pt x="302" y="17"/>
                </a:moveTo>
                <a:cubicBezTo>
                  <a:pt x="310" y="17"/>
                  <a:pt x="318" y="23"/>
                  <a:pt x="323" y="31"/>
                </a:cubicBezTo>
                <a:cubicBezTo>
                  <a:pt x="329" y="41"/>
                  <a:pt x="329" y="52"/>
                  <a:pt x="323" y="60"/>
                </a:cubicBezTo>
                <a:lnTo>
                  <a:pt x="323" y="60"/>
                </a:lnTo>
                <a:lnTo>
                  <a:pt x="153" y="279"/>
                </a:lnTo>
                <a:cubicBezTo>
                  <a:pt x="141" y="289"/>
                  <a:pt x="123" y="290"/>
                  <a:pt x="112" y="280"/>
                </a:cubicBezTo>
                <a:lnTo>
                  <a:pt x="29" y="183"/>
                </a:lnTo>
                <a:lnTo>
                  <a:pt x="29" y="183"/>
                </a:lnTo>
                <a:lnTo>
                  <a:pt x="29" y="183"/>
                </a:lnTo>
                <a:cubicBezTo>
                  <a:pt x="19" y="172"/>
                  <a:pt x="20" y="152"/>
                  <a:pt x="30" y="143"/>
                </a:cubicBezTo>
                <a:cubicBezTo>
                  <a:pt x="38" y="138"/>
                  <a:pt x="50" y="134"/>
                  <a:pt x="68" y="149"/>
                </a:cubicBezTo>
                <a:lnTo>
                  <a:pt x="68" y="149"/>
                </a:lnTo>
                <a:cubicBezTo>
                  <a:pt x="90" y="173"/>
                  <a:pt x="110" y="196"/>
                  <a:pt x="131" y="221"/>
                </a:cubicBezTo>
                <a:cubicBezTo>
                  <a:pt x="182" y="157"/>
                  <a:pt x="231" y="92"/>
                  <a:pt x="282" y="28"/>
                </a:cubicBezTo>
                <a:lnTo>
                  <a:pt x="282" y="28"/>
                </a:lnTo>
                <a:lnTo>
                  <a:pt x="282" y="28"/>
                </a:lnTo>
                <a:cubicBezTo>
                  <a:pt x="288" y="20"/>
                  <a:pt x="294" y="18"/>
                  <a:pt x="302" y="1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Check"/>
          <p:cNvSpPr>
            <a:spLocks noEditPoints="1"/>
          </p:cNvSpPr>
          <p:nvPr/>
        </p:nvSpPr>
        <p:spPr bwMode="auto">
          <a:xfrm>
            <a:off x="6517074" y="3811035"/>
            <a:ext cx="270240" cy="285750"/>
          </a:xfrm>
          <a:custGeom>
            <a:avLst/>
            <a:gdLst>
              <a:gd name="T0" fmla="*/ 303 w 348"/>
              <a:gd name="T1" fmla="*/ 0 h 310"/>
              <a:gd name="T2" fmla="*/ 269 w 348"/>
              <a:gd name="T3" fmla="*/ 18 h 310"/>
              <a:gd name="T4" fmla="*/ 131 w 348"/>
              <a:gd name="T5" fmla="*/ 195 h 310"/>
              <a:gd name="T6" fmla="*/ 81 w 348"/>
              <a:gd name="T7" fmla="*/ 138 h 310"/>
              <a:gd name="T8" fmla="*/ 81 w 348"/>
              <a:gd name="T9" fmla="*/ 138 h 310"/>
              <a:gd name="T10" fmla="*/ 19 w 348"/>
              <a:gd name="T11" fmla="*/ 130 h 310"/>
              <a:gd name="T12" fmla="*/ 16 w 348"/>
              <a:gd name="T13" fmla="*/ 194 h 310"/>
              <a:gd name="T14" fmla="*/ 16 w 348"/>
              <a:gd name="T15" fmla="*/ 194 h 310"/>
              <a:gd name="T16" fmla="*/ 100 w 348"/>
              <a:gd name="T17" fmla="*/ 291 h 310"/>
              <a:gd name="T18" fmla="*/ 100 w 348"/>
              <a:gd name="T19" fmla="*/ 291 h 310"/>
              <a:gd name="T20" fmla="*/ 100 w 348"/>
              <a:gd name="T21" fmla="*/ 291 h 310"/>
              <a:gd name="T22" fmla="*/ 166 w 348"/>
              <a:gd name="T23" fmla="*/ 289 h 310"/>
              <a:gd name="T24" fmla="*/ 336 w 348"/>
              <a:gd name="T25" fmla="*/ 70 h 310"/>
              <a:gd name="T26" fmla="*/ 336 w 348"/>
              <a:gd name="T27" fmla="*/ 70 h 310"/>
              <a:gd name="T28" fmla="*/ 338 w 348"/>
              <a:gd name="T29" fmla="*/ 23 h 310"/>
              <a:gd name="T30" fmla="*/ 303 w 348"/>
              <a:gd name="T31" fmla="*/ 0 h 310"/>
              <a:gd name="T32" fmla="*/ 302 w 348"/>
              <a:gd name="T33" fmla="*/ 17 h 310"/>
              <a:gd name="T34" fmla="*/ 323 w 348"/>
              <a:gd name="T35" fmla="*/ 31 h 310"/>
              <a:gd name="T36" fmla="*/ 323 w 348"/>
              <a:gd name="T37" fmla="*/ 60 h 310"/>
              <a:gd name="T38" fmla="*/ 323 w 348"/>
              <a:gd name="T39" fmla="*/ 60 h 310"/>
              <a:gd name="T40" fmla="*/ 153 w 348"/>
              <a:gd name="T41" fmla="*/ 279 h 310"/>
              <a:gd name="T42" fmla="*/ 112 w 348"/>
              <a:gd name="T43" fmla="*/ 280 h 310"/>
              <a:gd name="T44" fmla="*/ 29 w 348"/>
              <a:gd name="T45" fmla="*/ 183 h 310"/>
              <a:gd name="T46" fmla="*/ 29 w 348"/>
              <a:gd name="T47" fmla="*/ 183 h 310"/>
              <a:gd name="T48" fmla="*/ 29 w 348"/>
              <a:gd name="T49" fmla="*/ 183 h 310"/>
              <a:gd name="T50" fmla="*/ 30 w 348"/>
              <a:gd name="T51" fmla="*/ 143 h 310"/>
              <a:gd name="T52" fmla="*/ 68 w 348"/>
              <a:gd name="T53" fmla="*/ 149 h 310"/>
              <a:gd name="T54" fmla="*/ 68 w 348"/>
              <a:gd name="T55" fmla="*/ 149 h 310"/>
              <a:gd name="T56" fmla="*/ 131 w 348"/>
              <a:gd name="T57" fmla="*/ 221 h 310"/>
              <a:gd name="T58" fmla="*/ 282 w 348"/>
              <a:gd name="T59" fmla="*/ 28 h 310"/>
              <a:gd name="T60" fmla="*/ 282 w 348"/>
              <a:gd name="T61" fmla="*/ 28 h 310"/>
              <a:gd name="T62" fmla="*/ 282 w 348"/>
              <a:gd name="T63" fmla="*/ 28 h 310"/>
              <a:gd name="T64" fmla="*/ 302 w 348"/>
              <a:gd name="T65" fmla="*/ 17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8" h="310">
                <a:moveTo>
                  <a:pt x="303" y="0"/>
                </a:moveTo>
                <a:cubicBezTo>
                  <a:pt x="288" y="0"/>
                  <a:pt x="278" y="8"/>
                  <a:pt x="269" y="18"/>
                </a:cubicBezTo>
                <a:lnTo>
                  <a:pt x="131" y="195"/>
                </a:lnTo>
                <a:lnTo>
                  <a:pt x="81" y="138"/>
                </a:lnTo>
                <a:lnTo>
                  <a:pt x="81" y="138"/>
                </a:lnTo>
                <a:cubicBezTo>
                  <a:pt x="67" y="119"/>
                  <a:pt x="36" y="118"/>
                  <a:pt x="19" y="130"/>
                </a:cubicBezTo>
                <a:cubicBezTo>
                  <a:pt x="0" y="148"/>
                  <a:pt x="3" y="179"/>
                  <a:pt x="16" y="194"/>
                </a:cubicBezTo>
                <a:lnTo>
                  <a:pt x="16" y="194"/>
                </a:lnTo>
                <a:lnTo>
                  <a:pt x="100" y="291"/>
                </a:lnTo>
                <a:lnTo>
                  <a:pt x="100" y="291"/>
                </a:lnTo>
                <a:lnTo>
                  <a:pt x="100" y="291"/>
                </a:lnTo>
                <a:cubicBezTo>
                  <a:pt x="116" y="307"/>
                  <a:pt x="144" y="310"/>
                  <a:pt x="166" y="289"/>
                </a:cubicBezTo>
                <a:lnTo>
                  <a:pt x="336" y="70"/>
                </a:lnTo>
                <a:lnTo>
                  <a:pt x="336" y="70"/>
                </a:lnTo>
                <a:cubicBezTo>
                  <a:pt x="348" y="56"/>
                  <a:pt x="346" y="37"/>
                  <a:pt x="338" y="23"/>
                </a:cubicBezTo>
                <a:cubicBezTo>
                  <a:pt x="331" y="10"/>
                  <a:pt x="318" y="0"/>
                  <a:pt x="303" y="0"/>
                </a:cubicBezTo>
                <a:close/>
                <a:moveTo>
                  <a:pt x="302" y="17"/>
                </a:moveTo>
                <a:cubicBezTo>
                  <a:pt x="310" y="17"/>
                  <a:pt x="318" y="23"/>
                  <a:pt x="323" y="31"/>
                </a:cubicBezTo>
                <a:cubicBezTo>
                  <a:pt x="329" y="41"/>
                  <a:pt x="329" y="52"/>
                  <a:pt x="323" y="60"/>
                </a:cubicBezTo>
                <a:lnTo>
                  <a:pt x="323" y="60"/>
                </a:lnTo>
                <a:lnTo>
                  <a:pt x="153" y="279"/>
                </a:lnTo>
                <a:cubicBezTo>
                  <a:pt x="141" y="289"/>
                  <a:pt x="123" y="290"/>
                  <a:pt x="112" y="280"/>
                </a:cubicBezTo>
                <a:lnTo>
                  <a:pt x="29" y="183"/>
                </a:lnTo>
                <a:lnTo>
                  <a:pt x="29" y="183"/>
                </a:lnTo>
                <a:lnTo>
                  <a:pt x="29" y="183"/>
                </a:lnTo>
                <a:cubicBezTo>
                  <a:pt x="19" y="172"/>
                  <a:pt x="20" y="152"/>
                  <a:pt x="30" y="143"/>
                </a:cubicBezTo>
                <a:cubicBezTo>
                  <a:pt x="38" y="138"/>
                  <a:pt x="50" y="134"/>
                  <a:pt x="68" y="149"/>
                </a:cubicBezTo>
                <a:lnTo>
                  <a:pt x="68" y="149"/>
                </a:lnTo>
                <a:cubicBezTo>
                  <a:pt x="90" y="173"/>
                  <a:pt x="110" y="196"/>
                  <a:pt x="131" y="221"/>
                </a:cubicBezTo>
                <a:cubicBezTo>
                  <a:pt x="182" y="157"/>
                  <a:pt x="231" y="92"/>
                  <a:pt x="282" y="28"/>
                </a:cubicBezTo>
                <a:lnTo>
                  <a:pt x="282" y="28"/>
                </a:lnTo>
                <a:lnTo>
                  <a:pt x="282" y="28"/>
                </a:lnTo>
                <a:cubicBezTo>
                  <a:pt x="288" y="20"/>
                  <a:pt x="294" y="18"/>
                  <a:pt x="302" y="1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Check"/>
          <p:cNvSpPr>
            <a:spLocks noEditPoints="1"/>
          </p:cNvSpPr>
          <p:nvPr/>
        </p:nvSpPr>
        <p:spPr bwMode="auto">
          <a:xfrm>
            <a:off x="9189842" y="2480338"/>
            <a:ext cx="270240" cy="285750"/>
          </a:xfrm>
          <a:custGeom>
            <a:avLst/>
            <a:gdLst>
              <a:gd name="T0" fmla="*/ 303 w 348"/>
              <a:gd name="T1" fmla="*/ 0 h 310"/>
              <a:gd name="T2" fmla="*/ 269 w 348"/>
              <a:gd name="T3" fmla="*/ 18 h 310"/>
              <a:gd name="T4" fmla="*/ 131 w 348"/>
              <a:gd name="T5" fmla="*/ 195 h 310"/>
              <a:gd name="T6" fmla="*/ 81 w 348"/>
              <a:gd name="T7" fmla="*/ 138 h 310"/>
              <a:gd name="T8" fmla="*/ 81 w 348"/>
              <a:gd name="T9" fmla="*/ 138 h 310"/>
              <a:gd name="T10" fmla="*/ 19 w 348"/>
              <a:gd name="T11" fmla="*/ 130 h 310"/>
              <a:gd name="T12" fmla="*/ 16 w 348"/>
              <a:gd name="T13" fmla="*/ 194 h 310"/>
              <a:gd name="T14" fmla="*/ 16 w 348"/>
              <a:gd name="T15" fmla="*/ 194 h 310"/>
              <a:gd name="T16" fmla="*/ 100 w 348"/>
              <a:gd name="T17" fmla="*/ 291 h 310"/>
              <a:gd name="T18" fmla="*/ 100 w 348"/>
              <a:gd name="T19" fmla="*/ 291 h 310"/>
              <a:gd name="T20" fmla="*/ 100 w 348"/>
              <a:gd name="T21" fmla="*/ 291 h 310"/>
              <a:gd name="T22" fmla="*/ 166 w 348"/>
              <a:gd name="T23" fmla="*/ 289 h 310"/>
              <a:gd name="T24" fmla="*/ 336 w 348"/>
              <a:gd name="T25" fmla="*/ 70 h 310"/>
              <a:gd name="T26" fmla="*/ 336 w 348"/>
              <a:gd name="T27" fmla="*/ 70 h 310"/>
              <a:gd name="T28" fmla="*/ 338 w 348"/>
              <a:gd name="T29" fmla="*/ 23 h 310"/>
              <a:gd name="T30" fmla="*/ 303 w 348"/>
              <a:gd name="T31" fmla="*/ 0 h 310"/>
              <a:gd name="T32" fmla="*/ 302 w 348"/>
              <a:gd name="T33" fmla="*/ 17 h 310"/>
              <a:gd name="T34" fmla="*/ 323 w 348"/>
              <a:gd name="T35" fmla="*/ 31 h 310"/>
              <a:gd name="T36" fmla="*/ 323 w 348"/>
              <a:gd name="T37" fmla="*/ 60 h 310"/>
              <a:gd name="T38" fmla="*/ 323 w 348"/>
              <a:gd name="T39" fmla="*/ 60 h 310"/>
              <a:gd name="T40" fmla="*/ 153 w 348"/>
              <a:gd name="T41" fmla="*/ 279 h 310"/>
              <a:gd name="T42" fmla="*/ 112 w 348"/>
              <a:gd name="T43" fmla="*/ 280 h 310"/>
              <a:gd name="T44" fmla="*/ 29 w 348"/>
              <a:gd name="T45" fmla="*/ 183 h 310"/>
              <a:gd name="T46" fmla="*/ 29 w 348"/>
              <a:gd name="T47" fmla="*/ 183 h 310"/>
              <a:gd name="T48" fmla="*/ 29 w 348"/>
              <a:gd name="T49" fmla="*/ 183 h 310"/>
              <a:gd name="T50" fmla="*/ 30 w 348"/>
              <a:gd name="T51" fmla="*/ 143 h 310"/>
              <a:gd name="T52" fmla="*/ 68 w 348"/>
              <a:gd name="T53" fmla="*/ 149 h 310"/>
              <a:gd name="T54" fmla="*/ 68 w 348"/>
              <a:gd name="T55" fmla="*/ 149 h 310"/>
              <a:gd name="T56" fmla="*/ 131 w 348"/>
              <a:gd name="T57" fmla="*/ 221 h 310"/>
              <a:gd name="T58" fmla="*/ 282 w 348"/>
              <a:gd name="T59" fmla="*/ 28 h 310"/>
              <a:gd name="T60" fmla="*/ 282 w 348"/>
              <a:gd name="T61" fmla="*/ 28 h 310"/>
              <a:gd name="T62" fmla="*/ 282 w 348"/>
              <a:gd name="T63" fmla="*/ 28 h 310"/>
              <a:gd name="T64" fmla="*/ 302 w 348"/>
              <a:gd name="T65" fmla="*/ 17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8" h="310">
                <a:moveTo>
                  <a:pt x="303" y="0"/>
                </a:moveTo>
                <a:cubicBezTo>
                  <a:pt x="288" y="0"/>
                  <a:pt x="278" y="8"/>
                  <a:pt x="269" y="18"/>
                </a:cubicBezTo>
                <a:lnTo>
                  <a:pt x="131" y="195"/>
                </a:lnTo>
                <a:lnTo>
                  <a:pt x="81" y="138"/>
                </a:lnTo>
                <a:lnTo>
                  <a:pt x="81" y="138"/>
                </a:lnTo>
                <a:cubicBezTo>
                  <a:pt x="67" y="119"/>
                  <a:pt x="36" y="118"/>
                  <a:pt x="19" y="130"/>
                </a:cubicBezTo>
                <a:cubicBezTo>
                  <a:pt x="0" y="148"/>
                  <a:pt x="3" y="179"/>
                  <a:pt x="16" y="194"/>
                </a:cubicBezTo>
                <a:lnTo>
                  <a:pt x="16" y="194"/>
                </a:lnTo>
                <a:lnTo>
                  <a:pt x="100" y="291"/>
                </a:lnTo>
                <a:lnTo>
                  <a:pt x="100" y="291"/>
                </a:lnTo>
                <a:lnTo>
                  <a:pt x="100" y="291"/>
                </a:lnTo>
                <a:cubicBezTo>
                  <a:pt x="116" y="307"/>
                  <a:pt x="144" y="310"/>
                  <a:pt x="166" y="289"/>
                </a:cubicBezTo>
                <a:lnTo>
                  <a:pt x="336" y="70"/>
                </a:lnTo>
                <a:lnTo>
                  <a:pt x="336" y="70"/>
                </a:lnTo>
                <a:cubicBezTo>
                  <a:pt x="348" y="56"/>
                  <a:pt x="346" y="37"/>
                  <a:pt x="338" y="23"/>
                </a:cubicBezTo>
                <a:cubicBezTo>
                  <a:pt x="331" y="10"/>
                  <a:pt x="318" y="0"/>
                  <a:pt x="303" y="0"/>
                </a:cubicBezTo>
                <a:close/>
                <a:moveTo>
                  <a:pt x="302" y="17"/>
                </a:moveTo>
                <a:cubicBezTo>
                  <a:pt x="310" y="17"/>
                  <a:pt x="318" y="23"/>
                  <a:pt x="323" y="31"/>
                </a:cubicBezTo>
                <a:cubicBezTo>
                  <a:pt x="329" y="41"/>
                  <a:pt x="329" y="52"/>
                  <a:pt x="323" y="60"/>
                </a:cubicBezTo>
                <a:lnTo>
                  <a:pt x="323" y="60"/>
                </a:lnTo>
                <a:lnTo>
                  <a:pt x="153" y="279"/>
                </a:lnTo>
                <a:cubicBezTo>
                  <a:pt x="141" y="289"/>
                  <a:pt x="123" y="290"/>
                  <a:pt x="112" y="280"/>
                </a:cubicBezTo>
                <a:lnTo>
                  <a:pt x="29" y="183"/>
                </a:lnTo>
                <a:lnTo>
                  <a:pt x="29" y="183"/>
                </a:lnTo>
                <a:lnTo>
                  <a:pt x="29" y="183"/>
                </a:lnTo>
                <a:cubicBezTo>
                  <a:pt x="19" y="172"/>
                  <a:pt x="20" y="152"/>
                  <a:pt x="30" y="143"/>
                </a:cubicBezTo>
                <a:cubicBezTo>
                  <a:pt x="38" y="138"/>
                  <a:pt x="50" y="134"/>
                  <a:pt x="68" y="149"/>
                </a:cubicBezTo>
                <a:lnTo>
                  <a:pt x="68" y="149"/>
                </a:lnTo>
                <a:cubicBezTo>
                  <a:pt x="90" y="173"/>
                  <a:pt x="110" y="196"/>
                  <a:pt x="131" y="221"/>
                </a:cubicBezTo>
                <a:cubicBezTo>
                  <a:pt x="182" y="157"/>
                  <a:pt x="231" y="92"/>
                  <a:pt x="282" y="28"/>
                </a:cubicBezTo>
                <a:lnTo>
                  <a:pt x="282" y="28"/>
                </a:lnTo>
                <a:lnTo>
                  <a:pt x="282" y="28"/>
                </a:lnTo>
                <a:cubicBezTo>
                  <a:pt x="288" y="20"/>
                  <a:pt x="294" y="18"/>
                  <a:pt x="302" y="1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6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0" y="-2"/>
            <a:ext cx="12192000" cy="6858000"/>
            <a:chOff x="508000" y="1416843"/>
            <a:chExt cx="6696744" cy="4405076"/>
          </a:xfrm>
        </p:grpSpPr>
        <p:sp>
          <p:nvSpPr>
            <p:cNvPr id="5" name="Window Outer"/>
            <p:cNvSpPr/>
            <p:nvPr>
              <p:custDataLst>
                <p:tags r:id="rId24"/>
              </p:custDataLst>
            </p:nvPr>
          </p:nvSpPr>
          <p:spPr>
            <a:xfrm>
              <a:off x="508000" y="1416843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Browser</a:t>
              </a:r>
              <a:endParaRPr lang="en-US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Window Inner"/>
            <p:cNvSpPr/>
            <p:nvPr>
              <p:custDataLst>
                <p:tags r:id="rId25"/>
              </p:custDataLst>
            </p:nvPr>
          </p:nvSpPr>
          <p:spPr>
            <a:xfrm>
              <a:off x="523535" y="1702868"/>
              <a:ext cx="6665674" cy="4099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Address Box"/>
            <p:cNvSpPr/>
            <p:nvPr>
              <p:custDataLst>
                <p:tags r:id="rId26"/>
              </p:custDataLst>
            </p:nvPr>
          </p:nvSpPr>
          <p:spPr>
            <a:xfrm>
              <a:off x="1076525" y="1566303"/>
              <a:ext cx="5448585" cy="10614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dirty="0" smtClean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http://www.beecomci.com/</a:t>
              </a:r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Search Box"/>
            <p:cNvSpPr/>
            <p:nvPr>
              <p:custDataLst>
                <p:tags r:id="rId27"/>
              </p:custDataLst>
            </p:nvPr>
          </p:nvSpPr>
          <p:spPr>
            <a:xfrm>
              <a:off x="6549689" y="1566303"/>
              <a:ext cx="639519" cy="10614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Browser Buttons"/>
            <p:cNvGrpSpPr/>
            <p:nvPr/>
          </p:nvGrpSpPr>
          <p:grpSpPr>
            <a:xfrm>
              <a:off x="553521" y="1567969"/>
              <a:ext cx="459732" cy="102817"/>
              <a:chOff x="574208" y="1609980"/>
              <a:chExt cx="459732" cy="102817"/>
            </a:xfrm>
          </p:grpSpPr>
          <p:sp>
            <p:nvSpPr>
              <p:cNvPr id="14" name="Cancel Button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954591" y="1614419"/>
                <a:ext cx="79349" cy="93938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Reload Button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26816" y="1609980"/>
                <a:ext cx="87921" cy="102817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" name="Forward Button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700757" y="1619001"/>
                <a:ext cx="86206" cy="84774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" name="Back Button"/>
              <p:cNvSpPr>
                <a:spLocks noChangeAspect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574208" y="1619287"/>
                <a:ext cx="86696" cy="84201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" name="Window Buttons"/>
            <p:cNvGrpSpPr>
              <a:grpSpLocks noChangeAspect="1"/>
            </p:cNvGrpSpPr>
            <p:nvPr/>
          </p:nvGrpSpPr>
          <p:grpSpPr>
            <a:xfrm>
              <a:off x="6984508" y="1460484"/>
              <a:ext cx="188485" cy="58204"/>
              <a:chOff x="8787638" y="102391"/>
              <a:chExt cx="221754" cy="68475"/>
            </a:xfrm>
          </p:grpSpPr>
          <p:sp>
            <p:nvSpPr>
              <p:cNvPr id="11" name="Close Button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952321" y="103910"/>
                <a:ext cx="57071" cy="66956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" name="Maximize Button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8868317" y="102391"/>
                <a:ext cx="57997" cy="68474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Minimize Button"/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8787638" y="154614"/>
                <a:ext cx="54663" cy="16251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8" name="Title"/>
          <p:cNvSpPr>
            <a:spLocks/>
          </p:cNvSpPr>
          <p:nvPr/>
        </p:nvSpPr>
        <p:spPr bwMode="auto">
          <a:xfrm>
            <a:off x="10086102" y="833596"/>
            <a:ext cx="1432798" cy="3116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262626"/>
                </a:solidFill>
                <a:latin typeface="Calibri"/>
              </a:rPr>
              <a:t>Hello </a:t>
            </a:r>
            <a:r>
              <a:rPr lang="en-US" sz="1600" b="1" dirty="0" err="1" smtClean="0">
                <a:solidFill>
                  <a:srgbClr val="262626"/>
                </a:solidFill>
                <a:latin typeface="Calibri"/>
              </a:rPr>
              <a:t>Youjin</a:t>
            </a:r>
            <a:r>
              <a:rPr lang="en-US" sz="1600" b="1" dirty="0" smtClean="0">
                <a:solidFill>
                  <a:srgbClr val="262626"/>
                </a:solidFill>
                <a:latin typeface="Calibri"/>
              </a:rPr>
              <a:t>!</a:t>
            </a:r>
            <a:endParaRPr lang="en-US" sz="16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2" name="Neon Marker"/>
          <p:cNvSpPr>
            <a:spLocks/>
          </p:cNvSpPr>
          <p:nvPr/>
        </p:nvSpPr>
        <p:spPr bwMode="auto">
          <a:xfrm>
            <a:off x="775395" y="792733"/>
            <a:ext cx="879000" cy="270196"/>
          </a:xfrm>
          <a:custGeom>
            <a:avLst/>
            <a:gdLst>
              <a:gd name="connsiteX0" fmla="*/ 83211 w 1095375"/>
              <a:gd name="connsiteY0" fmla="*/ 0 h 453716"/>
              <a:gd name="connsiteX1" fmla="*/ 40681 w 1095375"/>
              <a:gd name="connsiteY1" fmla="*/ 47804 h 453716"/>
              <a:gd name="connsiteX2" fmla="*/ 14793 w 1095375"/>
              <a:gd name="connsiteY2" fmla="*/ 89142 h 453716"/>
              <a:gd name="connsiteX3" fmla="*/ 41836 w 1095375"/>
              <a:gd name="connsiteY3" fmla="*/ 130711 h 453716"/>
              <a:gd name="connsiteX4" fmla="*/ 40450 w 1095375"/>
              <a:gd name="connsiteY4" fmla="*/ 139487 h 453716"/>
              <a:gd name="connsiteX5" fmla="*/ 61252 w 1095375"/>
              <a:gd name="connsiteY5" fmla="*/ 178054 h 453716"/>
              <a:gd name="connsiteX6" fmla="*/ 87371 w 1095375"/>
              <a:gd name="connsiteY6" fmla="*/ 186136 h 453716"/>
              <a:gd name="connsiteX7" fmla="*/ 72347 w 1095375"/>
              <a:gd name="connsiteY7" fmla="*/ 218930 h 453716"/>
              <a:gd name="connsiteX8" fmla="*/ 77201 w 1095375"/>
              <a:gd name="connsiteY8" fmla="*/ 238559 h 453716"/>
              <a:gd name="connsiteX9" fmla="*/ 25657 w 1095375"/>
              <a:gd name="connsiteY9" fmla="*/ 251261 h 453716"/>
              <a:gd name="connsiteX10" fmla="*/ 10401 w 1095375"/>
              <a:gd name="connsiteY10" fmla="*/ 298603 h 453716"/>
              <a:gd name="connsiteX11" fmla="*/ 0 w 1095375"/>
              <a:gd name="connsiteY11" fmla="*/ 327240 h 453716"/>
              <a:gd name="connsiteX12" fmla="*/ 11557 w 1095375"/>
              <a:gd name="connsiteY12" fmla="*/ 357724 h 453716"/>
              <a:gd name="connsiteX13" fmla="*/ 32360 w 1095375"/>
              <a:gd name="connsiteY13" fmla="*/ 371118 h 453716"/>
              <a:gd name="connsiteX14" fmla="*/ 26812 w 1095375"/>
              <a:gd name="connsiteY14" fmla="*/ 392133 h 453716"/>
              <a:gd name="connsiteX15" fmla="*/ 43223 w 1095375"/>
              <a:gd name="connsiteY15" fmla="*/ 427236 h 453716"/>
              <a:gd name="connsiteX16" fmla="*/ 77894 w 1095375"/>
              <a:gd name="connsiteY16" fmla="*/ 439938 h 453716"/>
              <a:gd name="connsiteX17" fmla="*/ 545261 w 1095375"/>
              <a:gd name="connsiteY17" fmla="*/ 453563 h 453716"/>
              <a:gd name="connsiteX18" fmla="*/ 1019561 w 1095375"/>
              <a:gd name="connsiteY18" fmla="*/ 450561 h 453716"/>
              <a:gd name="connsiteX19" fmla="*/ 1062091 w 1095375"/>
              <a:gd name="connsiteY19" fmla="*/ 420308 h 453716"/>
              <a:gd name="connsiteX20" fmla="*/ 1048916 w 1095375"/>
              <a:gd name="connsiteY20" fmla="*/ 370194 h 453716"/>
              <a:gd name="connsiteX21" fmla="*/ 1026033 w 1095375"/>
              <a:gd name="connsiteY21" fmla="*/ 322159 h 453716"/>
              <a:gd name="connsiteX22" fmla="*/ 1021179 w 1095375"/>
              <a:gd name="connsiteY22" fmla="*/ 320312 h 453716"/>
              <a:gd name="connsiteX23" fmla="*/ 1021179 w 1095375"/>
              <a:gd name="connsiteY23" fmla="*/ 320081 h 453716"/>
              <a:gd name="connsiteX24" fmla="*/ 1019330 w 1095375"/>
              <a:gd name="connsiteY24" fmla="*/ 288442 h 453716"/>
              <a:gd name="connsiteX25" fmla="*/ 1019099 w 1095375"/>
              <a:gd name="connsiteY25" fmla="*/ 226551 h 453716"/>
              <a:gd name="connsiteX26" fmla="*/ 1095375 w 1095375"/>
              <a:gd name="connsiteY26" fmla="*/ 172742 h 453716"/>
              <a:gd name="connsiteX27" fmla="*/ 1077346 w 1095375"/>
              <a:gd name="connsiteY27" fmla="*/ 135792 h 453716"/>
              <a:gd name="connsiteX28" fmla="*/ 1063015 w 1095375"/>
              <a:gd name="connsiteY28" fmla="*/ 127940 h 453716"/>
              <a:gd name="connsiteX29" fmla="*/ 1043831 w 1095375"/>
              <a:gd name="connsiteY29" fmla="*/ 81290 h 453716"/>
              <a:gd name="connsiteX30" fmla="*/ 1033429 w 1095375"/>
              <a:gd name="connsiteY30" fmla="*/ 76210 h 453716"/>
              <a:gd name="connsiteX31" fmla="*/ 1038052 w 1095375"/>
              <a:gd name="connsiteY31" fmla="*/ 58889 h 453716"/>
              <a:gd name="connsiteX32" fmla="*/ 1022335 w 1095375"/>
              <a:gd name="connsiteY32" fmla="*/ 24249 h 453716"/>
              <a:gd name="connsiteX33" fmla="*/ 955073 w 1095375"/>
              <a:gd name="connsiteY33" fmla="*/ 9699 h 453716"/>
              <a:gd name="connsiteX34" fmla="*/ 83211 w 1095375"/>
              <a:gd name="connsiteY34" fmla="*/ 0 h 4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95375" h="453716">
                <a:moveTo>
                  <a:pt x="83211" y="0"/>
                </a:moveTo>
                <a:cubicBezTo>
                  <a:pt x="59634" y="1617"/>
                  <a:pt x="39525" y="24249"/>
                  <a:pt x="40681" y="47804"/>
                </a:cubicBezTo>
                <a:cubicBezTo>
                  <a:pt x="24732" y="58889"/>
                  <a:pt x="15255" y="75286"/>
                  <a:pt x="14793" y="89142"/>
                </a:cubicBezTo>
                <a:cubicBezTo>
                  <a:pt x="15255" y="107386"/>
                  <a:pt x="26350" y="123783"/>
                  <a:pt x="41836" y="130711"/>
                </a:cubicBezTo>
                <a:cubicBezTo>
                  <a:pt x="41143" y="133482"/>
                  <a:pt x="40450" y="136023"/>
                  <a:pt x="40450" y="139487"/>
                </a:cubicBezTo>
                <a:cubicBezTo>
                  <a:pt x="40450" y="163504"/>
                  <a:pt x="55474" y="174128"/>
                  <a:pt x="61252" y="178054"/>
                </a:cubicBezTo>
                <a:cubicBezTo>
                  <a:pt x="69342" y="183365"/>
                  <a:pt x="78588" y="184982"/>
                  <a:pt x="87371" y="186136"/>
                </a:cubicBezTo>
                <a:cubicBezTo>
                  <a:pt x="80437" y="192372"/>
                  <a:pt x="72347" y="201840"/>
                  <a:pt x="72347" y="218930"/>
                </a:cubicBezTo>
                <a:cubicBezTo>
                  <a:pt x="72347" y="226782"/>
                  <a:pt x="74658" y="233248"/>
                  <a:pt x="77201" y="238559"/>
                </a:cubicBezTo>
                <a:cubicBezTo>
                  <a:pt x="57323" y="239021"/>
                  <a:pt x="38832" y="240638"/>
                  <a:pt x="25657" y="251261"/>
                </a:cubicBezTo>
                <a:cubicBezTo>
                  <a:pt x="12019" y="268581"/>
                  <a:pt x="6472" y="278974"/>
                  <a:pt x="10401" y="298603"/>
                </a:cubicBezTo>
                <a:cubicBezTo>
                  <a:pt x="5316" y="305070"/>
                  <a:pt x="0" y="315000"/>
                  <a:pt x="0" y="327240"/>
                </a:cubicBezTo>
                <a:cubicBezTo>
                  <a:pt x="0" y="340865"/>
                  <a:pt x="6472" y="351950"/>
                  <a:pt x="11557" y="357724"/>
                </a:cubicBezTo>
                <a:cubicBezTo>
                  <a:pt x="17336" y="364421"/>
                  <a:pt x="24732" y="368578"/>
                  <a:pt x="32360" y="371118"/>
                </a:cubicBezTo>
                <a:cubicBezTo>
                  <a:pt x="29355" y="376892"/>
                  <a:pt x="26812" y="383820"/>
                  <a:pt x="26812" y="392133"/>
                </a:cubicBezTo>
                <a:cubicBezTo>
                  <a:pt x="26812" y="410378"/>
                  <a:pt x="37445" y="422386"/>
                  <a:pt x="43223" y="427236"/>
                </a:cubicBezTo>
                <a:cubicBezTo>
                  <a:pt x="53856" y="435550"/>
                  <a:pt x="66106" y="438321"/>
                  <a:pt x="77894" y="439938"/>
                </a:cubicBezTo>
                <a:cubicBezTo>
                  <a:pt x="235301" y="450792"/>
                  <a:pt x="405189" y="452408"/>
                  <a:pt x="545261" y="453563"/>
                </a:cubicBezTo>
                <a:cubicBezTo>
                  <a:pt x="709601" y="454025"/>
                  <a:pt x="857763" y="453563"/>
                  <a:pt x="1019561" y="450561"/>
                </a:cubicBezTo>
                <a:cubicBezTo>
                  <a:pt x="1038052" y="450330"/>
                  <a:pt x="1055619" y="437628"/>
                  <a:pt x="1062091" y="420308"/>
                </a:cubicBezTo>
                <a:cubicBezTo>
                  <a:pt x="1068332" y="403219"/>
                  <a:pt x="1062784" y="382203"/>
                  <a:pt x="1048916" y="370194"/>
                </a:cubicBezTo>
                <a:cubicBezTo>
                  <a:pt x="1049840" y="348486"/>
                  <a:pt x="1043137" y="333244"/>
                  <a:pt x="1026033" y="322159"/>
                </a:cubicBezTo>
                <a:cubicBezTo>
                  <a:pt x="1023490" y="320774"/>
                  <a:pt x="1022797" y="321004"/>
                  <a:pt x="1021179" y="320312"/>
                </a:cubicBezTo>
                <a:cubicBezTo>
                  <a:pt x="1021179" y="320312"/>
                  <a:pt x="1021179" y="320081"/>
                  <a:pt x="1021179" y="320081"/>
                </a:cubicBezTo>
                <a:cubicBezTo>
                  <a:pt x="1023721" y="309458"/>
                  <a:pt x="1023028" y="297680"/>
                  <a:pt x="1019330" y="288442"/>
                </a:cubicBezTo>
                <a:cubicBezTo>
                  <a:pt x="1034585" y="269274"/>
                  <a:pt x="1036896" y="245026"/>
                  <a:pt x="1019099" y="226551"/>
                </a:cubicBezTo>
                <a:cubicBezTo>
                  <a:pt x="1055850" y="221932"/>
                  <a:pt x="1094682" y="209692"/>
                  <a:pt x="1095375" y="172742"/>
                </a:cubicBezTo>
                <a:cubicBezTo>
                  <a:pt x="1095375" y="153805"/>
                  <a:pt x="1083818" y="140872"/>
                  <a:pt x="1077346" y="135792"/>
                </a:cubicBezTo>
                <a:cubicBezTo>
                  <a:pt x="1070874" y="130711"/>
                  <a:pt x="1066482" y="129095"/>
                  <a:pt x="1063015" y="127940"/>
                </a:cubicBezTo>
                <a:cubicBezTo>
                  <a:pt x="1063709" y="110620"/>
                  <a:pt x="1058855" y="92144"/>
                  <a:pt x="1043831" y="81290"/>
                </a:cubicBezTo>
                <a:cubicBezTo>
                  <a:pt x="1038746" y="77826"/>
                  <a:pt x="1035972" y="77133"/>
                  <a:pt x="1033429" y="76210"/>
                </a:cubicBezTo>
                <a:cubicBezTo>
                  <a:pt x="1035741" y="71129"/>
                  <a:pt x="1038052" y="65817"/>
                  <a:pt x="1038052" y="58889"/>
                </a:cubicBezTo>
                <a:cubicBezTo>
                  <a:pt x="1038052" y="41800"/>
                  <a:pt x="1028344" y="29329"/>
                  <a:pt x="1022335" y="24249"/>
                </a:cubicBezTo>
                <a:cubicBezTo>
                  <a:pt x="1002919" y="8545"/>
                  <a:pt x="975875" y="10392"/>
                  <a:pt x="955073" y="9699"/>
                </a:cubicBezTo>
                <a:cubicBezTo>
                  <a:pt x="637948" y="9468"/>
                  <a:pt x="366127" y="462"/>
                  <a:pt x="83211" y="0"/>
                </a:cubicBezTo>
                <a:close/>
              </a:path>
            </a:pathLst>
          </a:custGeom>
          <a:solidFill>
            <a:srgbClr val="FA0000">
              <a:alpha val="49804"/>
            </a:srgbClr>
          </a:solidFill>
          <a:ln w="63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itle"/>
          <p:cNvSpPr>
            <a:spLocks/>
          </p:cNvSpPr>
          <p:nvPr/>
        </p:nvSpPr>
        <p:spPr bwMode="auto">
          <a:xfrm>
            <a:off x="809526" y="821262"/>
            <a:ext cx="868618" cy="2500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262626"/>
                </a:solidFill>
                <a:latin typeface="Calibri"/>
              </a:rPr>
              <a:t>new search</a:t>
            </a:r>
            <a:endParaRPr lang="en-US" sz="12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668990" y="833596"/>
            <a:ext cx="1869021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i="1" dirty="0" smtClean="0">
                <a:solidFill>
                  <a:srgbClr val="727272"/>
                </a:solidFill>
                <a:effectLst/>
                <a:latin typeface="Calibri"/>
              </a:rPr>
              <a:t>Search…</a:t>
            </a:r>
            <a:endParaRPr lang="en-US" sz="900" i="1" dirty="0">
              <a:solidFill>
                <a:srgbClr val="727272"/>
              </a:solidFill>
              <a:effectLst/>
              <a:latin typeface="Calibri"/>
            </a:endParaRPr>
          </a:p>
        </p:txBody>
      </p:sp>
      <p:grpSp>
        <p:nvGrpSpPr>
          <p:cNvPr id="26" name="Tab Bar (Bottom)"/>
          <p:cNvGrpSpPr/>
          <p:nvPr/>
        </p:nvGrpSpPr>
        <p:grpSpPr>
          <a:xfrm>
            <a:off x="1376772" y="1681177"/>
            <a:ext cx="8411284" cy="298700"/>
            <a:chOff x="1450616" y="1700808"/>
            <a:chExt cx="2453456" cy="216024"/>
          </a:xfrm>
        </p:grpSpPr>
        <p:sp>
          <p:nvSpPr>
            <p:cNvPr id="27" name="Tab 1"/>
            <p:cNvSpPr/>
            <p:nvPr/>
          </p:nvSpPr>
          <p:spPr>
            <a:xfrm>
              <a:off x="1450616" y="1700808"/>
              <a:ext cx="792088" cy="216024"/>
            </a:xfrm>
            <a:prstGeom prst="round2SameRect">
              <a:avLst>
                <a:gd name="adj1" fmla="val 0"/>
                <a:gd name="adj2" fmla="val 15432"/>
              </a:avLst>
            </a:prstGeom>
            <a:solidFill>
              <a:srgbClr val="FFFFFF"/>
            </a:solidFill>
            <a:ln w="6350">
              <a:solidFill>
                <a:srgbClr val="333333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900" dirty="0" smtClean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rPr>
                <a:t>#</a:t>
              </a:r>
              <a:r>
                <a:rPr lang="ko-KR" altLang="en-US" sz="900" dirty="0" err="1" smtClean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rPr>
                <a:t>맛집</a:t>
              </a:r>
              <a:endParaRPr lang="en-US" sz="900" dirty="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ab 2"/>
            <p:cNvSpPr/>
            <p:nvPr/>
          </p:nvSpPr>
          <p:spPr>
            <a:xfrm>
              <a:off x="2282662" y="1700808"/>
              <a:ext cx="792088" cy="216024"/>
            </a:xfrm>
            <a:prstGeom prst="round2SameRect">
              <a:avLst>
                <a:gd name="adj1" fmla="val 0"/>
                <a:gd name="adj2" fmla="val 15432"/>
              </a:avLst>
            </a:prstGeom>
            <a:solidFill>
              <a:srgbClr val="F2F2F2"/>
            </a:solidFill>
            <a:ln w="6350">
              <a:solidFill>
                <a:srgbClr val="333333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900" dirty="0" smtClean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rPr>
                <a:t>#</a:t>
              </a:r>
              <a:r>
                <a:rPr lang="ko-KR" altLang="en-US" sz="900" dirty="0" smtClean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rPr>
                <a:t>블라우스</a:t>
              </a:r>
              <a:endParaRPr lang="en-US" sz="900" dirty="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Tab 3"/>
            <p:cNvSpPr/>
            <p:nvPr/>
          </p:nvSpPr>
          <p:spPr>
            <a:xfrm>
              <a:off x="3111984" y="1700808"/>
              <a:ext cx="792088" cy="216024"/>
            </a:xfrm>
            <a:prstGeom prst="round2SameRect">
              <a:avLst>
                <a:gd name="adj1" fmla="val 0"/>
                <a:gd name="adj2" fmla="val 15432"/>
              </a:avLst>
            </a:prstGeom>
            <a:solidFill>
              <a:srgbClr val="F2F2F2"/>
            </a:solidFill>
            <a:ln w="6350">
              <a:solidFill>
                <a:srgbClr val="333333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900" dirty="0" smtClean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rPr>
                <a:t>#</a:t>
              </a:r>
              <a:r>
                <a:rPr lang="ko-KR" altLang="en-US" sz="900" dirty="0" smtClean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rPr>
                <a:t>음악</a:t>
              </a:r>
              <a:endParaRPr lang="en-US" sz="900" dirty="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0" name="Active Tab Marker"/>
            <p:cNvCxnSpPr>
              <a:cxnSpLocks/>
            </p:cNvCxnSpPr>
            <p:nvPr/>
          </p:nvCxnSpPr>
          <p:spPr bwMode="auto">
            <a:xfrm>
              <a:off x="1456966" y="1700808"/>
              <a:ext cx="779388" cy="0"/>
            </a:xfrm>
            <a:prstGeom prst="line">
              <a:avLst/>
            </a:prstGeom>
            <a:ln w="6350" cap="sq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Panel"/>
          <p:cNvSpPr>
            <a:spLocks/>
          </p:cNvSpPr>
          <p:nvPr/>
        </p:nvSpPr>
        <p:spPr bwMode="auto">
          <a:xfrm>
            <a:off x="1376772" y="2233412"/>
            <a:ext cx="2715547" cy="40799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630542" y="2521112"/>
            <a:ext cx="1001054" cy="1115293"/>
            <a:chOff x="1233263" y="2446891"/>
            <a:chExt cx="2020318" cy="2414125"/>
          </a:xfrm>
        </p:grpSpPr>
        <p:sp>
          <p:nvSpPr>
            <p:cNvPr id="34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36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39140" y="2521112"/>
            <a:ext cx="1001054" cy="1115293"/>
            <a:chOff x="1233263" y="2446891"/>
            <a:chExt cx="2020318" cy="2414125"/>
          </a:xfrm>
        </p:grpSpPr>
        <p:sp>
          <p:nvSpPr>
            <p:cNvPr id="39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41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630542" y="3792378"/>
            <a:ext cx="1001054" cy="1115293"/>
            <a:chOff x="1233263" y="2446891"/>
            <a:chExt cx="2020318" cy="2414125"/>
          </a:xfrm>
        </p:grpSpPr>
        <p:sp>
          <p:nvSpPr>
            <p:cNvPr id="43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45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839140" y="3792378"/>
            <a:ext cx="1001054" cy="1115293"/>
            <a:chOff x="1233263" y="2446891"/>
            <a:chExt cx="2020318" cy="2414125"/>
          </a:xfrm>
        </p:grpSpPr>
        <p:sp>
          <p:nvSpPr>
            <p:cNvPr id="47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49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630542" y="5088441"/>
            <a:ext cx="1001054" cy="1115293"/>
            <a:chOff x="1233263" y="2446891"/>
            <a:chExt cx="2020318" cy="2414125"/>
          </a:xfrm>
        </p:grpSpPr>
        <p:sp>
          <p:nvSpPr>
            <p:cNvPr id="51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53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839140" y="5088441"/>
            <a:ext cx="1001054" cy="1115293"/>
            <a:chOff x="1233263" y="2446891"/>
            <a:chExt cx="2020318" cy="2414125"/>
          </a:xfrm>
        </p:grpSpPr>
        <p:sp>
          <p:nvSpPr>
            <p:cNvPr id="55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57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58" name="Vertical Scrollbar"/>
          <p:cNvGrpSpPr/>
          <p:nvPr>
            <p:custDataLst>
              <p:tags r:id="rId3"/>
            </p:custDataLst>
          </p:nvPr>
        </p:nvGrpSpPr>
        <p:grpSpPr>
          <a:xfrm flipH="1">
            <a:off x="3977186" y="2245143"/>
            <a:ext cx="113617" cy="4068191"/>
            <a:chOff x="507996" y="1397000"/>
            <a:chExt cx="144021" cy="2086738"/>
          </a:xfrm>
        </p:grpSpPr>
        <p:grpSp>
          <p:nvGrpSpPr>
            <p:cNvPr id="59" name="Arrow Button Up"/>
            <p:cNvGrpSpPr>
              <a:grpSpLocks/>
            </p:cNvGrpSpPr>
            <p:nvPr/>
          </p:nvGrpSpPr>
          <p:grpSpPr bwMode="auto">
            <a:xfrm>
              <a:off x="507996" y="1397000"/>
              <a:ext cx="144016" cy="73872"/>
              <a:chOff x="507996" y="1397000"/>
              <a:chExt cx="144016" cy="73872"/>
            </a:xfrm>
          </p:grpSpPr>
          <p:sp>
            <p:nvSpPr>
              <p:cNvPr id="65" name="Button Border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507996" y="1397000"/>
                <a:ext cx="144016" cy="7387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6" name="Arrow Up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545782" y="1420086"/>
                <a:ext cx="68450" cy="27698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60" name="Track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07997" y="1470106"/>
              <a:ext cx="144015" cy="193976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Scroll Thumb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532780" y="1479468"/>
              <a:ext cx="94457" cy="1748977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2" name="Arrow Button Down"/>
            <p:cNvGrpSpPr>
              <a:grpSpLocks/>
            </p:cNvGrpSpPr>
            <p:nvPr/>
          </p:nvGrpSpPr>
          <p:grpSpPr bwMode="auto">
            <a:xfrm>
              <a:off x="508001" y="3409866"/>
              <a:ext cx="144016" cy="73872"/>
              <a:chOff x="508001" y="3409866"/>
              <a:chExt cx="144016" cy="73872"/>
            </a:xfrm>
          </p:grpSpPr>
          <p:sp>
            <p:nvSpPr>
              <p:cNvPr id="63" name="Button Border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508001" y="3409866"/>
                <a:ext cx="144016" cy="7387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Arrow Down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 rot="10800000">
                <a:off x="545783" y="3432956"/>
                <a:ext cx="68450" cy="27698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85" name="Panel"/>
          <p:cNvSpPr>
            <a:spLocks/>
          </p:cNvSpPr>
          <p:nvPr/>
        </p:nvSpPr>
        <p:spPr bwMode="auto">
          <a:xfrm>
            <a:off x="4229310" y="2233412"/>
            <a:ext cx="2715547" cy="40799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483080" y="2521112"/>
            <a:ext cx="1001054" cy="1115293"/>
            <a:chOff x="1233263" y="2446891"/>
            <a:chExt cx="2020318" cy="2414125"/>
          </a:xfrm>
        </p:grpSpPr>
        <p:sp>
          <p:nvSpPr>
            <p:cNvPr id="87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89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691678" y="2521112"/>
            <a:ext cx="1001054" cy="1115293"/>
            <a:chOff x="1233263" y="2446891"/>
            <a:chExt cx="2020318" cy="2414125"/>
          </a:xfrm>
        </p:grpSpPr>
        <p:sp>
          <p:nvSpPr>
            <p:cNvPr id="91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93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4483080" y="3792378"/>
            <a:ext cx="1001054" cy="1115293"/>
            <a:chOff x="1233263" y="2446891"/>
            <a:chExt cx="2020318" cy="2414125"/>
          </a:xfrm>
        </p:grpSpPr>
        <p:sp>
          <p:nvSpPr>
            <p:cNvPr id="95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97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691678" y="3792378"/>
            <a:ext cx="1001054" cy="1115293"/>
            <a:chOff x="1233263" y="2446891"/>
            <a:chExt cx="2020318" cy="2414125"/>
          </a:xfrm>
        </p:grpSpPr>
        <p:sp>
          <p:nvSpPr>
            <p:cNvPr id="99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101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83080" y="5088441"/>
            <a:ext cx="1001054" cy="1115293"/>
            <a:chOff x="1233263" y="2446891"/>
            <a:chExt cx="2020318" cy="2414125"/>
          </a:xfrm>
        </p:grpSpPr>
        <p:sp>
          <p:nvSpPr>
            <p:cNvPr id="103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4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105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691678" y="5088441"/>
            <a:ext cx="1001054" cy="1115293"/>
            <a:chOff x="1233263" y="2446891"/>
            <a:chExt cx="2020318" cy="2414125"/>
          </a:xfrm>
        </p:grpSpPr>
        <p:sp>
          <p:nvSpPr>
            <p:cNvPr id="107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109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110" name="Vertical Scrollbar"/>
          <p:cNvGrpSpPr/>
          <p:nvPr>
            <p:custDataLst>
              <p:tags r:id="rId4"/>
            </p:custDataLst>
          </p:nvPr>
        </p:nvGrpSpPr>
        <p:grpSpPr>
          <a:xfrm flipH="1">
            <a:off x="6829724" y="2245143"/>
            <a:ext cx="113617" cy="4068191"/>
            <a:chOff x="507996" y="1397000"/>
            <a:chExt cx="144021" cy="2086738"/>
          </a:xfrm>
        </p:grpSpPr>
        <p:grpSp>
          <p:nvGrpSpPr>
            <p:cNvPr id="111" name="Arrow Button Up"/>
            <p:cNvGrpSpPr>
              <a:grpSpLocks/>
            </p:cNvGrpSpPr>
            <p:nvPr/>
          </p:nvGrpSpPr>
          <p:grpSpPr bwMode="auto">
            <a:xfrm>
              <a:off x="507996" y="1397000"/>
              <a:ext cx="144016" cy="73872"/>
              <a:chOff x="507996" y="1397000"/>
              <a:chExt cx="144016" cy="73872"/>
            </a:xfrm>
          </p:grpSpPr>
          <p:sp>
            <p:nvSpPr>
              <p:cNvPr id="117" name="Button Border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07996" y="1397000"/>
                <a:ext cx="144016" cy="7387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8" name="Arrow Up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545782" y="1420086"/>
                <a:ext cx="68450" cy="27698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12" name="Track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07997" y="1470106"/>
              <a:ext cx="144015" cy="193976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3" name="Scroll Thumb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32780" y="1479468"/>
              <a:ext cx="94457" cy="1748977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4" name="Arrow Button Down"/>
            <p:cNvGrpSpPr>
              <a:grpSpLocks/>
            </p:cNvGrpSpPr>
            <p:nvPr/>
          </p:nvGrpSpPr>
          <p:grpSpPr bwMode="auto">
            <a:xfrm>
              <a:off x="508001" y="3409866"/>
              <a:ext cx="144016" cy="73872"/>
              <a:chOff x="508001" y="3409866"/>
              <a:chExt cx="144016" cy="73872"/>
            </a:xfrm>
          </p:grpSpPr>
          <p:sp>
            <p:nvSpPr>
              <p:cNvPr id="115" name="Button Border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508001" y="3409866"/>
                <a:ext cx="144016" cy="7387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6" name="Arrow Down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 rot="10800000">
                <a:off x="545783" y="3432956"/>
                <a:ext cx="68450" cy="27698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19" name="Panel"/>
          <p:cNvSpPr>
            <a:spLocks/>
          </p:cNvSpPr>
          <p:nvPr/>
        </p:nvSpPr>
        <p:spPr bwMode="auto">
          <a:xfrm>
            <a:off x="7072508" y="2233412"/>
            <a:ext cx="2715547" cy="40799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7326278" y="2521112"/>
            <a:ext cx="1001054" cy="1115293"/>
            <a:chOff x="1233263" y="2446891"/>
            <a:chExt cx="2020318" cy="2414125"/>
          </a:xfrm>
        </p:grpSpPr>
        <p:sp>
          <p:nvSpPr>
            <p:cNvPr id="121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2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123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8534876" y="2521112"/>
            <a:ext cx="1001054" cy="1115293"/>
            <a:chOff x="1233263" y="2446891"/>
            <a:chExt cx="2020318" cy="2414125"/>
          </a:xfrm>
        </p:grpSpPr>
        <p:sp>
          <p:nvSpPr>
            <p:cNvPr id="125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127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7326278" y="3792378"/>
            <a:ext cx="1001054" cy="1115293"/>
            <a:chOff x="1233263" y="2446891"/>
            <a:chExt cx="2020318" cy="2414125"/>
          </a:xfrm>
        </p:grpSpPr>
        <p:sp>
          <p:nvSpPr>
            <p:cNvPr id="129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0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131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8534876" y="3792378"/>
            <a:ext cx="1001054" cy="1115293"/>
            <a:chOff x="1233263" y="2446891"/>
            <a:chExt cx="2020318" cy="2414125"/>
          </a:xfrm>
        </p:grpSpPr>
        <p:sp>
          <p:nvSpPr>
            <p:cNvPr id="133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4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135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7326278" y="5088441"/>
            <a:ext cx="1001054" cy="1115293"/>
            <a:chOff x="1233263" y="2446891"/>
            <a:chExt cx="2020318" cy="2414125"/>
          </a:xfrm>
        </p:grpSpPr>
        <p:sp>
          <p:nvSpPr>
            <p:cNvPr id="137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139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8534876" y="5088441"/>
            <a:ext cx="1001054" cy="1115293"/>
            <a:chOff x="1233263" y="2446891"/>
            <a:chExt cx="2020318" cy="2414125"/>
          </a:xfrm>
        </p:grpSpPr>
        <p:sp>
          <p:nvSpPr>
            <p:cNvPr id="141" name="Rounded Panel"/>
            <p:cNvSpPr>
              <a:spLocks/>
            </p:cNvSpPr>
            <p:nvPr/>
          </p:nvSpPr>
          <p:spPr bwMode="auto">
            <a:xfrm>
              <a:off x="1237357" y="2446891"/>
              <a:ext cx="2016224" cy="1728192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Text Area"/>
            <p:cNvSpPr>
              <a:spLocks/>
            </p:cNvSpPr>
            <p:nvPr/>
          </p:nvSpPr>
          <p:spPr bwMode="auto">
            <a:xfrm>
              <a:off x="1233263" y="4350972"/>
              <a:ext cx="2020317" cy="51004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오늘 </a:t>
              </a:r>
              <a:r>
                <a:rPr lang="ko-KR" altLang="en-US" sz="500" dirty="0" err="1" smtClean="0">
                  <a:solidFill>
                    <a:srgbClr val="262626"/>
                  </a:solidFill>
                  <a:latin typeface="Calibri"/>
                </a:rPr>
                <a:t>홍대에서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 </a:t>
              </a:r>
              <a:r>
                <a:rPr lang="en-US" altLang="ko-KR" sz="500" b="1" dirty="0" smtClean="0">
                  <a:solidFill>
                    <a:schemeClr val="accent5"/>
                  </a:solidFill>
                  <a:latin typeface="Calibri"/>
                </a:rPr>
                <a:t>#beer </a:t>
              </a:r>
              <a:r>
                <a:rPr lang="ko-KR" altLang="en-US" sz="500" dirty="0" smtClean="0">
                  <a:solidFill>
                    <a:srgbClr val="262626"/>
                  </a:solidFill>
                  <a:latin typeface="Calibri"/>
                </a:rPr>
                <a:t>한 잔</a:t>
              </a:r>
              <a:r>
                <a:rPr lang="en-US" altLang="ko-KR" sz="500" dirty="0" smtClean="0">
                  <a:solidFill>
                    <a:srgbClr val="262626"/>
                  </a:solidFill>
                  <a:latin typeface="Calibri"/>
                </a:rPr>
                <a:t>!</a:t>
              </a:r>
            </a:p>
            <a:p>
              <a:r>
                <a:rPr 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합정 </a:t>
              </a:r>
              <a:r>
                <a:rPr lang="en-US" altLang="ko-KR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#</a:t>
              </a:r>
              <a:r>
                <a:rPr lang="ko-KR" altLang="en-US" sz="500" b="1" dirty="0" smtClean="0">
                  <a:solidFill>
                    <a:schemeClr val="accent5"/>
                  </a:solidFill>
                  <a:effectLst/>
                  <a:latin typeface="Calibri"/>
                </a:rPr>
                <a:t>달</a:t>
              </a:r>
              <a:endParaRPr lang="en-US" sz="500" b="1" dirty="0" smtClean="0">
                <a:solidFill>
                  <a:schemeClr val="accent5"/>
                </a:solidFill>
                <a:effectLst/>
                <a:latin typeface="Calibri"/>
              </a:endParaRPr>
            </a:p>
          </p:txBody>
        </p:sp>
        <p:sp>
          <p:nvSpPr>
            <p:cNvPr id="143" name="Label"/>
            <p:cNvSpPr>
              <a:spLocks/>
            </p:cNvSpPr>
            <p:nvPr/>
          </p:nvSpPr>
          <p:spPr bwMode="auto">
            <a:xfrm>
              <a:off x="1867934" y="3144370"/>
              <a:ext cx="707560" cy="408114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smtClean="0">
                  <a:solidFill>
                    <a:srgbClr val="262626"/>
                  </a:solidFill>
                  <a:latin typeface="Calibri"/>
                </a:rPr>
                <a:t>사진</a:t>
              </a:r>
              <a:endParaRPr lang="en-US" altLang="ko-KR" sz="800" b="1" dirty="0" smtClean="0">
                <a:solidFill>
                  <a:srgbClr val="262626"/>
                </a:solidFill>
                <a:latin typeface="Calibri"/>
              </a:endParaRPr>
            </a:p>
          </p:txBody>
        </p:sp>
      </p:grpSp>
      <p:grpSp>
        <p:nvGrpSpPr>
          <p:cNvPr id="144" name="Vertical Scrollbar"/>
          <p:cNvGrpSpPr/>
          <p:nvPr>
            <p:custDataLst>
              <p:tags r:id="rId5"/>
            </p:custDataLst>
          </p:nvPr>
        </p:nvGrpSpPr>
        <p:grpSpPr>
          <a:xfrm flipH="1">
            <a:off x="9672922" y="2245143"/>
            <a:ext cx="113617" cy="4068191"/>
            <a:chOff x="507996" y="1397000"/>
            <a:chExt cx="144021" cy="2086738"/>
          </a:xfrm>
        </p:grpSpPr>
        <p:grpSp>
          <p:nvGrpSpPr>
            <p:cNvPr id="145" name="Arrow Button Up"/>
            <p:cNvGrpSpPr>
              <a:grpSpLocks/>
            </p:cNvGrpSpPr>
            <p:nvPr/>
          </p:nvGrpSpPr>
          <p:grpSpPr bwMode="auto">
            <a:xfrm>
              <a:off x="507996" y="1397000"/>
              <a:ext cx="144016" cy="73872"/>
              <a:chOff x="507996" y="1397000"/>
              <a:chExt cx="144016" cy="73872"/>
            </a:xfrm>
          </p:grpSpPr>
          <p:sp>
            <p:nvSpPr>
              <p:cNvPr id="151" name="Button Border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07996" y="1397000"/>
                <a:ext cx="144016" cy="7387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2" name="Arrow Up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45782" y="1420086"/>
                <a:ext cx="68450" cy="27698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46" name="Track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507997" y="1470106"/>
              <a:ext cx="144015" cy="193976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Scroll Thumb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32780" y="1479468"/>
              <a:ext cx="94457" cy="1748977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8" name="Arrow Button Down"/>
            <p:cNvGrpSpPr>
              <a:grpSpLocks/>
            </p:cNvGrpSpPr>
            <p:nvPr/>
          </p:nvGrpSpPr>
          <p:grpSpPr bwMode="auto">
            <a:xfrm>
              <a:off x="508001" y="3409866"/>
              <a:ext cx="144016" cy="73872"/>
              <a:chOff x="508001" y="3409866"/>
              <a:chExt cx="144016" cy="73872"/>
            </a:xfrm>
          </p:grpSpPr>
          <p:sp>
            <p:nvSpPr>
              <p:cNvPr id="149" name="Button Border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08001" y="3409866"/>
                <a:ext cx="144016" cy="7387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0" name="Arrow Down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 rot="10800000">
                <a:off x="545783" y="3432956"/>
                <a:ext cx="68450" cy="27698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329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230"/>
  <p:tag name="MINHEIGHT" val="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230"/>
  <p:tag name="MINHEIGHT" val="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55"/>
  <p:tag name="MINHEIGHT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55"/>
  <p:tag name="MINHEIGHT" val="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230"/>
  <p:tag name="MINHEIGHT" val="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55"/>
  <p:tag name="MINHEIGHT" val="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230"/>
  <p:tag name="MINHEIGHT" val="4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55"/>
  <p:tag name="MINHEIGHT" val="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230"/>
  <p:tag name="MINHEIGHT" val="4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374</Words>
  <Application>Microsoft Office PowerPoint</Application>
  <PresentationFormat>와이드스크린</PresentationFormat>
  <Paragraphs>114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기분에 따른 오늘의 맛집</dc:title>
  <dc:creator>박유진</dc:creator>
  <cp:lastModifiedBy>박유진</cp:lastModifiedBy>
  <cp:revision>26</cp:revision>
  <dcterms:created xsi:type="dcterms:W3CDTF">2015-07-29T14:44:14Z</dcterms:created>
  <dcterms:modified xsi:type="dcterms:W3CDTF">2015-08-19T01:48:49Z</dcterms:modified>
</cp:coreProperties>
</file>