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1662" y="2348189"/>
            <a:ext cx="7857045" cy="53810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 b="1" spc="-150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제목을 입력하십시오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1661" y="2988469"/>
            <a:ext cx="1483680" cy="368253"/>
          </a:xfrm>
          <a:prstGeom prst="rect">
            <a:avLst/>
          </a:prstGeom>
        </p:spPr>
        <p:txBody>
          <a:bodyPr lIns="18000" tIns="0" rIns="0" bIns="0" anchor="ctr">
            <a:normAutofit/>
          </a:bodyPr>
          <a:lstStyle>
            <a:lvl1pPr marL="0" indent="0">
              <a:buNone/>
              <a:defRPr sz="1600" b="0" spc="-100" baseline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2016. 09 </a:t>
            </a:r>
            <a:r>
              <a:rPr lang="en-US" altLang="ko-KR"/>
              <a:t>.09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165341" y="2988469"/>
            <a:ext cx="6341560" cy="36825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000" b="0" spc="-200" baseline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영업부 </a:t>
            </a:r>
            <a:r>
              <a:rPr lang="ko-KR" altLang="en-US" dirty="0" err="1"/>
              <a:t>마케팅팀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이효주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22296" y="6472297"/>
            <a:ext cx="4472869" cy="161811"/>
            <a:chOff x="466722" y="6472296"/>
            <a:chExt cx="3354652" cy="161811"/>
          </a:xfrm>
        </p:grpSpPr>
        <p:sp>
          <p:nvSpPr>
            <p:cNvPr id="14" name="날짜 개체 틀 3"/>
            <p:cNvSpPr txBox="1">
              <a:spLocks/>
            </p:cNvSpPr>
            <p:nvPr/>
          </p:nvSpPr>
          <p:spPr>
            <a:xfrm>
              <a:off x="1585906" y="6472297"/>
              <a:ext cx="2235468" cy="161810"/>
            </a:xfrm>
            <a:prstGeom prst="rect">
              <a:avLst/>
            </a:prstGeom>
            <a:noFill/>
          </p:spPr>
          <p:txBody>
            <a:bodyPr anchor="ctr"/>
            <a:lstStyle>
              <a:lvl1pPr algn="just">
                <a:defRPr>
                  <a:solidFill>
                    <a:schemeClr val="bg1"/>
                  </a:solidFill>
                </a:defRPr>
              </a:lvl1pPr>
            </a:lstStyle>
            <a:p>
              <a:pPr algn="l">
                <a:defRPr/>
              </a:pPr>
              <a:r>
                <a:rPr lang="en-US" altLang="ko" sz="700" kern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Copyright </a:t>
              </a:r>
              <a:r>
                <a:rPr lang="ko" altLang="en-US" sz="700" kern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ⓒ </a:t>
              </a:r>
              <a:r>
                <a:rPr lang="en-US" altLang="ko" sz="700" kern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2016 </a:t>
              </a:r>
              <a:r>
                <a:rPr lang="en-US" altLang="ko" sz="700" kern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</a:t>
              </a:r>
              <a:r>
                <a:rPr lang="en-US" altLang="ko" sz="700" kern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-SENS, Inc. All Rights Reserved.</a:t>
              </a:r>
              <a:endParaRPr kumimoji="0" lang="en-US" altLang="ko-KR" sz="7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맑은고딕"/>
                <a:cs typeface="Arial" panose="020B0604020202020204" pitchFamily="34" charset="0"/>
              </a:endParaRPr>
            </a:p>
          </p:txBody>
        </p:sp>
        <p:sp>
          <p:nvSpPr>
            <p:cNvPr id="15" name="날짜 개체 틀 3"/>
            <p:cNvSpPr txBox="1">
              <a:spLocks/>
            </p:cNvSpPr>
            <p:nvPr/>
          </p:nvSpPr>
          <p:spPr>
            <a:xfrm>
              <a:off x="466722" y="6472296"/>
              <a:ext cx="1286715" cy="114399"/>
            </a:xfrm>
            <a:prstGeom prst="rect">
              <a:avLst/>
            </a:prstGeom>
            <a:noFill/>
          </p:spPr>
          <p:txBody>
            <a:bodyPr anchor="ctr"/>
            <a:lstStyle>
              <a:lvl1pPr algn="just">
                <a:defRPr>
                  <a:solidFill>
                    <a:schemeClr val="bg1"/>
                  </a:solidFill>
                </a:defRPr>
              </a:lvl1pPr>
            </a:lstStyle>
            <a:p>
              <a:pPr algn="l">
                <a:defRPr/>
              </a:pPr>
              <a:r>
                <a:rPr lang="en-US" altLang="ko" sz="1100" b="1" kern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www.i-sens.com</a:t>
              </a:r>
              <a:endParaRPr kumimoji="0" lang="en-US" altLang="ko-KR" sz="1100" b="1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맑은고딕"/>
                <a:cs typeface="Arial" panose="020B0604020202020204" pitchFamily="34" charset="0"/>
              </a:endParaRPr>
            </a:p>
          </p:txBody>
        </p:sp>
      </p:grpSp>
      <p:sp>
        <p:nvSpPr>
          <p:cNvPr id="11" name="바닥글 개체 틀 4"/>
          <p:cNvSpPr txBox="1">
            <a:spLocks/>
          </p:cNvSpPr>
          <p:nvPr/>
        </p:nvSpPr>
        <p:spPr bwMode="auto">
          <a:xfrm>
            <a:off x="9859875" y="6479572"/>
            <a:ext cx="1845733" cy="1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kumimoji="0" lang="en-US" altLang="ko-KR" sz="10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0894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60913" y="6364216"/>
            <a:ext cx="1528972" cy="49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1522" y="681879"/>
            <a:ext cx="10645777" cy="60009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 b="1" spc="0" baseline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3" y="1522984"/>
            <a:ext cx="10645776" cy="4351338"/>
          </a:xfrm>
          <a:prstGeom prst="rect">
            <a:avLst/>
          </a:prstGeom>
        </p:spPr>
        <p:txBody>
          <a:bodyPr lIns="0" tIns="0" rIns="0" bIns="0"/>
          <a:lstStyle>
            <a:lvl1pPr marL="571500" indent="-571500" algn="l">
              <a:lnSpc>
                <a:spcPts val="2880"/>
              </a:lnSpc>
              <a:buFont typeface="+mj-lt"/>
              <a:buAutoNum type="romanUcPeriod"/>
              <a:defRPr sz="2400" b="1" spc="-100" baseline="0">
                <a:latin typeface="+mn-ea"/>
                <a:ea typeface="+mn-ea"/>
              </a:defRPr>
            </a:lvl1pPr>
            <a:lvl2pPr marL="971550" indent="-514350" algn="l">
              <a:lnSpc>
                <a:spcPts val="2880"/>
              </a:lnSpc>
              <a:buFont typeface="+mj-lt"/>
              <a:buAutoNum type="romanUcPeriod"/>
              <a:defRPr b="1" spc="-100" baseline="0">
                <a:latin typeface="+mn-ea"/>
                <a:ea typeface="+mn-ea"/>
              </a:defRPr>
            </a:lvl2pPr>
            <a:lvl3pPr marL="1428750" indent="-514350" algn="l">
              <a:lnSpc>
                <a:spcPts val="2880"/>
              </a:lnSpc>
              <a:buFont typeface="+mj-lt"/>
              <a:buAutoNum type="romanUcPeriod"/>
              <a:defRPr b="1" spc="-100" baseline="0">
                <a:latin typeface="+mn-ea"/>
                <a:ea typeface="+mn-ea"/>
              </a:defRPr>
            </a:lvl3pPr>
            <a:lvl4pPr marL="1771650" indent="-400050">
              <a:lnSpc>
                <a:spcPct val="100000"/>
              </a:lnSpc>
              <a:buFont typeface="+mj-lt"/>
              <a:buAutoNum type="romanUcPeriod"/>
              <a:defRPr spc="-100" baseline="0"/>
            </a:lvl4pPr>
            <a:lvl5pPr marL="2228850" indent="-400050">
              <a:lnSpc>
                <a:spcPct val="100000"/>
              </a:lnSpc>
              <a:buFont typeface="+mj-lt"/>
              <a:buAutoNum type="romanUcPeriod"/>
              <a:defRPr spc="-100"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6" name="슬라이드 번호 개체 틀 5"/>
          <p:cNvSpPr txBox="1">
            <a:spLocks/>
          </p:cNvSpPr>
          <p:nvPr/>
        </p:nvSpPr>
        <p:spPr>
          <a:xfrm>
            <a:off x="11279718" y="6364217"/>
            <a:ext cx="910167" cy="3603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바닥글 개체 틀 4"/>
          <p:cNvSpPr txBox="1">
            <a:spLocks/>
          </p:cNvSpPr>
          <p:nvPr/>
        </p:nvSpPr>
        <p:spPr bwMode="auto">
          <a:xfrm>
            <a:off x="9859875" y="6479572"/>
            <a:ext cx="1845733" cy="1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kumimoji="0" lang="en-US" altLang="ko-KR" sz="10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534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.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71522" y="681879"/>
            <a:ext cx="10645777" cy="6000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Tx/>
              <a:buNone/>
              <a:defRPr sz="2800" b="1" spc="-100" baseline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Chapter. 1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771523" y="1522984"/>
            <a:ext cx="10645776" cy="4351338"/>
          </a:xfrm>
          <a:prstGeom prst="rect">
            <a:avLst/>
          </a:prstGeom>
        </p:spPr>
        <p:txBody>
          <a:bodyPr lIns="0" tIns="0" rIns="0" bIns="0"/>
          <a:lstStyle>
            <a:lvl1pPr marL="571500" indent="-571500" algn="l">
              <a:lnSpc>
                <a:spcPts val="2880"/>
              </a:lnSpc>
              <a:buFont typeface="+mj-lt"/>
              <a:buAutoNum type="arabicPeriod"/>
              <a:defRPr sz="2400" b="0" spc="-100" baseline="0">
                <a:latin typeface="+mn-ea"/>
                <a:ea typeface="+mn-ea"/>
              </a:defRPr>
            </a:lvl1pPr>
            <a:lvl2pPr marL="971550" indent="-514350" algn="l">
              <a:lnSpc>
                <a:spcPts val="2880"/>
              </a:lnSpc>
              <a:buFont typeface="+mj-lt"/>
              <a:buAutoNum type="arabicPeriod"/>
              <a:defRPr b="0" spc="-100" baseline="0">
                <a:latin typeface="+mn-ea"/>
                <a:ea typeface="+mn-ea"/>
              </a:defRPr>
            </a:lvl2pPr>
            <a:lvl3pPr marL="1428750" indent="-514350" algn="l">
              <a:lnSpc>
                <a:spcPts val="2880"/>
              </a:lnSpc>
              <a:buFont typeface="+mj-lt"/>
              <a:buAutoNum type="arabicPeriod"/>
              <a:defRPr b="0" spc="-100" baseline="0">
                <a:latin typeface="+mn-ea"/>
                <a:ea typeface="+mn-ea"/>
              </a:defRPr>
            </a:lvl3pPr>
            <a:lvl4pPr marL="1771650" indent="-400050">
              <a:lnSpc>
                <a:spcPct val="100000"/>
              </a:lnSpc>
              <a:buFont typeface="+mj-lt"/>
              <a:buAutoNum type="romanUcPeriod"/>
              <a:defRPr spc="-100" baseline="0"/>
            </a:lvl4pPr>
            <a:lvl5pPr marL="2228850" indent="-400050">
              <a:lnSpc>
                <a:spcPct val="100000"/>
              </a:lnSpc>
              <a:buFont typeface="+mj-lt"/>
              <a:buAutoNum type="romanUcPeriod"/>
              <a:defRPr spc="-100"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슬라이드 번호 개체 틀 5"/>
          <p:cNvSpPr txBox="1">
            <a:spLocks/>
          </p:cNvSpPr>
          <p:nvPr/>
        </p:nvSpPr>
        <p:spPr>
          <a:xfrm>
            <a:off x="11524892" y="6364217"/>
            <a:ext cx="664993" cy="360363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fld id="{E29DB5FF-C6AF-4328-B079-38E0980534CB}" type="slidenum"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eaLnBrk="1" hangingPunct="1"/>
              <a:t>‹#›</a:t>
            </a:fld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바닥글 개체 틀 4"/>
          <p:cNvSpPr txBox="1">
            <a:spLocks/>
          </p:cNvSpPr>
          <p:nvPr/>
        </p:nvSpPr>
        <p:spPr bwMode="auto">
          <a:xfrm>
            <a:off x="9571566" y="6479572"/>
            <a:ext cx="1845733" cy="1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kumimoji="0" lang="en-US" altLang="ko-KR" sz="1000" b="1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573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71522" y="421811"/>
            <a:ext cx="10645777" cy="60009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Tx/>
              <a:buNone/>
              <a:defRPr sz="2800" b="1" spc="-100" baseline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제목을 입력하십시오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771523" y="1216376"/>
            <a:ext cx="10645776" cy="470675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 sz="1800" b="0" spc="-100" baseline="0">
                <a:latin typeface="+mn-ea"/>
                <a:ea typeface="+mn-ea"/>
              </a:defRPr>
            </a:lvl1pPr>
            <a:lvl2pPr marL="457200" indent="0" algn="l">
              <a:lnSpc>
                <a:spcPct val="100000"/>
              </a:lnSpc>
              <a:buFontTx/>
              <a:buNone/>
              <a:defRPr sz="1800" b="0" spc="-100" baseline="0">
                <a:latin typeface="+mn-ea"/>
                <a:ea typeface="+mn-ea"/>
              </a:defRPr>
            </a:lvl2pPr>
            <a:lvl3pPr marL="914400" indent="0" algn="l">
              <a:lnSpc>
                <a:spcPct val="100000"/>
              </a:lnSpc>
              <a:buFontTx/>
              <a:buNone/>
              <a:defRPr sz="1800" b="0" spc="-100" baseline="0">
                <a:latin typeface="+mn-ea"/>
                <a:ea typeface="+mn-ea"/>
              </a:defRPr>
            </a:lvl3pPr>
            <a:lvl4pPr marL="1771650" indent="-400050">
              <a:lnSpc>
                <a:spcPct val="100000"/>
              </a:lnSpc>
              <a:buFont typeface="+mj-lt"/>
              <a:buAutoNum type="romanUcPeriod"/>
              <a:defRPr spc="-100" baseline="0"/>
            </a:lvl4pPr>
            <a:lvl5pPr marL="2228850" indent="-400050">
              <a:lnSpc>
                <a:spcPct val="100000"/>
              </a:lnSpc>
              <a:buFont typeface="+mj-lt"/>
              <a:buAutoNum type="romanUcPeriod"/>
              <a:defRPr spc="-100"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11524892" y="6364217"/>
            <a:ext cx="664993" cy="360363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fld id="{E29DB5FF-C6AF-4328-B079-38E0980534CB}" type="slidenum"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eaLnBrk="1" hangingPunct="1"/>
              <a:t>‹#›</a:t>
            </a:fld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바닥글 개체 틀 4"/>
          <p:cNvSpPr txBox="1">
            <a:spLocks/>
          </p:cNvSpPr>
          <p:nvPr/>
        </p:nvSpPr>
        <p:spPr bwMode="auto">
          <a:xfrm>
            <a:off x="9571566" y="6479572"/>
            <a:ext cx="1845733" cy="1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kumimoji="0" lang="en-US" altLang="ko-KR" sz="1000" b="1" dirty="0">
                <a:solidFill>
                  <a:srgbClr val="C0000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721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3625FF-4D9D-45BF-9D7F-12A315E4C987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EEEFC4-C8F7-43E4-A76B-F5F44F7D9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5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3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60Ch. JIG </a:t>
            </a:r>
            <a:r>
              <a:rPr lang="ko-KR" altLang="en-US" smtClean="0"/>
              <a:t>통신모듈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2020.12.01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설계팀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78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Block Diagram</a:t>
            </a:r>
          </a:p>
          <a:p>
            <a:r>
              <a:rPr lang="en-US" altLang="ko-KR" dirty="0" smtClean="0"/>
              <a:t>Board Dimension &amp; Location</a:t>
            </a:r>
          </a:p>
          <a:p>
            <a:r>
              <a:rPr lang="en-US" altLang="ko-KR" dirty="0" smtClean="0"/>
              <a:t>Parts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7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296238" y="1524667"/>
            <a:ext cx="7490282" cy="40130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Diagram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87639" y="2689727"/>
            <a:ext cx="14311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RASPBERRY PI</a:t>
            </a:r>
          </a:p>
          <a:p>
            <a:pPr algn="ctr"/>
            <a:r>
              <a:rPr lang="en-US" altLang="ko-KR" sz="1400" dirty="0" smtClean="0"/>
              <a:t>Computer Module</a:t>
            </a:r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57332" y="3758121"/>
            <a:ext cx="19626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USB2514B</a:t>
            </a:r>
            <a:r>
              <a:rPr lang="en-US" altLang="ko-KR" dirty="0" smtClean="0"/>
              <a:t> x 4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0122" y="4967648"/>
            <a:ext cx="1962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FT230x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12408" y="3758132"/>
            <a:ext cx="19626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LAN9514</a:t>
            </a:r>
          </a:p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stCxn id="9" idx="3"/>
            <a:endCxn id="6" idx="1"/>
          </p:cNvCxnSpPr>
          <p:nvPr/>
        </p:nvCxnSpPr>
        <p:spPr>
          <a:xfrm flipV="1">
            <a:off x="5475023" y="4219786"/>
            <a:ext cx="682309" cy="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4" idx="2"/>
            <a:endCxn id="8" idx="1"/>
          </p:cNvCxnSpPr>
          <p:nvPr/>
        </p:nvCxnSpPr>
        <p:spPr>
          <a:xfrm rot="16200000" flipH="1">
            <a:off x="2706042" y="4318234"/>
            <a:ext cx="431262" cy="123689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3"/>
          </p:cNvCxnSpPr>
          <p:nvPr/>
        </p:nvCxnSpPr>
        <p:spPr>
          <a:xfrm>
            <a:off x="5502737" y="5152314"/>
            <a:ext cx="440791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58131" y="47826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Debugging</a:t>
            </a:r>
            <a:endParaRPr lang="ko-KR" altLang="en-US"/>
          </a:p>
        </p:txBody>
      </p:sp>
      <p:cxnSp>
        <p:nvCxnSpPr>
          <p:cNvPr id="27" name="직선 화살표 연결선 26"/>
          <p:cNvCxnSpPr>
            <a:stCxn id="6" idx="3"/>
          </p:cNvCxnSpPr>
          <p:nvPr/>
        </p:nvCxnSpPr>
        <p:spPr>
          <a:xfrm>
            <a:off x="8119947" y="4219786"/>
            <a:ext cx="17907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55001" y="3834943"/>
            <a:ext cx="109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USB[0:15]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910649" y="2386714"/>
            <a:ext cx="15042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Ethernet HUB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PoE</a:t>
            </a:r>
            <a:r>
              <a:rPr lang="en-US" altLang="ko-KR" dirty="0" smtClean="0"/>
              <a:t>)</a:t>
            </a:r>
          </a:p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79246" y="2619952"/>
            <a:ext cx="10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Ethernet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793352" y="1751228"/>
            <a:ext cx="59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45V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501774" y="1793552"/>
            <a:ext cx="19626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PoE</a:t>
            </a:r>
            <a:r>
              <a:rPr lang="en-US" altLang="ko-KR" dirty="0" smtClean="0"/>
              <a:t> Converter</a:t>
            </a:r>
          </a:p>
          <a:p>
            <a:pPr algn="ctr"/>
            <a:r>
              <a:rPr lang="en-US" altLang="ko-KR" dirty="0" smtClean="0"/>
              <a:t>System Power</a:t>
            </a:r>
            <a:endParaRPr lang="ko-KR" altLang="en-US" dirty="0"/>
          </a:p>
        </p:txBody>
      </p:sp>
      <p:cxnSp>
        <p:nvCxnSpPr>
          <p:cNvPr id="36" name="꺾인 연결선 35"/>
          <p:cNvCxnSpPr>
            <a:stCxn id="29" idx="1"/>
            <a:endCxn id="9" idx="0"/>
          </p:cNvCxnSpPr>
          <p:nvPr/>
        </p:nvCxnSpPr>
        <p:spPr>
          <a:xfrm rot="10800000" flipV="1">
            <a:off x="4493717" y="2986878"/>
            <a:ext cx="5416933" cy="77125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9" idx="0"/>
            <a:endCxn id="34" idx="3"/>
          </p:cNvCxnSpPr>
          <p:nvPr/>
        </p:nvCxnSpPr>
        <p:spPr>
          <a:xfrm rot="16200000" flipV="1">
            <a:off x="7928592" y="-347485"/>
            <a:ext cx="269996" cy="51984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4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Dimension &amp; Location (</a:t>
            </a:r>
            <a:r>
              <a:rPr lang="ko-KR" altLang="en-US" smtClean="0"/>
              <a:t>현재 버전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07124" y="2771206"/>
            <a:ext cx="6840000" cy="23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9543345" y="2023289"/>
            <a:ext cx="0" cy="75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0207" y="3802706"/>
            <a:ext cx="84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6.5Cm</a:t>
            </a:r>
            <a:endParaRPr lang="ko-KR" altLang="en-US" sz="120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696238" y="2531718"/>
            <a:ext cx="68362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373086" y="2771206"/>
            <a:ext cx="0" cy="2340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52600" y="2771206"/>
            <a:ext cx="954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52599" y="5111632"/>
            <a:ext cx="954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95580" y="2235964"/>
            <a:ext cx="84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19.5Cm</a:t>
            </a:r>
            <a:endParaRPr lang="ko-KR" altLang="en-US" sz="1200"/>
          </a:p>
        </p:txBody>
      </p:sp>
      <p:cxnSp>
        <p:nvCxnSpPr>
          <p:cNvPr id="32" name="직선 연결선 31"/>
          <p:cNvCxnSpPr/>
          <p:nvPr/>
        </p:nvCxnSpPr>
        <p:spPr>
          <a:xfrm>
            <a:off x="2718006" y="2001518"/>
            <a:ext cx="0" cy="75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Dimension &amp; Location (</a:t>
            </a:r>
            <a:r>
              <a:rPr lang="ko-KR" altLang="en-US" smtClean="0"/>
              <a:t>개선버전</a:t>
            </a:r>
            <a:r>
              <a:rPr lang="en-US" altLang="ko-KR" dirty="0" smtClean="0"/>
              <a:t>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48022" y="2034740"/>
            <a:ext cx="6840000" cy="25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96111" y="2240840"/>
            <a:ext cx="252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Raspberry Pi CM3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16200000">
            <a:off x="7763117" y="2407083"/>
            <a:ext cx="900000" cy="64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Ethernet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5239118" y="2256782"/>
            <a:ext cx="180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 pin header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25034" y="2645830"/>
            <a:ext cx="216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smtClean="0"/>
              <a:t>micro 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x 3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65869" y="2258460"/>
            <a:ext cx="429870" cy="12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설명선 1 17"/>
          <p:cNvSpPr/>
          <p:nvPr/>
        </p:nvSpPr>
        <p:spPr>
          <a:xfrm>
            <a:off x="8616049" y="1109573"/>
            <a:ext cx="1522577" cy="347743"/>
          </a:xfrm>
          <a:prstGeom prst="borderCallout1">
            <a:avLst>
              <a:gd name="adj1" fmla="val 18750"/>
              <a:gd name="adj2" fmla="val -8333"/>
              <a:gd name="adj3" fmla="val 317398"/>
              <a:gd name="adj4" fmla="val -73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Power switch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18515" y="3246729"/>
            <a:ext cx="84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6.5Cm</a:t>
            </a:r>
            <a:endParaRPr lang="ko-KR" altLang="en-US" sz="120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891394" y="2215229"/>
            <a:ext cx="0" cy="2340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70908" y="2215229"/>
            <a:ext cx="954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0907" y="4555655"/>
            <a:ext cx="954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064419" y="5181788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978819" y="5181786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93217" y="5181788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07617" y="5181786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722016" y="5181788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36416" y="5181786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550814" y="5181788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65214" y="5181786"/>
            <a:ext cx="9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90781" y="4545649"/>
            <a:ext cx="84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19.5Cm</a:t>
            </a:r>
            <a:endParaRPr lang="ko-KR" altLang="en-US" sz="120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2249923" y="4808749"/>
            <a:ext cx="68362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249918" y="4418147"/>
            <a:ext cx="0" cy="75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086017" y="4374605"/>
            <a:ext cx="0" cy="75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1864437" y="5004181"/>
            <a:ext cx="774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181814" y="4784113"/>
            <a:ext cx="84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21Cm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187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Parts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4687299"/>
              </p:ext>
            </p:extLst>
          </p:nvPr>
        </p:nvGraphicFramePr>
        <p:xfrm>
          <a:off x="750259" y="1639373"/>
          <a:ext cx="964838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941"/>
                <a:gridCol w="1892595"/>
                <a:gridCol w="552893"/>
                <a:gridCol w="1446028"/>
                <a:gridCol w="376392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Part 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CPU Module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Raspberry PI CM3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USB</a:t>
                      </a:r>
                      <a:r>
                        <a:rPr lang="en-US" altLang="ko-KR" baseline="0" dirty="0" smtClean="0"/>
                        <a:t> to Ethernet 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LAN9514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USB HUB IC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USB5086C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USB</a:t>
                      </a:r>
                      <a:r>
                        <a:rPr lang="en-US" altLang="ko-KR" baseline="0" dirty="0" smtClean="0"/>
                        <a:t> to UART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FT230x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Connector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DDR2 DIMM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USB</a:t>
                      </a:r>
                      <a:r>
                        <a:rPr lang="en-US" altLang="ko-KR" baseline="0" dirty="0" smtClean="0"/>
                        <a:t> A Double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micro USB 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 pin / 2.58mm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PoE</a:t>
                      </a:r>
                      <a:r>
                        <a:rPr lang="en-US" altLang="ko-KR" dirty="0" smtClean="0"/>
                        <a:t> Converter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924727"/>
      </p:ext>
    </p:extLst>
  </p:cSld>
  <p:clrMapOvr>
    <a:masterClrMapping/>
  </p:clrMapOvr>
</p:sld>
</file>

<file path=ppt/theme/theme1.xml><?xml version="1.0" encoding="utf-8"?>
<a:theme xmlns:a="http://schemas.openxmlformats.org/drawingml/2006/main" name="아이센스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아이센스" id="{E524B246-FFF7-4FB2-B6BC-0FB7C1EC74F6}" vid="{FFED1EDE-984B-4F70-BB1E-2B882D908A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아이센스</Template>
  <TotalTime>368</TotalTime>
  <Words>120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맑은고딕</vt:lpstr>
      <vt:lpstr>Arial</vt:lpstr>
      <vt:lpstr>Calibri</vt:lpstr>
      <vt:lpstr>Calibri Light</vt:lpstr>
      <vt:lpstr>아이센스</vt:lpstr>
      <vt:lpstr>60Ch. JIG 통신모듈</vt:lpstr>
      <vt:lpstr>PowerPoint 프레젠테이션</vt:lpstr>
      <vt:lpstr>Block Diagram</vt:lpstr>
      <vt:lpstr>Board Dimension &amp; Location (현재 버전)</vt:lpstr>
      <vt:lpstr>Board Dimension &amp; Location (개선버전)</vt:lpstr>
      <vt:lpstr>Parts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60Ch. JIG 통신모듈 개선</dc:title>
  <dc:creator>iscra@hotmail.com</dc:creator>
  <cp:lastModifiedBy>iscra@hotmail.com</cp:lastModifiedBy>
  <cp:revision>48</cp:revision>
  <dcterms:created xsi:type="dcterms:W3CDTF">2020-12-01T07:16:36Z</dcterms:created>
  <dcterms:modified xsi:type="dcterms:W3CDTF">2020-12-04T05:32:24Z</dcterms:modified>
</cp:coreProperties>
</file>