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9" r:id="rId6"/>
    <p:sldId id="264" r:id="rId7"/>
    <p:sldId id="260" r:id="rId8"/>
    <p:sldId id="265" r:id="rId9"/>
    <p:sldId id="261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A6B9-2CD5-40D8-A065-09E3FCA9DFE1}" type="datetimeFigureOut">
              <a:rPr lang="en-AU" smtClean="0"/>
              <a:t>3/07/2017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7955-F6B1-4B9E-ABD8-585927487A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9609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A6B9-2CD5-40D8-A065-09E3FCA9DFE1}" type="datetimeFigureOut">
              <a:rPr lang="en-AU" smtClean="0"/>
              <a:t>3/07/2017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7955-F6B1-4B9E-ABD8-585927487A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867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A6B9-2CD5-40D8-A065-09E3FCA9DFE1}" type="datetimeFigureOut">
              <a:rPr lang="en-AU" smtClean="0"/>
              <a:t>3/07/2017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7955-F6B1-4B9E-ABD8-585927487A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4435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A6B9-2CD5-40D8-A065-09E3FCA9DFE1}" type="datetimeFigureOut">
              <a:rPr lang="en-AU" smtClean="0"/>
              <a:t>3/07/2017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7955-F6B1-4B9E-ABD8-585927487A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094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A6B9-2CD5-40D8-A065-09E3FCA9DFE1}" type="datetimeFigureOut">
              <a:rPr lang="en-AU" smtClean="0"/>
              <a:t>3/07/2017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7955-F6B1-4B9E-ABD8-585927487A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952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A6B9-2CD5-40D8-A065-09E3FCA9DFE1}" type="datetimeFigureOut">
              <a:rPr lang="en-AU" smtClean="0"/>
              <a:t>3/07/2017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7955-F6B1-4B9E-ABD8-585927487A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2263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A6B9-2CD5-40D8-A065-09E3FCA9DFE1}" type="datetimeFigureOut">
              <a:rPr lang="en-AU" smtClean="0"/>
              <a:t>3/07/2017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7955-F6B1-4B9E-ABD8-585927487A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703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A6B9-2CD5-40D8-A065-09E3FCA9DFE1}" type="datetimeFigureOut">
              <a:rPr lang="en-AU" smtClean="0"/>
              <a:t>3/07/2017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7955-F6B1-4B9E-ABD8-585927487A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4930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A6B9-2CD5-40D8-A065-09E3FCA9DFE1}" type="datetimeFigureOut">
              <a:rPr lang="en-AU" smtClean="0"/>
              <a:t>3/07/2017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7955-F6B1-4B9E-ABD8-585927487A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905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A6B9-2CD5-40D8-A065-09E3FCA9DFE1}" type="datetimeFigureOut">
              <a:rPr lang="en-AU" smtClean="0"/>
              <a:t>3/07/2017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7955-F6B1-4B9E-ABD8-585927487A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565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A6B9-2CD5-40D8-A065-09E3FCA9DFE1}" type="datetimeFigureOut">
              <a:rPr lang="en-AU" smtClean="0"/>
              <a:t>3/07/2017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7955-F6B1-4B9E-ABD8-585927487A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0481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BA6B9-2CD5-40D8-A065-09E3FCA9DFE1}" type="datetimeFigureOut">
              <a:rPr lang="en-AU" smtClean="0"/>
              <a:t>3/07/2017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67955-F6B1-4B9E-ABD8-585927487A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7664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oinf-jku/project_BBDD" TargetMode="External"/><Relationship Id="rId2" Type="http://schemas.openxmlformats.org/officeDocument/2006/relationships/hyperlink" Target="https://gitter.im/shntnu/cytohack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1691"/>
            <a:ext cx="9144000" cy="12239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Bow Tie</a:t>
            </a:r>
            <a:br>
              <a:rPr lang="en-US" b="1" dirty="0"/>
            </a:br>
            <a:r>
              <a:rPr lang="en-US" sz="2800" b="1" dirty="0"/>
              <a:t>formerly known as </a:t>
            </a:r>
            <a:r>
              <a:rPr lang="en-US" sz="2800" b="1" dirty="0" err="1"/>
              <a:t>cytohackR</a:t>
            </a:r>
            <a:endParaRPr lang="en-A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2984" y="397736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Simon, Sebastian, Marie, </a:t>
            </a:r>
            <a:r>
              <a:rPr lang="en-US" sz="2800" dirty="0" err="1"/>
              <a:t>Bekka</a:t>
            </a:r>
            <a:r>
              <a:rPr lang="en-US" sz="2800" dirty="0"/>
              <a:t>, Christian, </a:t>
            </a:r>
            <a:r>
              <a:rPr lang="en-US" sz="2800" dirty="0" err="1"/>
              <a:t>Joerg</a:t>
            </a:r>
            <a:endParaRPr lang="en-AU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267200" y="1628377"/>
            <a:ext cx="3657600" cy="2152650"/>
            <a:chOff x="4267200" y="2068025"/>
            <a:chExt cx="3657600" cy="21526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7200" y="2068025"/>
              <a:ext cx="3657600" cy="215265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6096000" y="3602038"/>
              <a:ext cx="234462" cy="5127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979" y="4469915"/>
            <a:ext cx="4848225" cy="23812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11505" y="6385413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@</a:t>
            </a:r>
            <a:r>
              <a:rPr lang="en-US" b="1" dirty="0" err="1"/>
              <a:t>Github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150076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24553"/>
            <a:ext cx="10515600" cy="3152409"/>
          </a:xfrm>
        </p:spPr>
        <p:txBody>
          <a:bodyPr/>
          <a:lstStyle/>
          <a:p>
            <a:r>
              <a:rPr lang="en-AU" dirty="0"/>
              <a:t>Bow tie chat </a:t>
            </a:r>
            <a:r>
              <a:rPr lang="en-AU" dirty="0">
                <a:hlinkClick r:id="rId2"/>
              </a:rPr>
              <a:t>https://gitter.im/shntnu/cytohackR</a:t>
            </a:r>
            <a:endParaRPr lang="en-AU" dirty="0"/>
          </a:p>
          <a:p>
            <a:r>
              <a:rPr lang="en-AU" dirty="0"/>
              <a:t>Compound annotation </a:t>
            </a:r>
            <a:r>
              <a:rPr lang="en-AU" dirty="0">
                <a:hlinkClick r:id="rId3"/>
              </a:rPr>
              <a:t>https://github.com/bioinf-jku/project_BBDD</a:t>
            </a:r>
            <a:r>
              <a:rPr lang="en-AU" dirty="0"/>
              <a:t>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471" y="643303"/>
            <a:ext cx="4848225" cy="2381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11530" y="2432538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@</a:t>
            </a:r>
            <a:r>
              <a:rPr lang="en-US" b="1" dirty="0" err="1"/>
              <a:t>Github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86205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193675"/>
            <a:ext cx="10515600" cy="1325563"/>
          </a:xfrm>
        </p:spPr>
        <p:txBody>
          <a:bodyPr/>
          <a:lstStyle/>
          <a:p>
            <a:r>
              <a:rPr lang="en-US" dirty="0"/>
              <a:t>Task 3 – significant </a:t>
            </a:r>
            <a:r>
              <a:rPr lang="en-US" dirty="0" err="1"/>
              <a:t>functional+morphological</a:t>
            </a:r>
            <a:r>
              <a:rPr lang="en-US" dirty="0"/>
              <a:t> groups using compound annotations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419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Morphological data (R)</a:t>
            </a:r>
          </a:p>
          <a:p>
            <a:r>
              <a:rPr lang="en-US" dirty="0"/>
              <a:t>Downloaded all data</a:t>
            </a:r>
          </a:p>
          <a:p>
            <a:r>
              <a:rPr lang="en-US" dirty="0"/>
              <a:t>Aggregated all in one data frame</a:t>
            </a:r>
          </a:p>
          <a:p>
            <a:r>
              <a:rPr lang="en-US" dirty="0"/>
              <a:t>Normalize the data per plate against DMSO control</a:t>
            </a:r>
          </a:p>
          <a:p>
            <a:r>
              <a:rPr lang="en-US" dirty="0"/>
              <a:t>Feature selection (unsupervised filter, decorrelation removal) - </a:t>
            </a:r>
            <a:r>
              <a:rPr lang="en-US"/>
              <a:t>843 to 2xx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Compound annotation (</a:t>
            </a:r>
            <a:r>
              <a:rPr lang="en-US" b="1" dirty="0" err="1"/>
              <a:t>R,Java</a:t>
            </a:r>
            <a:r>
              <a:rPr lang="en-US" b="1" dirty="0"/>
              <a:t>)</a:t>
            </a:r>
          </a:p>
          <a:p>
            <a:r>
              <a:rPr lang="en-US" dirty="0"/>
              <a:t>Aggregate all metadata</a:t>
            </a:r>
          </a:p>
          <a:p>
            <a:r>
              <a:rPr lang="en-US" dirty="0"/>
              <a:t>Normalize compounds for allowing to merge </a:t>
            </a:r>
            <a:r>
              <a:rPr lang="en-US" dirty="0" err="1"/>
              <a:t>ChEMBL</a:t>
            </a:r>
            <a:r>
              <a:rPr lang="en-US" dirty="0"/>
              <a:t> assay data</a:t>
            </a:r>
          </a:p>
          <a:p>
            <a:r>
              <a:rPr lang="en-US" dirty="0"/>
              <a:t>Calculate compound-compound matrices (chemical functional groups)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Clustering strategy (</a:t>
            </a:r>
            <a:r>
              <a:rPr lang="en-US" b="1" dirty="0" err="1"/>
              <a:t>Jupyter</a:t>
            </a:r>
            <a:r>
              <a:rPr lang="en-US" b="1" dirty="0"/>
              <a:t> python notebook, </a:t>
            </a:r>
            <a:r>
              <a:rPr lang="en-US" b="1" dirty="0" err="1"/>
              <a:t>keras</a:t>
            </a:r>
            <a:r>
              <a:rPr lang="en-US" b="1" dirty="0"/>
              <a:t>)</a:t>
            </a:r>
          </a:p>
          <a:p>
            <a:r>
              <a:rPr lang="en-US" dirty="0" err="1"/>
              <a:t>Deeplearning</a:t>
            </a:r>
            <a:r>
              <a:rPr lang="en-US" dirty="0"/>
              <a:t> Autoencoder for clustering</a:t>
            </a:r>
          </a:p>
          <a:p>
            <a:r>
              <a:rPr lang="en-US" dirty="0"/>
              <a:t>Statistical sampling for significance testing of </a:t>
            </a:r>
            <a:br>
              <a:rPr lang="en-US" dirty="0"/>
            </a:br>
            <a:r>
              <a:rPr lang="en-US" dirty="0"/>
              <a:t>morphological ~ </a:t>
            </a:r>
            <a:r>
              <a:rPr lang="en-US" dirty="0" err="1"/>
              <a:t>compoundAnnotation</a:t>
            </a:r>
            <a:r>
              <a:rPr lang="en-US" dirty="0"/>
              <a:t> data</a:t>
            </a:r>
          </a:p>
          <a:p>
            <a:r>
              <a:rPr lang="en-US" dirty="0"/>
              <a:t>Visualize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6096000" y="3602038"/>
            <a:ext cx="234462" cy="512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8" name="Group 7"/>
          <p:cNvGrpSpPr/>
          <p:nvPr/>
        </p:nvGrpSpPr>
        <p:grpSpPr>
          <a:xfrm>
            <a:off x="7334603" y="4972224"/>
            <a:ext cx="2675467" cy="1642533"/>
            <a:chOff x="4267200" y="2068025"/>
            <a:chExt cx="3657600" cy="215265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7200" y="2068025"/>
              <a:ext cx="3657600" cy="215265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6096000" y="3602038"/>
              <a:ext cx="234462" cy="5127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38495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508" y="23446"/>
            <a:ext cx="10515600" cy="1325563"/>
          </a:xfrm>
        </p:spPr>
        <p:txBody>
          <a:bodyPr/>
          <a:lstStyle/>
          <a:p>
            <a:r>
              <a:rPr lang="en-US" dirty="0"/>
              <a:t>Morphological feature selection</a:t>
            </a:r>
            <a:br>
              <a:rPr lang="en-US" dirty="0"/>
            </a:br>
            <a:r>
              <a:rPr lang="en-US" dirty="0"/>
              <a:t>(feature correlation matrix)</a:t>
            </a:r>
            <a:endParaRPr lang="en-AU" dirty="0"/>
          </a:p>
        </p:txBody>
      </p:sp>
      <p:pic>
        <p:nvPicPr>
          <p:cNvPr id="1028" name="Picture 4" descr="https://files.gitter.im/shntnu/cytohackR/4f1L/Screen-Shot-2017-06-29-at-12.29.01-P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939" y="1294727"/>
            <a:ext cx="6155802" cy="538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93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508" y="23446"/>
            <a:ext cx="10515600" cy="1325563"/>
          </a:xfrm>
        </p:spPr>
        <p:txBody>
          <a:bodyPr/>
          <a:lstStyle/>
          <a:p>
            <a:r>
              <a:rPr lang="en-US" dirty="0"/>
              <a:t>Compound-compound space </a:t>
            </a:r>
            <a:br>
              <a:rPr lang="en-US" dirty="0"/>
            </a:br>
            <a:r>
              <a:rPr lang="en-US" dirty="0"/>
              <a:t>(via chemical functional features)</a:t>
            </a:r>
            <a:endParaRPr lang="en-AU" dirty="0"/>
          </a:p>
        </p:txBody>
      </p:sp>
      <p:pic>
        <p:nvPicPr>
          <p:cNvPr id="2050" name="Picture 2" descr="https://files.gitter.im/shntnu/cytohackR/ihYp/compounds-tsne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3" t="17585" r="6705" b="22218"/>
          <a:stretch/>
        </p:blipFill>
        <p:spPr bwMode="auto">
          <a:xfrm>
            <a:off x="2101982" y="1882409"/>
            <a:ext cx="7284652" cy="414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072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0"/>
            <a:ext cx="10515600" cy="904875"/>
          </a:xfrm>
        </p:spPr>
        <p:txBody>
          <a:bodyPr/>
          <a:lstStyle/>
          <a:p>
            <a:r>
              <a:rPr lang="en-US" dirty="0"/>
              <a:t>Compound annotations 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5231"/>
          <a:stretch/>
        </p:blipFill>
        <p:spPr>
          <a:xfrm>
            <a:off x="857250" y="1070264"/>
            <a:ext cx="10515600" cy="567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91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of 32 autoencoder features</a:t>
            </a:r>
            <a:br>
              <a:rPr lang="en-US" dirty="0"/>
            </a:br>
            <a:r>
              <a:rPr lang="en-US" dirty="0"/>
              <a:t>(autoencoder, morphological features)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9462" y="1825625"/>
            <a:ext cx="45330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750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4301"/>
            <a:ext cx="10515600" cy="1576388"/>
          </a:xfrm>
        </p:spPr>
        <p:txBody>
          <a:bodyPr>
            <a:normAutofit fontScale="90000"/>
          </a:bodyPr>
          <a:lstStyle/>
          <a:p>
            <a:r>
              <a:rPr lang="en-US" dirty="0"/>
              <a:t>Combining morphological clustering and significant biological groups of compound annotations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057775" cy="47820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91275" y="2438400"/>
            <a:ext cx="4276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cleanup required, overrepresentation of “unknown”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9326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Cytochrome cluster (high significance)</a:t>
            </a:r>
            <a:endParaRPr lang="en-A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3779" y="1825625"/>
            <a:ext cx="4924441" cy="435133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6000" y="3602038"/>
            <a:ext cx="234462" cy="512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7196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</a:t>
            </a:r>
            <a:br>
              <a:rPr lang="en-US" dirty="0"/>
            </a:br>
            <a:r>
              <a:rPr lang="en-US" dirty="0"/>
              <a:t>(autoencoder, chemical functional features)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;)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2996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159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Bow Tie formerly known as cytohackR</vt:lpstr>
      <vt:lpstr>Task 3 – significant functional+morphological groups using compound annotations</vt:lpstr>
      <vt:lpstr>Morphological feature selection (feature correlation matrix)</vt:lpstr>
      <vt:lpstr>Compound-compound space  (via chemical functional features)</vt:lpstr>
      <vt:lpstr>Compound annotations </vt:lpstr>
      <vt:lpstr>PCA of 32 autoencoder features (autoencoder, morphological features)</vt:lpstr>
      <vt:lpstr>Combining morphological clustering and significant biological groups of compound annotations</vt:lpstr>
      <vt:lpstr>Cytochrome cluster (high significance)</vt:lpstr>
      <vt:lpstr>Clustering  (autoencoder, chemical functional features)</vt:lpstr>
      <vt:lpstr>More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Bow Tie</dc:title>
  <dc:creator>Wegner, Jörg [JRDBE]</dc:creator>
  <cp:lastModifiedBy>Wegner, Jörg [JRDBE]</cp:lastModifiedBy>
  <cp:revision>21</cp:revision>
  <dcterms:created xsi:type="dcterms:W3CDTF">2017-06-29T15:59:11Z</dcterms:created>
  <dcterms:modified xsi:type="dcterms:W3CDTF">2017-07-03T14:24:42Z</dcterms:modified>
</cp:coreProperties>
</file>