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375" r:id="rId2"/>
    <p:sldId id="381" r:id="rId3"/>
    <p:sldId id="392" r:id="rId4"/>
    <p:sldId id="385" r:id="rId5"/>
    <p:sldId id="393" r:id="rId6"/>
    <p:sldId id="386" r:id="rId7"/>
    <p:sldId id="387" r:id="rId8"/>
    <p:sldId id="390" r:id="rId9"/>
    <p:sldId id="391" r:id="rId10"/>
    <p:sldId id="399" r:id="rId11"/>
    <p:sldId id="400" r:id="rId12"/>
    <p:sldId id="401" r:id="rId13"/>
    <p:sldId id="404" r:id="rId14"/>
    <p:sldId id="402" r:id="rId15"/>
    <p:sldId id="403" r:id="rId16"/>
    <p:sldId id="412" r:id="rId17"/>
    <p:sldId id="413" r:id="rId18"/>
    <p:sldId id="414" r:id="rId19"/>
    <p:sldId id="415" r:id="rId20"/>
    <p:sldId id="416" r:id="rId21"/>
    <p:sldId id="423" r:id="rId22"/>
    <p:sldId id="424" r:id="rId23"/>
    <p:sldId id="425" r:id="rId24"/>
    <p:sldId id="426" r:id="rId25"/>
    <p:sldId id="384" r:id="rId26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73" d="100"/>
          <a:sy n="73" d="100"/>
        </p:scale>
        <p:origin x="14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25.05.2020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250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790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966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79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854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3499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448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50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44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1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214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43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1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600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48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25.05.2020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764704"/>
            <a:ext cx="5840565" cy="927686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Аналитическая панель руководителя </a:t>
            </a:r>
          </a:p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образовательной программы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322" y="2564904"/>
            <a:ext cx="6455366" cy="2004904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161-342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С. Степаненко</a:t>
            </a: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Н.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Буравов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171-334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С.О.Павлова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191-324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Б.В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Стумбин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191-325	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Ю.Г.Абрамов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П.А.Гостев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2702A-BE52-4494-B885-82D646FCD704}"/>
              </a:ext>
            </a:extLst>
          </p:cNvPr>
          <p:cNvSpPr txBox="1"/>
          <p:nvPr/>
        </p:nvSpPr>
        <p:spPr>
          <a:xfrm>
            <a:off x="711130" y="4725144"/>
            <a:ext cx="2782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Куратор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 Толстиков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537728" y="1939947"/>
            <a:ext cx="7778688" cy="2062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Серверная часть предназначена для использования в аналитической панели руководителя образовательной программы. Она позволяет клиенту взаимодействовать с базой данных, согласно архитектуре REST API.</a:t>
            </a:r>
          </a:p>
        </p:txBody>
      </p:sp>
    </p:spTree>
    <p:extLst>
      <p:ext uri="{BB962C8B-B14F-4D97-AF65-F5344CB8AC3E}">
        <p14:creationId xmlns:p14="http://schemas.microsoft.com/office/powerpoint/2010/main" val="32782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874812" y="1556792"/>
            <a:ext cx="77786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Серверная часть написана на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включает в себя API и БД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серверной части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20" y="2492896"/>
            <a:ext cx="3545141" cy="35451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095" y="1988840"/>
            <a:ext cx="3872210" cy="43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12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874812" y="1556792"/>
            <a:ext cx="77786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Серверная часть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разделена на 3 части: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Роутинг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– точки входа для работы с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API.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Промежуточное ПО – используется для авторизации пользователя.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Модели данных – упрощает работу с данными в программе.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серверной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1670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13</a:t>
            </a:fld>
            <a:endParaRPr lang="ru-RU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>
                <a:solidFill>
                  <a:srgbClr val="E632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работы серверной части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00" y="1410973"/>
            <a:ext cx="6696744" cy="42318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Прямоугольник 2"/>
          <p:cNvSpPr/>
          <p:nvPr/>
        </p:nvSpPr>
        <p:spPr>
          <a:xfrm>
            <a:off x="923852" y="5569023"/>
            <a:ext cx="7709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 данной схеме клиентская часть сильно упрощена в целях обращения внимания на алгоритм работы серверной части.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45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14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874812" y="1556792"/>
            <a:ext cx="7778688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Авторизация реализована на основе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JWT-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токенов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Клиент авторизуется на сервере и получает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токен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 Далее,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токен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пересылается с каждым запросом к серверу, который требует наличия определенных прав доступа.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JWT-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токен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позволяет серверу точно знать что это именно тот пользователь, за которого он себя выдает. Если данный </a:t>
            </a:r>
            <a:r>
              <a:rPr lang="ru-RU" sz="2200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токен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попытаться изменить, то сервер не выдаст доступ.</a:t>
            </a:r>
          </a:p>
        </p:txBody>
      </p:sp>
      <p:sp>
        <p:nvSpPr>
          <p:cNvPr id="7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407048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15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908112" y="1001706"/>
            <a:ext cx="7778688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Таблицы студенты и преподаватели</a:t>
            </a:r>
          </a:p>
        </p:txBody>
      </p:sp>
      <p:pic>
        <p:nvPicPr>
          <p:cNvPr id="11" name="Рисунок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8" y="1864863"/>
            <a:ext cx="7560840" cy="4167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95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16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961678"/>
            <a:ext cx="5537200" cy="5896322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908112" y="971104"/>
            <a:ext cx="7778688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Учебный план</a:t>
            </a:r>
            <a:endParaRPr lang="ru-RU" sz="2200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17</a:t>
            </a:fld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0443" y="1016255"/>
            <a:ext cx="5544616" cy="552265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899592" y="993930"/>
            <a:ext cx="7778688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Нагрузка на кафедру</a:t>
            </a:r>
          </a:p>
        </p:txBody>
      </p:sp>
    </p:spTree>
    <p:extLst>
      <p:ext uri="{BB962C8B-B14F-4D97-AF65-F5344CB8AC3E}">
        <p14:creationId xmlns:p14="http://schemas.microsoft.com/office/powerpoint/2010/main" val="40360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18</a:t>
            </a:fld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8" y="2524732"/>
            <a:ext cx="7621064" cy="2676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908112" y="980728"/>
            <a:ext cx="7778688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Проектная деятельность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40123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19</a:t>
            </a:fld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64088" y="1025720"/>
            <a:ext cx="2625922" cy="551319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899592" y="980728"/>
            <a:ext cx="7778688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Кафедра – подразделение - права</a:t>
            </a:r>
          </a:p>
        </p:txBody>
      </p:sp>
    </p:spTree>
    <p:extLst>
      <p:ext uri="{BB962C8B-B14F-4D97-AF65-F5344CB8AC3E}">
        <p14:creationId xmlns:p14="http://schemas.microsoft.com/office/powerpoint/2010/main" val="7265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разработки данной аналитической панели – предоставить руководителю образовательной программы удобный интерфейс для обработки информации и более быстрого взаимодействия с ней.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работы необходимо создать клиентскую часть, серверную часть и отдельный настраиваемый модуль для работы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Цель проекта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20</a:t>
            </a:fld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15" y="2172268"/>
            <a:ext cx="2828571" cy="24571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</a:t>
            </a:r>
          </a:p>
        </p:txBody>
      </p:sp>
      <p:sp>
        <p:nvSpPr>
          <p:cNvPr id="13" name="Заголовок 2"/>
          <p:cNvSpPr txBox="1">
            <a:spLocks/>
          </p:cNvSpPr>
          <p:nvPr/>
        </p:nvSpPr>
        <p:spPr>
          <a:xfrm>
            <a:off x="971600" y="980728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1800" b="1" dirty="0">
              <a:solidFill>
                <a:srgbClr val="E632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889720" y="976748"/>
            <a:ext cx="7778688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Файлы</a:t>
            </a:r>
          </a:p>
        </p:txBody>
      </p:sp>
    </p:spTree>
    <p:extLst>
      <p:ext uri="{BB962C8B-B14F-4D97-AF65-F5344CB8AC3E}">
        <p14:creationId xmlns:p14="http://schemas.microsoft.com/office/powerpoint/2010/main" val="42074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21</a:t>
            </a:fld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СЕРВЕРОМ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215B0B-B2E0-41A2-80E5-95ACDCE57F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996" y="1077099"/>
            <a:ext cx="7540152" cy="51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49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22</a:t>
            </a:fld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ТАБЛИЦЫ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370FA-6ABE-4928-9EB3-2059D6795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1077453"/>
            <a:ext cx="7128792" cy="51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0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ТАБЛИЦЫ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184F0B-BC16-486C-9096-73FA65BF0F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480096"/>
            <a:ext cx="7797537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4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24</a:t>
            </a:fld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ЕЗУЛЬТАТ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642176" cy="26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3300704" cy="2866678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161-342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 С. Степаненко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А. Н. Буравов</a:t>
            </a:r>
          </a:p>
          <a:p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171-334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С.О.Павлова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191-324	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Б.В.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Стумбин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191-325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Ю.Г.Абрамов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П.А.Гостев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E7EF8-D2C3-447D-8391-350D816F329C}"/>
              </a:ext>
            </a:extLst>
          </p:cNvPr>
          <p:cNvSpPr txBox="1"/>
          <p:nvPr/>
        </p:nvSpPr>
        <p:spPr>
          <a:xfrm>
            <a:off x="733128" y="4825551"/>
            <a:ext cx="2782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Куратор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 Толстиков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971600" y="1196752"/>
            <a:ext cx="8352928" cy="55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Степаненко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И.С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 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Буравов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А.Н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данные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 в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Павлова С.О.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документ, 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лэндинга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Стумбин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Б.В.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Видео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Гостев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П.А.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нового </a:t>
            </a: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 –			</a:t>
            </a:r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Ю.Г.Абрамов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Гостев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П.А.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ЗАДАЧ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899592" y="1745059"/>
            <a:ext cx="6984776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назначение – предоставить руководителю образовательной программы удобный интерфейс для обработки информации и более быстрого взаимодействия с ней. 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/>
              <a:t>НАЗНАЧЕНИЕ И ОБЛАСТЬ ПРИМЕНЕНИЯ</a:t>
            </a:r>
            <a:endParaRPr lang="ru-RU" dirty="0">
              <a:latin typeface="Gilroy Bold" pitchFamily="50" charset="-52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170361"/>
            <a:ext cx="8229600" cy="5304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клиентской части используются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Gilroy Bold" pitchFamily="50" charset="-52"/>
              </a:rPr>
              <a:t>КЛИЕНТСКАЯ ЧАСТЬ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39044"/>
            <a:ext cx="3511287" cy="35112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654" y="2393727"/>
            <a:ext cx="3997163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901" r="1297" b="14978"/>
          <a:stretch/>
        </p:blipFill>
        <p:spPr>
          <a:xfrm>
            <a:off x="107504" y="1445691"/>
            <a:ext cx="8892480" cy="3390553"/>
          </a:xfrm>
          <a:prstGeom prst="rect">
            <a:avLst/>
          </a:prstGeom>
        </p:spPr>
      </p:pic>
      <p:grpSp>
        <p:nvGrpSpPr>
          <p:cNvPr id="4" name="Группа 3"/>
          <p:cNvGrpSpPr/>
          <p:nvPr/>
        </p:nvGrpSpPr>
        <p:grpSpPr>
          <a:xfrm>
            <a:off x="395536" y="1929178"/>
            <a:ext cx="914400" cy="3744416"/>
            <a:chOff x="539552" y="1916832"/>
            <a:chExt cx="770384" cy="3024336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0DCCAB0-BBC2-408C-859D-DA3B92016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552" y="1916832"/>
              <a:ext cx="0" cy="3024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DA2F7B5D-8A93-4945-BBE9-0946EE96AF04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2" y="4941168"/>
              <a:ext cx="7703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4713C8-8591-4636-8E96-3030C668A313}"/>
              </a:ext>
            </a:extLst>
          </p:cNvPr>
          <p:cNvSpPr/>
          <p:nvPr/>
        </p:nvSpPr>
        <p:spPr>
          <a:xfrm>
            <a:off x="762054" y="3955981"/>
            <a:ext cx="8209005" cy="458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 странице авторизации присутствует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валидация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логина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пароля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11558" y="5110900"/>
            <a:ext cx="76595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Так же на странице авторизации присутствует меню(так же оно присутствует на каждой странице для навигации между ними)</a:t>
            </a:r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84784"/>
            <a:ext cx="8878767" cy="380235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94EAD3-F2B6-46F3-90C4-B2FF6674FDC8}"/>
              </a:ext>
            </a:extLst>
          </p:cNvPr>
          <p:cNvSpPr/>
          <p:nvPr/>
        </p:nvSpPr>
        <p:spPr>
          <a:xfrm>
            <a:off x="328728" y="4653136"/>
            <a:ext cx="8815272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 странице преподаватели присутствует список преподавателей. 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 ней можно добавить преподавателей.</a:t>
            </a:r>
          </a:p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Все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имена преподаватели активны и на них можно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нажать для изменения информации.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При нажатии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на кнопку «Подробнее» можно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увидеть подробную информацию о преподавателе</a:t>
            </a:r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107504" y="2204864"/>
            <a:ext cx="792088" cy="2952328"/>
            <a:chOff x="179512" y="2348880"/>
            <a:chExt cx="792088" cy="2736304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179512" y="5085184"/>
              <a:ext cx="2212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79512" y="2348880"/>
              <a:ext cx="0" cy="2736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179512" y="2348880"/>
              <a:ext cx="792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Прямоугольник 29"/>
          <p:cNvSpPr/>
          <p:nvPr/>
        </p:nvSpPr>
        <p:spPr>
          <a:xfrm>
            <a:off x="7380312" y="2780928"/>
            <a:ext cx="720080" cy="3600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8388424" y="2996952"/>
            <a:ext cx="597847" cy="2736304"/>
            <a:chOff x="8388424" y="2960948"/>
            <a:chExt cx="597847" cy="2772308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8388424" y="5733256"/>
              <a:ext cx="5978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8986271" y="2960948"/>
              <a:ext cx="0" cy="27723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/>
            <p:nvPr/>
          </p:nvCxnSpPr>
          <p:spPr>
            <a:xfrm flipH="1">
              <a:off x="8388424" y="2960948"/>
              <a:ext cx="5978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Подробная информация </a:t>
            </a:r>
            <a:r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преподавателе.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26045"/>
          <a:stretch/>
        </p:blipFill>
        <p:spPr>
          <a:xfrm>
            <a:off x="899592" y="1494561"/>
            <a:ext cx="7200800" cy="47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навигации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15A513B-113A-48BF-B7CB-ACF82C2EA9F7}"/>
              </a:ext>
            </a:extLst>
          </p:cNvPr>
          <p:cNvSpPr/>
          <p:nvPr/>
        </p:nvSpPr>
        <p:spPr>
          <a:xfrm>
            <a:off x="539552" y="1640536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меню навигации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присутствуют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ссылки на имеющиеся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страницы: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Преподаватели, Проектная деятельность, Группы, Специальность, Академический план, Нагрузка и кнопка выхода из учетной записи.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При появлении меню на всем остальном экране появляется затемнение, если нажать на затемнение то меню пропадет.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1451744"/>
            <a:ext cx="37147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36681"/>
      </p:ext>
    </p:extLst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1249</TotalTime>
  <Words>486</Words>
  <Application>Microsoft Office PowerPoint</Application>
  <PresentationFormat>Экран (4:3)</PresentationFormat>
  <Paragraphs>141</Paragraphs>
  <Slides>25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Gilroy</vt:lpstr>
      <vt:lpstr>Gilroy Bold</vt:lpstr>
      <vt:lpstr>Gilroy SemiBold</vt:lpstr>
      <vt:lpstr>Times New Roman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Авторизация</vt:lpstr>
      <vt:lpstr>Преподаватели</vt:lpstr>
      <vt:lpstr>Подробная информация о преподавателе. </vt:lpstr>
      <vt:lpstr>Меню навигации</vt:lpstr>
      <vt:lpstr>Презентация PowerPoint</vt:lpstr>
      <vt:lpstr>Структура серверной части</vt:lpstr>
      <vt:lpstr>Структура серверной части</vt:lpstr>
      <vt:lpstr>Алгоритм работы серверной части</vt:lpstr>
      <vt:lpstr>Авторизация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Svetlana</dc:creator>
  <cp:lastModifiedBy>Svetlana</cp:lastModifiedBy>
  <cp:revision>123</cp:revision>
  <cp:lastPrinted>2016-06-06T19:02:34Z</cp:lastPrinted>
  <dcterms:created xsi:type="dcterms:W3CDTF">2015-04-17T11:13:20Z</dcterms:created>
  <dcterms:modified xsi:type="dcterms:W3CDTF">2020-05-25T17:23:03Z</dcterms:modified>
</cp:coreProperties>
</file>