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-14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DD84B-2F7D-4916-A434-8C6DACA5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BEEF90-CD2A-4955-BCA8-A93658428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4997F-D8C7-4E24-8494-3094672D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AB7B-0825-4D86-AD7A-A96B5771FF7A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588DE0-7D67-47FC-B908-D99B7055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9941E1-2D19-4649-A532-FAE40010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E43D-F449-4307-AE85-CF29F751A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27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20DA5-80F1-4CF3-9DB3-57420849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517231-4EDE-4465-ABE6-0B603332B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04BB25-F91A-4CC9-91E0-013F6D09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AB7B-0825-4D86-AD7A-A96B5771FF7A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1B321-7015-4903-BD8B-575EE955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E9F6FC-8BBA-4AD8-9E8E-2E2F8D6F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E43D-F449-4307-AE85-CF29F751A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51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511705-B775-4CA3-ABD1-7F0D76F67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CCFBCA-6395-4B45-B73F-01BEA9A51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637150-2E0F-438F-8134-48C1B427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AB7B-0825-4D86-AD7A-A96B5771FF7A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C5A75-E250-42BD-8150-FB60FF8F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FE1E8D-025E-4D93-90E0-C64A74FA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E43D-F449-4307-AE85-CF29F751A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77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1EE38-CF0B-4A28-B07E-722ADFA7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6CA7C4-6D46-4F70-9D2D-93245452D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FA274-CF36-45FB-82F2-981FA6E8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AB7B-0825-4D86-AD7A-A96B5771FF7A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47B867-6719-466B-A60B-4897F1CB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8BC623-720A-44DF-BB7B-7534148E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E43D-F449-4307-AE85-CF29F751A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9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7717D-22F0-44C9-A4F7-EB7AD64B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EA6AC2-198F-4500-B2A7-D70B37848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839945-3A8A-44E6-A2CB-424A63C9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AB7B-0825-4D86-AD7A-A96B5771FF7A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CBAD83-A020-4691-BFFF-5137A543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7F4603-58CD-4048-AA91-34437111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E43D-F449-4307-AE85-CF29F751A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30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9B1ED6-B271-4EAD-977D-5ECC0085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E67C20-8DE0-49BD-B975-CA34E3D75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8BFF5B-CEB0-46F3-99F2-858A64FBE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1F5CF1-80E7-4668-85AB-82E557A1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AB7B-0825-4D86-AD7A-A96B5771FF7A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751D43-2129-438E-BC42-6078F92C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FC608F-6F2B-47DE-8673-81217B61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E43D-F449-4307-AE85-CF29F751A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78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AF5B3-6BCC-44AA-9012-89846DEB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D29EF4-C8C9-4031-A934-1D42EA61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71A939-4D83-4140-88F1-687620A9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25E4351-2EC6-4322-822D-2E1956882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E2B63D-54AC-4EFF-A6B3-BC20ADE79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79782B-DAA0-4D56-A1C1-FD176F00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AB7B-0825-4D86-AD7A-A96B5771FF7A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BE5BC7-50B3-49A8-BEC9-88E20993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8EFC26-47C5-4FA1-9972-11940812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E43D-F449-4307-AE85-CF29F751A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FBB28-8913-4B76-96F3-EA435989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6B15A-1D78-477D-B2D9-8E823CB1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AB7B-0825-4D86-AD7A-A96B5771FF7A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0049D41-617E-4EC7-8382-64FE8D59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46399D-576A-4313-9D87-8FEA0360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E43D-F449-4307-AE85-CF29F751A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79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AF0CBF2-F623-44B7-8744-1D987A0D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AB7B-0825-4D86-AD7A-A96B5771FF7A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EB50D8-4BCB-47F5-A5E4-B6F439E7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5DD35D-CC93-4CD5-A7C3-7CDAB3AB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E43D-F449-4307-AE85-CF29F751A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79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1909A-4B12-4F2B-B475-057E9C39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0C39B-9E3C-4CA7-A4C1-296A4C398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9D5736-9036-4466-A259-D4F5B528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9A9221-F114-4112-B25A-04EDBF64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AB7B-0825-4D86-AD7A-A96B5771FF7A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CE6B4A-527F-4E29-9C5A-A8DBB9FC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06BF5B-B95B-4939-9175-FFDCA677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E43D-F449-4307-AE85-CF29F751A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89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8F33F-B513-4F14-81FB-2A18FDB6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C83676-46E9-4C2B-AABF-4BCD3BB16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FDC43C-AEA3-4797-85B4-9452E5905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822C18-9688-45CD-8D2D-1473EB0E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AB7B-0825-4D86-AD7A-A96B5771FF7A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09571-5833-4BC4-9293-3210841A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B30E2A-D1BC-4CEB-A3B5-2BED1531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E43D-F449-4307-AE85-CF29F751A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31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8619C1-2C54-42BB-A57A-CB568D80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7590C9-0A2D-4DC8-BA69-670B81CD2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4D6579-9948-4D65-91BB-FC919F1A9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AB7B-0825-4D86-AD7A-A96B5771FF7A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DB1DC7-DCF3-4449-8E48-7F97EFF47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C0FEB9-5638-466A-B2F8-30AE60375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E43D-F449-4307-AE85-CF29F751A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90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>
            <a:extLst>
              <a:ext uri="{FF2B5EF4-FFF2-40B4-BE49-F238E27FC236}">
                <a16:creationId xmlns:a16="http://schemas.microsoft.com/office/drawing/2014/main" id="{AA68B7EF-7958-4E0B-86B5-830990B6F610}"/>
              </a:ext>
            </a:extLst>
          </p:cNvPr>
          <p:cNvSpPr txBox="1">
            <a:spLocks/>
          </p:cNvSpPr>
          <p:nvPr/>
        </p:nvSpPr>
        <p:spPr>
          <a:xfrm>
            <a:off x="-1008134" y="2698194"/>
            <a:ext cx="5541003" cy="652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実験</a:t>
            </a:r>
            <a:r>
              <a:rPr lang="en-US" altLang="ja-JP" sz="3200" dirty="0"/>
              <a:t>1</a:t>
            </a:r>
            <a:r>
              <a:rPr lang="ja-JP" altLang="en-US" sz="3200" dirty="0"/>
              <a:t>　</a:t>
            </a:r>
            <a:endParaRPr lang="en-US" altLang="ja-JP" sz="3200" dirty="0"/>
          </a:p>
          <a:p>
            <a:r>
              <a:rPr lang="ja-JP" altLang="en-US" sz="3200" dirty="0"/>
              <a:t>センサ基板の実装図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3680883" y="269119"/>
            <a:ext cx="8259102" cy="6163590"/>
            <a:chOff x="3680883" y="269119"/>
            <a:chExt cx="8259102" cy="616359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8EE481F5-F8CE-4B1E-B887-A433E8BD48F4}"/>
                </a:ext>
              </a:extLst>
            </p:cNvPr>
            <p:cNvGrpSpPr/>
            <p:nvPr/>
          </p:nvGrpSpPr>
          <p:grpSpPr>
            <a:xfrm>
              <a:off x="3680883" y="269119"/>
              <a:ext cx="8259102" cy="6163590"/>
              <a:chOff x="3571826" y="347205"/>
              <a:chExt cx="8259102" cy="6163590"/>
            </a:xfrm>
          </p:grpSpPr>
          <p:pic>
            <p:nvPicPr>
              <p:cNvPr id="1026" name="Picture 2" descr="ltrc18_template_sensorboard">
                <a:extLst>
                  <a:ext uri="{FF2B5EF4-FFF2-40B4-BE49-F238E27FC236}">
                    <a16:creationId xmlns:a16="http://schemas.microsoft.com/office/drawing/2014/main" id="{E0369639-188D-4CE3-A124-1B2C0782AA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1826" y="347205"/>
                <a:ext cx="8259102" cy="6163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38BE99F-FC67-4010-96AD-D24D8899F5EC}"/>
                  </a:ext>
                </a:extLst>
              </p:cNvPr>
              <p:cNvSpPr/>
              <p:nvPr/>
            </p:nvSpPr>
            <p:spPr>
              <a:xfrm>
                <a:off x="4756591" y="2489982"/>
                <a:ext cx="647114" cy="1069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PR1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1603323-3AAC-4890-AB34-6C5B4CC8FDA7}"/>
                  </a:ext>
                </a:extLst>
              </p:cNvPr>
              <p:cNvSpPr/>
              <p:nvPr/>
            </p:nvSpPr>
            <p:spPr>
              <a:xfrm>
                <a:off x="9999994" y="2494098"/>
                <a:ext cx="647114" cy="1069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PR2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40F8ACA-DAEE-4E73-A49E-A5423BCD8783}"/>
                  </a:ext>
                </a:extLst>
              </p:cNvPr>
              <p:cNvSpPr/>
              <p:nvPr/>
            </p:nvSpPr>
            <p:spPr>
              <a:xfrm>
                <a:off x="6379204" y="1371600"/>
                <a:ext cx="2644345" cy="39541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R1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6E1B90C-8518-4457-906C-035706F54D5B}"/>
                  </a:ext>
                </a:extLst>
              </p:cNvPr>
              <p:cNvSpPr/>
              <p:nvPr/>
            </p:nvSpPr>
            <p:spPr>
              <a:xfrm>
                <a:off x="6379204" y="2395995"/>
                <a:ext cx="2644345" cy="39541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R1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円/楕円 1"/>
            <p:cNvSpPr/>
            <p:nvPr/>
          </p:nvSpPr>
          <p:spPr>
            <a:xfrm>
              <a:off x="5278585" y="4305300"/>
              <a:ext cx="813805" cy="6325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err="1">
                  <a:solidFill>
                    <a:schemeClr val="tx1"/>
                  </a:solidFill>
                </a:rPr>
                <a:t>Vcc</a:t>
              </a:r>
              <a:endParaRPr kumimoji="1"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6996628" y="4307237"/>
              <a:ext cx="813805" cy="6325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</a:rPr>
                <a:t>出力</a:t>
              </a:r>
              <a:r>
                <a:rPr lang="en-US" altLang="ja-JP" sz="1100" dirty="0">
                  <a:solidFill>
                    <a:schemeClr val="tx1"/>
                  </a:solidFill>
                </a:rPr>
                <a:t>A</a:t>
              </a:r>
              <a:endParaRPr kumimoji="1"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8654501" y="4305300"/>
              <a:ext cx="813805" cy="6325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</a:rPr>
                <a:t>出力</a:t>
              </a:r>
              <a:r>
                <a:rPr lang="en-US" altLang="ja-JP" sz="1100" dirty="0">
                  <a:solidFill>
                    <a:schemeClr val="tx1"/>
                  </a:solidFill>
                </a:rPr>
                <a:t>B</a:t>
              </a:r>
              <a:endParaRPr kumimoji="1"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0312373" y="4290124"/>
              <a:ext cx="813805" cy="6325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GND</a:t>
              </a:r>
              <a:endParaRPr kumimoji="1" lang="ja-JP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57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2633480" y="260806"/>
            <a:ext cx="8259102" cy="6163590"/>
            <a:chOff x="2633480" y="260806"/>
            <a:chExt cx="8259102" cy="6163590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633480" y="260806"/>
              <a:ext cx="8259102" cy="6163590"/>
              <a:chOff x="2633480" y="260806"/>
              <a:chExt cx="8259102" cy="6163590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8EE481F5-F8CE-4B1E-B887-A433E8BD48F4}"/>
                  </a:ext>
                </a:extLst>
              </p:cNvPr>
              <p:cNvGrpSpPr/>
              <p:nvPr/>
            </p:nvGrpSpPr>
            <p:grpSpPr>
              <a:xfrm>
                <a:off x="2633480" y="260806"/>
                <a:ext cx="8259102" cy="6163590"/>
                <a:chOff x="3571826" y="347205"/>
                <a:chExt cx="8259102" cy="6163590"/>
              </a:xfrm>
            </p:grpSpPr>
            <p:pic>
              <p:nvPicPr>
                <p:cNvPr id="8" name="Picture 2" descr="ltrc18_template_sensorboard">
                  <a:extLst>
                    <a:ext uri="{FF2B5EF4-FFF2-40B4-BE49-F238E27FC236}">
                      <a16:creationId xmlns:a16="http://schemas.microsoft.com/office/drawing/2014/main" id="{E0369639-188D-4CE3-A124-1B2C0782AA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71826" y="347205"/>
                  <a:ext cx="8259102" cy="61635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E38BE99F-FC67-4010-96AD-D24D8899F5EC}"/>
                    </a:ext>
                  </a:extLst>
                </p:cNvPr>
                <p:cNvSpPr/>
                <p:nvPr/>
              </p:nvSpPr>
              <p:spPr>
                <a:xfrm>
                  <a:off x="4756591" y="2489982"/>
                  <a:ext cx="647114" cy="1069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>
                      <a:solidFill>
                        <a:schemeClr val="tx1"/>
                      </a:solidFill>
                    </a:rPr>
                    <a:t>PR1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51603323-3AAC-4890-AB34-6C5B4CC8FDA7}"/>
                    </a:ext>
                  </a:extLst>
                </p:cNvPr>
                <p:cNvSpPr/>
                <p:nvPr/>
              </p:nvSpPr>
              <p:spPr>
                <a:xfrm>
                  <a:off x="9999994" y="2494098"/>
                  <a:ext cx="647114" cy="1069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>
                      <a:solidFill>
                        <a:schemeClr val="tx1"/>
                      </a:solidFill>
                    </a:rPr>
                    <a:t>PR2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140F8ACA-DAEE-4E73-A49E-A5423BCD8783}"/>
                    </a:ext>
                  </a:extLst>
                </p:cNvPr>
                <p:cNvSpPr/>
                <p:nvPr/>
              </p:nvSpPr>
              <p:spPr>
                <a:xfrm>
                  <a:off x="6379204" y="1371600"/>
                  <a:ext cx="2644345" cy="39541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R4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6E1B90C-8518-4457-906C-035706F54D5B}"/>
                    </a:ext>
                  </a:extLst>
                </p:cNvPr>
                <p:cNvSpPr/>
                <p:nvPr/>
              </p:nvSpPr>
              <p:spPr>
                <a:xfrm>
                  <a:off x="6379204" y="2395995"/>
                  <a:ext cx="2644345" cy="39541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R5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6E1B90C-8518-4457-906C-035706F54D5B}"/>
                  </a:ext>
                </a:extLst>
              </p:cNvPr>
              <p:cNvSpPr/>
              <p:nvPr/>
            </p:nvSpPr>
            <p:spPr>
              <a:xfrm>
                <a:off x="5650124" y="3333991"/>
                <a:ext cx="2227704" cy="54479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chemeClr val="tx1"/>
                    </a:solidFill>
                  </a:rPr>
                  <a:t>CN6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4199962" y="2113193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1</a:t>
              </a:r>
              <a:endParaRPr lang="en-US" altLang="ja-JP" sz="1600" dirty="0"/>
            </a:p>
          </p:txBody>
        </p:sp>
        <p:sp>
          <p:nvSpPr>
            <p:cNvPr id="16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4199962" y="3558648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2</a:t>
              </a:r>
              <a:endParaRPr lang="en-US" altLang="ja-JP" sz="1600" dirty="0"/>
            </a:p>
          </p:txBody>
        </p:sp>
        <p:sp>
          <p:nvSpPr>
            <p:cNvPr id="17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3793365" y="2113193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/>
                <a:t>3</a:t>
              </a:r>
            </a:p>
          </p:txBody>
        </p:sp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3818245" y="3565105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4</a:t>
              </a:r>
              <a:endParaRPr lang="en-US" altLang="ja-JP" sz="1600" dirty="0"/>
            </a:p>
          </p:txBody>
        </p:sp>
        <p:sp>
          <p:nvSpPr>
            <p:cNvPr id="19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9419897" y="2083037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1</a:t>
              </a:r>
              <a:endParaRPr lang="en-US" altLang="ja-JP" sz="1600" dirty="0"/>
            </a:p>
          </p:txBody>
        </p:sp>
        <p:sp>
          <p:nvSpPr>
            <p:cNvPr id="20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9419897" y="3528492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2</a:t>
              </a:r>
              <a:endParaRPr lang="en-US" altLang="ja-JP" sz="1600" dirty="0"/>
            </a:p>
          </p:txBody>
        </p:sp>
        <p:sp>
          <p:nvSpPr>
            <p:cNvPr id="21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9013300" y="2083037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/>
                <a:t>3</a:t>
              </a:r>
            </a:p>
          </p:txBody>
        </p:sp>
        <p:sp>
          <p:nvSpPr>
            <p:cNvPr id="22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9038180" y="3534949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4</a:t>
              </a:r>
              <a:endParaRPr lang="en-US" altLang="ja-JP" sz="1600" dirty="0"/>
            </a:p>
          </p:txBody>
        </p:sp>
        <p:sp>
          <p:nvSpPr>
            <p:cNvPr id="23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5104861" y="1390227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1</a:t>
              </a:r>
              <a:endParaRPr lang="en-US" altLang="ja-JP" sz="1600" dirty="0"/>
            </a:p>
          </p:txBody>
        </p:sp>
        <p:sp>
          <p:nvSpPr>
            <p:cNvPr id="24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8085203" y="1337714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/>
                <a:t>2</a:t>
              </a:r>
            </a:p>
          </p:txBody>
        </p:sp>
        <p:sp>
          <p:nvSpPr>
            <p:cNvPr id="25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5104861" y="2403583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1</a:t>
              </a:r>
              <a:endParaRPr lang="en-US" altLang="ja-JP" sz="1600" dirty="0"/>
            </a:p>
          </p:txBody>
        </p:sp>
        <p:sp>
          <p:nvSpPr>
            <p:cNvPr id="26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8085203" y="2351070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/>
                <a:t>2</a:t>
              </a:r>
            </a:p>
          </p:txBody>
        </p:sp>
        <p:sp>
          <p:nvSpPr>
            <p:cNvPr id="27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5721841" y="3021523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1</a:t>
              </a:r>
              <a:endParaRPr lang="en-US" altLang="ja-JP" sz="1600" dirty="0"/>
            </a:p>
          </p:txBody>
        </p:sp>
        <p:sp>
          <p:nvSpPr>
            <p:cNvPr id="28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7391744" y="3021523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4</a:t>
              </a:r>
              <a:endParaRPr lang="en-US" altLang="ja-JP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47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002487" y="725190"/>
            <a:ext cx="7704426" cy="5775920"/>
            <a:chOff x="2002487" y="725190"/>
            <a:chExt cx="7704426" cy="5775920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A24BDBD8-DB90-444F-A536-B1BF417B85BC}"/>
                </a:ext>
              </a:extLst>
            </p:cNvPr>
            <p:cNvGrpSpPr/>
            <p:nvPr/>
          </p:nvGrpSpPr>
          <p:grpSpPr>
            <a:xfrm>
              <a:off x="2002487" y="725190"/>
              <a:ext cx="7704426" cy="5775920"/>
              <a:chOff x="2002487" y="725190"/>
              <a:chExt cx="7704426" cy="5775920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A598A6CA-1CA8-4166-A743-5C331F0CE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2487" y="725190"/>
                <a:ext cx="7704426" cy="5775920"/>
              </a:xfrm>
              <a:prstGeom prst="rect">
                <a:avLst/>
              </a:prstGeom>
            </p:spPr>
          </p:pic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4F2BB45D-D629-4AB5-9105-ADA43D2444F8}"/>
                  </a:ext>
                </a:extLst>
              </p:cNvPr>
              <p:cNvSpPr/>
              <p:nvPr/>
            </p:nvSpPr>
            <p:spPr>
              <a:xfrm>
                <a:off x="5854700" y="3244850"/>
                <a:ext cx="48260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>
                    <a:solidFill>
                      <a:srgbClr val="000000"/>
                    </a:solidFill>
                    <a:latin typeface="游ゴシック" panose="020B0400000000000000" pitchFamily="50" charset="-128"/>
                  </a:rPr>
                  <a:t>　</a:t>
                </a:r>
                <a:r>
                  <a:rPr lang="ja-JP" altLang="en-US" dirty="0"/>
                  <a:t> </a:t>
                </a: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D14686A-A78A-4446-A5E0-90B4D0C40A8E}"/>
                  </a:ext>
                </a:extLst>
              </p:cNvPr>
              <p:cNvSpPr/>
              <p:nvPr/>
            </p:nvSpPr>
            <p:spPr>
              <a:xfrm>
                <a:off x="6337300" y="3613150"/>
                <a:ext cx="1044531" cy="52978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IC1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7523C1F0-01C6-49E7-A6AE-ADA33375A54F}"/>
                  </a:ext>
                </a:extLst>
              </p:cNvPr>
              <p:cNvSpPr/>
              <p:nvPr/>
            </p:nvSpPr>
            <p:spPr>
              <a:xfrm>
                <a:off x="7342165" y="2979957"/>
                <a:ext cx="1044531" cy="52978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C1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801B75C8-779F-4066-A131-615C61C71713}"/>
                  </a:ext>
                </a:extLst>
              </p:cNvPr>
              <p:cNvSpPr/>
              <p:nvPr/>
            </p:nvSpPr>
            <p:spPr>
              <a:xfrm>
                <a:off x="6549673" y="2266021"/>
                <a:ext cx="1044531" cy="52978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P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7C7A5993-D561-4E06-82BA-37AE2ECFDEFE}"/>
                  </a:ext>
                </a:extLst>
              </p:cNvPr>
              <p:cNvSpPr/>
              <p:nvPr/>
            </p:nvSpPr>
            <p:spPr>
              <a:xfrm>
                <a:off x="3553267" y="2266021"/>
                <a:ext cx="1044531" cy="52978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CN3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9B7735E-9E61-4263-9720-8BEF6F59903D}"/>
                  </a:ext>
                </a:extLst>
              </p:cNvPr>
              <p:cNvSpPr/>
              <p:nvPr/>
            </p:nvSpPr>
            <p:spPr>
              <a:xfrm>
                <a:off x="5123856" y="3721050"/>
                <a:ext cx="648096" cy="118857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C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２</a:t>
                </a:r>
              </a:p>
            </p:txBody>
          </p:sp>
          <p:sp>
            <p:nvSpPr>
              <p:cNvPr id="13" name="円/楕円 1">
                <a:extLst>
                  <a:ext uri="{FF2B5EF4-FFF2-40B4-BE49-F238E27FC236}">
                    <a16:creationId xmlns:a16="http://schemas.microsoft.com/office/drawing/2014/main" id="{34A09972-0D0D-4C9A-B247-A983792BD3A3}"/>
                  </a:ext>
                </a:extLst>
              </p:cNvPr>
              <p:cNvSpPr/>
              <p:nvPr/>
            </p:nvSpPr>
            <p:spPr>
              <a:xfrm>
                <a:off x="6305457" y="3104186"/>
                <a:ext cx="865793" cy="40555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>
                    <a:solidFill>
                      <a:schemeClr val="tx1"/>
                    </a:solidFill>
                  </a:rPr>
                  <a:t>D1</a:t>
                </a:r>
                <a:endParaRPr lang="en-US" altLang="ja-JP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3553267" y="2034302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1</a:t>
              </a:r>
              <a:endParaRPr lang="en-US" altLang="ja-JP" sz="1600" dirty="0"/>
            </a:p>
          </p:txBody>
        </p:sp>
        <p:sp>
          <p:nvSpPr>
            <p:cNvPr id="16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4259260" y="2026251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3</a:t>
              </a:r>
              <a:endParaRPr lang="en-US" altLang="ja-JP" sz="1600" dirty="0"/>
            </a:p>
          </p:txBody>
        </p:sp>
        <p:sp>
          <p:nvSpPr>
            <p:cNvPr id="17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6613812" y="2035664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1</a:t>
              </a:r>
              <a:endParaRPr lang="en-US" altLang="ja-JP" sz="1600" dirty="0"/>
            </a:p>
          </p:txBody>
        </p:sp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7009876" y="2034302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/>
                <a:t>2</a:t>
              </a:r>
            </a:p>
          </p:txBody>
        </p:sp>
        <p:sp>
          <p:nvSpPr>
            <p:cNvPr id="20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7314852" y="3220714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1</a:t>
              </a:r>
              <a:endParaRPr lang="en-US" altLang="ja-JP" sz="1600" dirty="0"/>
            </a:p>
          </p:txBody>
        </p:sp>
        <p:sp>
          <p:nvSpPr>
            <p:cNvPr id="21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8050699" y="3202750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/>
                <a:t>2</a:t>
              </a:r>
            </a:p>
          </p:txBody>
        </p:sp>
        <p:sp>
          <p:nvSpPr>
            <p:cNvPr id="44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6240073" y="3204112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1</a:t>
              </a:r>
              <a:endParaRPr lang="en-US" altLang="ja-JP" sz="1600" dirty="0"/>
            </a:p>
          </p:txBody>
        </p:sp>
        <p:sp>
          <p:nvSpPr>
            <p:cNvPr id="45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6841877" y="3202750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/>
                <a:t>2</a:t>
              </a:r>
            </a:p>
          </p:txBody>
        </p:sp>
        <p:sp>
          <p:nvSpPr>
            <p:cNvPr id="46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6328621" y="3972555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1</a:t>
              </a:r>
              <a:endParaRPr lang="en-US" altLang="ja-JP" sz="1600" dirty="0"/>
            </a:p>
          </p:txBody>
        </p:sp>
        <p:sp>
          <p:nvSpPr>
            <p:cNvPr id="47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6687227" y="3997740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/>
                <a:t>2</a:t>
              </a:r>
            </a:p>
          </p:txBody>
        </p:sp>
        <p:sp>
          <p:nvSpPr>
            <p:cNvPr id="48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7023224" y="3997740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3</a:t>
              </a:r>
              <a:endParaRPr lang="en-US" altLang="ja-JP" sz="1600" dirty="0"/>
            </a:p>
          </p:txBody>
        </p:sp>
        <p:sp>
          <p:nvSpPr>
            <p:cNvPr id="49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5264264" y="3827360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1</a:t>
              </a:r>
              <a:endParaRPr lang="en-US" altLang="ja-JP" sz="1600" dirty="0"/>
            </a:p>
          </p:txBody>
        </p:sp>
        <p:sp>
          <p:nvSpPr>
            <p:cNvPr id="50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>
              <a:off x="5279905" y="4619235"/>
              <a:ext cx="335997" cy="2903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/>
                <a:t>3</a:t>
              </a:r>
              <a:endParaRPr lang="en-US" altLang="ja-JP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888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B7EF-7958-4E0B-86B5-830990B6F610}"/>
              </a:ext>
            </a:extLst>
          </p:cNvPr>
          <p:cNvSpPr txBox="1">
            <a:spLocks/>
          </p:cNvSpPr>
          <p:nvPr/>
        </p:nvSpPr>
        <p:spPr>
          <a:xfrm>
            <a:off x="-1008134" y="2698194"/>
            <a:ext cx="5541003" cy="652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実験</a:t>
            </a:r>
            <a:r>
              <a:rPr lang="en-US" altLang="ja-JP" sz="3200" dirty="0"/>
              <a:t>5-1</a:t>
            </a:r>
          </a:p>
        </p:txBody>
      </p:sp>
      <p:grpSp>
        <p:nvGrpSpPr>
          <p:cNvPr id="28" name="グループ化 27"/>
          <p:cNvGrpSpPr/>
          <p:nvPr/>
        </p:nvGrpSpPr>
        <p:grpSpPr>
          <a:xfrm>
            <a:off x="3942827" y="881166"/>
            <a:ext cx="7186622" cy="4018327"/>
            <a:chOff x="3347208" y="948278"/>
            <a:chExt cx="7186622" cy="4018327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3347208" y="948278"/>
              <a:ext cx="7186622" cy="4018327"/>
              <a:chOff x="3154261" y="1015390"/>
              <a:chExt cx="7186622" cy="4018327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36" t="5845" r="44398" b="54695"/>
              <a:stretch/>
            </p:blipFill>
            <p:spPr>
              <a:xfrm>
                <a:off x="3154261" y="1015390"/>
                <a:ext cx="7186622" cy="4018327"/>
              </a:xfrm>
              <a:prstGeom prst="rect">
                <a:avLst/>
              </a:prstGeom>
            </p:spPr>
          </p:pic>
          <p:cxnSp>
            <p:nvCxnSpPr>
              <p:cNvPr id="8" name="直線コネクタ 7"/>
              <p:cNvCxnSpPr/>
              <p:nvPr/>
            </p:nvCxnSpPr>
            <p:spPr>
              <a:xfrm>
                <a:off x="9722840" y="3766657"/>
                <a:ext cx="0" cy="2348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9722840" y="2463302"/>
                <a:ext cx="0" cy="2516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9875240" y="2714971"/>
                <a:ext cx="0" cy="10516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9557857" y="2714971"/>
                <a:ext cx="0" cy="10516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9557857" y="2714971"/>
                <a:ext cx="3173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>
                <a:off x="9561352" y="3766656"/>
                <a:ext cx="3173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9485715" y="2930421"/>
                <a:ext cx="461665" cy="62078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dirty="0"/>
                  <a:t>負荷</a:t>
                </a:r>
              </a:p>
            </p:txBody>
          </p:sp>
        </p:grpSp>
        <p:sp>
          <p:nvSpPr>
            <p:cNvPr id="25" name="テキスト ボックス 24"/>
            <p:cNvSpPr txBox="1"/>
            <p:nvPr/>
          </p:nvSpPr>
          <p:spPr>
            <a:xfrm>
              <a:off x="3464654" y="3114763"/>
              <a:ext cx="553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V</a:t>
              </a:r>
              <a:r>
                <a:rPr lang="en-US" altLang="ja-JP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i</a:t>
              </a:r>
              <a:endParaRPr kumimoji="1" lang="ja-JP" altLang="en-US" sz="1400" dirty="0">
                <a:latin typeface="Adobe Fangsong Std R" panose="02020400000000000000" pitchFamily="18" charset="-128"/>
                <a:ea typeface="Adobe Fangsong Std R" panose="02020400000000000000" pitchFamily="18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8959425" y="3166248"/>
              <a:ext cx="553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V</a:t>
              </a:r>
              <a:r>
                <a:rPr lang="en-US" altLang="ja-JP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o</a:t>
              </a:r>
              <a:endParaRPr kumimoji="1" lang="ja-JP" altLang="en-US" sz="1400" dirty="0">
                <a:latin typeface="Adobe Fangsong Std R" panose="02020400000000000000" pitchFamily="18" charset="-128"/>
                <a:ea typeface="Adobe Fangsong Std R" panose="02020400000000000000" pitchFamily="18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600096" y="1959631"/>
              <a:ext cx="553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I</a:t>
              </a:r>
              <a:r>
                <a:rPr lang="en-US" altLang="ja-JP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o</a:t>
              </a:r>
              <a:endParaRPr kumimoji="1" lang="ja-JP" altLang="en-US" sz="1400" dirty="0">
                <a:latin typeface="Adobe Fangsong Std R" panose="02020400000000000000" pitchFamily="18" charset="-128"/>
                <a:ea typeface="Adobe Fangsong Std R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95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>
            <a:extLst>
              <a:ext uri="{FF2B5EF4-FFF2-40B4-BE49-F238E27FC236}">
                <a16:creationId xmlns:a16="http://schemas.microsoft.com/office/drawing/2014/main" id="{AA68B7EF-7958-4E0B-86B5-830990B6F610}"/>
              </a:ext>
            </a:extLst>
          </p:cNvPr>
          <p:cNvSpPr txBox="1">
            <a:spLocks/>
          </p:cNvSpPr>
          <p:nvPr/>
        </p:nvSpPr>
        <p:spPr>
          <a:xfrm>
            <a:off x="838899" y="2234838"/>
            <a:ext cx="3391966" cy="652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実験</a:t>
            </a:r>
            <a:r>
              <a:rPr lang="en-US" altLang="ja-JP" sz="3200" dirty="0"/>
              <a:t>5-2</a:t>
            </a:r>
          </a:p>
        </p:txBody>
      </p:sp>
      <p:grpSp>
        <p:nvGrpSpPr>
          <p:cNvPr id="23" name="グループ化 22"/>
          <p:cNvGrpSpPr/>
          <p:nvPr/>
        </p:nvGrpSpPr>
        <p:grpSpPr>
          <a:xfrm>
            <a:off x="4391639" y="1418436"/>
            <a:ext cx="7003810" cy="3447875"/>
            <a:chOff x="4848839" y="1342236"/>
            <a:chExt cx="7003810" cy="3447875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4848839" y="1342236"/>
              <a:ext cx="7003810" cy="3447875"/>
              <a:chOff x="3833771" y="1627463"/>
              <a:chExt cx="7003810" cy="3447875"/>
            </a:xfrm>
          </p:grpSpPr>
          <p:pic>
            <p:nvPicPr>
              <p:cNvPr id="15" name="図 1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28" t="11917" r="46252" b="51280"/>
              <a:stretch/>
            </p:blipFill>
            <p:spPr>
              <a:xfrm>
                <a:off x="3959604" y="1627463"/>
                <a:ext cx="6877977" cy="3447875"/>
              </a:xfrm>
              <a:prstGeom prst="rect">
                <a:avLst/>
              </a:prstGeom>
            </p:spPr>
          </p:pic>
          <p:sp>
            <p:nvSpPr>
              <p:cNvPr id="16" name="テキスト ボックス 15"/>
              <p:cNvSpPr txBox="1"/>
              <p:nvPr/>
            </p:nvSpPr>
            <p:spPr>
              <a:xfrm>
                <a:off x="3833771" y="3525824"/>
                <a:ext cx="553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V</a:t>
                </a:r>
                <a:r>
                  <a:rPr lang="en-US" altLang="ja-JP" sz="14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i</a:t>
                </a:r>
                <a:endParaRPr kumimoji="1" lang="ja-JP" altLang="en-US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8658819" y="2395858"/>
                <a:ext cx="553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I</a:t>
                </a:r>
                <a:r>
                  <a:rPr lang="en-US" altLang="ja-JP" sz="14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o</a:t>
                </a:r>
                <a:endParaRPr kumimoji="1" lang="ja-JP" altLang="en-US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9009760" y="3525824"/>
                <a:ext cx="553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V</a:t>
                </a:r>
                <a:r>
                  <a:rPr lang="en-US" altLang="ja-JP" sz="14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o</a:t>
                </a:r>
                <a:endParaRPr kumimoji="1" lang="ja-JP" altLang="en-US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</p:grpSp>
        <p:sp>
          <p:nvSpPr>
            <p:cNvPr id="22" name="正方形/長方形 21"/>
            <p:cNvSpPr/>
            <p:nvPr/>
          </p:nvSpPr>
          <p:spPr>
            <a:xfrm>
              <a:off x="11061700" y="3797300"/>
              <a:ext cx="6223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58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B7EF-7958-4E0B-86B5-830990B6F610}"/>
              </a:ext>
            </a:extLst>
          </p:cNvPr>
          <p:cNvSpPr txBox="1">
            <a:spLocks/>
          </p:cNvSpPr>
          <p:nvPr/>
        </p:nvSpPr>
        <p:spPr>
          <a:xfrm>
            <a:off x="838899" y="2234838"/>
            <a:ext cx="3391966" cy="652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実験</a:t>
            </a:r>
            <a:r>
              <a:rPr lang="en-US" altLang="ja-JP" sz="3200" dirty="0"/>
              <a:t>5-3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3985822" y="1345315"/>
            <a:ext cx="7248307" cy="3481916"/>
            <a:chOff x="4546968" y="1548714"/>
            <a:chExt cx="7248307" cy="3481916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5" t="6547" r="44540" b="56380"/>
            <a:stretch/>
          </p:blipFill>
          <p:spPr>
            <a:xfrm>
              <a:off x="4656481" y="1548714"/>
              <a:ext cx="7138794" cy="3481916"/>
            </a:xfrm>
            <a:prstGeom prst="rect">
              <a:avLst/>
            </a:prstGeom>
          </p:spPr>
        </p:pic>
        <p:grpSp>
          <p:nvGrpSpPr>
            <p:cNvPr id="7" name="グループ化 6"/>
            <p:cNvGrpSpPr/>
            <p:nvPr/>
          </p:nvGrpSpPr>
          <p:grpSpPr>
            <a:xfrm>
              <a:off x="4546968" y="2366003"/>
              <a:ext cx="5729662" cy="1499298"/>
              <a:chOff x="4848839" y="2110631"/>
              <a:chExt cx="5729662" cy="1499298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4848839" y="3240597"/>
                <a:ext cx="553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V</a:t>
                </a:r>
                <a:r>
                  <a:rPr lang="en-US" altLang="ja-JP" sz="14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i</a:t>
                </a:r>
                <a:endParaRPr kumimoji="1" lang="ja-JP" altLang="en-US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9673887" y="2110631"/>
                <a:ext cx="553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I</a:t>
                </a:r>
                <a:r>
                  <a:rPr lang="en-US" altLang="ja-JP" sz="14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o</a:t>
                </a:r>
                <a:endParaRPr kumimoji="1" lang="ja-JP" altLang="en-US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10024828" y="3240597"/>
                <a:ext cx="553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V</a:t>
                </a:r>
                <a:r>
                  <a:rPr lang="en-US" altLang="ja-JP" sz="14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o</a:t>
                </a:r>
                <a:endParaRPr kumimoji="1" lang="ja-JP" altLang="en-US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647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B7EF-7958-4E0B-86B5-830990B6F610}"/>
              </a:ext>
            </a:extLst>
          </p:cNvPr>
          <p:cNvSpPr txBox="1">
            <a:spLocks/>
          </p:cNvSpPr>
          <p:nvPr/>
        </p:nvSpPr>
        <p:spPr>
          <a:xfrm>
            <a:off x="838899" y="2234838"/>
            <a:ext cx="3391966" cy="652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実験</a:t>
            </a:r>
            <a:r>
              <a:rPr lang="en-US" altLang="ja-JP" sz="3200" dirty="0"/>
              <a:t>5-4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3402227" y="1647950"/>
            <a:ext cx="8727433" cy="3426558"/>
            <a:chOff x="3591697" y="881831"/>
            <a:chExt cx="8727433" cy="3426558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3591697" y="1647567"/>
              <a:ext cx="5766487" cy="1507539"/>
              <a:chOff x="4230865" y="2028252"/>
              <a:chExt cx="5729662" cy="1499298"/>
            </a:xfrm>
          </p:grpSpPr>
          <p:sp>
            <p:nvSpPr>
              <p:cNvPr id="3" name="テキスト ボックス 2"/>
              <p:cNvSpPr txBox="1"/>
              <p:nvPr/>
            </p:nvSpPr>
            <p:spPr>
              <a:xfrm>
                <a:off x="4230865" y="3158218"/>
                <a:ext cx="553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V</a:t>
                </a:r>
                <a:r>
                  <a:rPr lang="en-US" altLang="ja-JP" sz="14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i</a:t>
                </a:r>
                <a:endParaRPr kumimoji="1" lang="ja-JP" altLang="en-US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9055913" y="2028252"/>
                <a:ext cx="553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I</a:t>
                </a:r>
                <a:r>
                  <a:rPr lang="en-US" altLang="ja-JP" sz="14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o</a:t>
                </a:r>
                <a:endParaRPr kumimoji="1" lang="ja-JP" altLang="en-US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9406854" y="3158218"/>
                <a:ext cx="553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V</a:t>
                </a:r>
                <a:r>
                  <a:rPr lang="en-US" altLang="ja-JP" sz="14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o</a:t>
                </a:r>
                <a:endParaRPr kumimoji="1" lang="ja-JP" altLang="en-US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</p:grpSp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5" t="7292" r="35197" b="56939"/>
            <a:stretch/>
          </p:blipFill>
          <p:spPr>
            <a:xfrm>
              <a:off x="3806281" y="881831"/>
              <a:ext cx="8512849" cy="3426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070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B7EF-7958-4E0B-86B5-830990B6F610}"/>
              </a:ext>
            </a:extLst>
          </p:cNvPr>
          <p:cNvSpPr txBox="1">
            <a:spLocks/>
          </p:cNvSpPr>
          <p:nvPr/>
        </p:nvSpPr>
        <p:spPr>
          <a:xfrm>
            <a:off x="-396777" y="150665"/>
            <a:ext cx="3391966" cy="652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実験</a:t>
            </a:r>
            <a:r>
              <a:rPr lang="en-US" altLang="ja-JP" sz="3200" dirty="0"/>
              <a:t>5-5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2462362" y="1584754"/>
            <a:ext cx="9729638" cy="3369273"/>
            <a:chOff x="2390281" y="1622854"/>
            <a:chExt cx="9729638" cy="3369273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2441516" y="2423668"/>
              <a:ext cx="5525455" cy="1499298"/>
              <a:chOff x="4435072" y="2028252"/>
              <a:chExt cx="5525455" cy="1499298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4435072" y="3153106"/>
                <a:ext cx="553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V</a:t>
                </a:r>
                <a:r>
                  <a:rPr lang="en-US" altLang="ja-JP" sz="14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i</a:t>
                </a:r>
                <a:endParaRPr kumimoji="1" lang="ja-JP" altLang="en-US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9055913" y="2028252"/>
                <a:ext cx="553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I</a:t>
                </a:r>
                <a:r>
                  <a:rPr lang="en-US" altLang="ja-JP" sz="14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o</a:t>
                </a:r>
                <a:endParaRPr kumimoji="1" lang="ja-JP" altLang="en-US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9406854" y="3158218"/>
                <a:ext cx="553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V</a:t>
                </a:r>
                <a:r>
                  <a:rPr lang="en-US" altLang="ja-JP" sz="14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o</a:t>
                </a:r>
                <a:endParaRPr kumimoji="1" lang="ja-JP" altLang="en-US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</p:grpSp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" t="6361" r="28887" b="57127"/>
            <a:stretch/>
          </p:blipFill>
          <p:spPr>
            <a:xfrm>
              <a:off x="2390281" y="1622854"/>
              <a:ext cx="9729638" cy="3369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22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B7EF-7958-4E0B-86B5-830990B6F610}"/>
              </a:ext>
            </a:extLst>
          </p:cNvPr>
          <p:cNvSpPr txBox="1">
            <a:spLocks/>
          </p:cNvSpPr>
          <p:nvPr/>
        </p:nvSpPr>
        <p:spPr>
          <a:xfrm>
            <a:off x="-471220" y="15641"/>
            <a:ext cx="3391966" cy="652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実験</a:t>
            </a:r>
            <a:r>
              <a:rPr lang="en-US" altLang="ja-JP" sz="3200" dirty="0"/>
              <a:t>5-6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2250152" y="2702914"/>
            <a:ext cx="11291878" cy="3585555"/>
            <a:chOff x="2045496" y="1888221"/>
            <a:chExt cx="11291878" cy="3585555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2045496" y="2754618"/>
              <a:ext cx="5729662" cy="1499298"/>
              <a:chOff x="4230865" y="2028252"/>
              <a:chExt cx="5729662" cy="1499298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4230865" y="3158218"/>
                <a:ext cx="553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V</a:t>
                </a:r>
                <a:r>
                  <a:rPr lang="en-US" altLang="ja-JP" sz="14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i</a:t>
                </a:r>
                <a:endParaRPr kumimoji="1" lang="ja-JP" altLang="en-US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9055913" y="2028252"/>
                <a:ext cx="553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I</a:t>
                </a:r>
                <a:r>
                  <a:rPr lang="en-US" altLang="ja-JP" sz="14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o</a:t>
                </a:r>
                <a:endParaRPr kumimoji="1" lang="ja-JP" altLang="en-US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9406854" y="3158218"/>
                <a:ext cx="553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V</a:t>
                </a:r>
                <a:r>
                  <a:rPr lang="en-US" altLang="ja-JP" sz="14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o</a:t>
                </a:r>
                <a:endParaRPr kumimoji="1" lang="ja-JP" altLang="en-US" sz="1400" dirty="0"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</p:grpSp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1" t="3753" r="21176" b="58058"/>
            <a:stretch/>
          </p:blipFill>
          <p:spPr>
            <a:xfrm>
              <a:off x="2335843" y="1888221"/>
              <a:ext cx="11001531" cy="3585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11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AA68B7EF-7958-4E0B-86B5-830990B6F610}"/>
              </a:ext>
            </a:extLst>
          </p:cNvPr>
          <p:cNvSpPr txBox="1">
            <a:spLocks/>
          </p:cNvSpPr>
          <p:nvPr/>
        </p:nvSpPr>
        <p:spPr>
          <a:xfrm>
            <a:off x="-203838" y="335992"/>
            <a:ext cx="3391966" cy="652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実験</a:t>
            </a:r>
            <a:r>
              <a:rPr lang="en-US" altLang="ja-JP" sz="3200" dirty="0"/>
              <a:t>12</a:t>
            </a:r>
          </a:p>
          <a:p>
            <a:r>
              <a:rPr lang="ja-JP" altLang="en-US" sz="3200" dirty="0"/>
              <a:t>部品配置図</a:t>
            </a:r>
            <a:endParaRPr lang="en-US" altLang="ja-JP" sz="3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6E1B90C-8518-4457-906C-035706F54D5B}"/>
              </a:ext>
            </a:extLst>
          </p:cNvPr>
          <p:cNvSpPr/>
          <p:nvPr/>
        </p:nvSpPr>
        <p:spPr>
          <a:xfrm>
            <a:off x="1413163" y="1440374"/>
            <a:ext cx="636683" cy="3954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54" name="グループ化 53"/>
          <p:cNvGrpSpPr/>
          <p:nvPr/>
        </p:nvGrpSpPr>
        <p:grpSpPr>
          <a:xfrm>
            <a:off x="2803233" y="490240"/>
            <a:ext cx="8789890" cy="5869288"/>
            <a:chOff x="2828172" y="523491"/>
            <a:chExt cx="8789890" cy="586928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2828172" y="523491"/>
              <a:ext cx="8789890" cy="5869288"/>
              <a:chOff x="2828172" y="523491"/>
              <a:chExt cx="8789890" cy="5869288"/>
            </a:xfrm>
          </p:grpSpPr>
          <p:pic>
            <p:nvPicPr>
              <p:cNvPr id="1026" name="Picture 2" descr="mainboard1604_head_gray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8172" y="523491"/>
                <a:ext cx="8789890" cy="5869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円/楕円 1"/>
              <p:cNvSpPr/>
              <p:nvPr/>
            </p:nvSpPr>
            <p:spPr>
              <a:xfrm>
                <a:off x="7494121" y="4056772"/>
                <a:ext cx="284172" cy="28395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円/楕円 1"/>
              <p:cNvSpPr/>
              <p:nvPr/>
            </p:nvSpPr>
            <p:spPr>
              <a:xfrm>
                <a:off x="10865049" y="3445119"/>
                <a:ext cx="286205" cy="30533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E38BE99F-FC67-4010-96AD-D24D8899F5EC}"/>
                  </a:ext>
                </a:extLst>
              </p:cNvPr>
              <p:cNvSpPr/>
              <p:nvPr/>
            </p:nvSpPr>
            <p:spPr>
              <a:xfrm>
                <a:off x="7531613" y="3192086"/>
                <a:ext cx="241349" cy="7377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38BE99F-FC67-4010-96AD-D24D8899F5EC}"/>
                  </a:ext>
                </a:extLst>
              </p:cNvPr>
              <p:cNvSpPr/>
              <p:nvPr/>
            </p:nvSpPr>
            <p:spPr>
              <a:xfrm>
                <a:off x="5769195" y="1967326"/>
                <a:ext cx="252436" cy="62497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6E1B90C-8518-4457-906C-035706F54D5B}"/>
                  </a:ext>
                </a:extLst>
              </p:cNvPr>
              <p:cNvSpPr/>
              <p:nvPr/>
            </p:nvSpPr>
            <p:spPr>
              <a:xfrm>
                <a:off x="7966321" y="5174818"/>
                <a:ext cx="2141956" cy="39541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6E1B90C-8518-4457-906C-035706F54D5B}"/>
                  </a:ext>
                </a:extLst>
              </p:cNvPr>
              <p:cNvSpPr/>
              <p:nvPr/>
            </p:nvSpPr>
            <p:spPr>
              <a:xfrm>
                <a:off x="7894278" y="1023940"/>
                <a:ext cx="2141956" cy="3601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6E1B90C-8518-4457-906C-035706F54D5B}"/>
                  </a:ext>
                </a:extLst>
              </p:cNvPr>
              <p:cNvSpPr/>
              <p:nvPr/>
            </p:nvSpPr>
            <p:spPr>
              <a:xfrm>
                <a:off x="6142421" y="1023940"/>
                <a:ext cx="804642" cy="39541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6E1B90C-8518-4457-906C-035706F54D5B}"/>
                  </a:ext>
                </a:extLst>
              </p:cNvPr>
              <p:cNvSpPr/>
              <p:nvPr/>
            </p:nvSpPr>
            <p:spPr>
              <a:xfrm>
                <a:off x="4483665" y="3620216"/>
                <a:ext cx="2616861" cy="39541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E1B90C-8518-4457-906C-035706F54D5B}"/>
                  </a:ext>
                </a:extLst>
              </p:cNvPr>
              <p:cNvSpPr/>
              <p:nvPr/>
            </p:nvSpPr>
            <p:spPr>
              <a:xfrm>
                <a:off x="4403752" y="5174818"/>
                <a:ext cx="2616861" cy="39541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E38BE99F-FC67-4010-96AD-D24D8899F5EC}"/>
                  </a:ext>
                </a:extLst>
              </p:cNvPr>
              <p:cNvSpPr/>
              <p:nvPr/>
            </p:nvSpPr>
            <p:spPr>
              <a:xfrm>
                <a:off x="3935451" y="1384128"/>
                <a:ext cx="497103" cy="114648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A6E1B90C-8518-4457-906C-035706F54D5B}"/>
                  </a:ext>
                </a:extLst>
              </p:cNvPr>
              <p:cNvSpPr/>
              <p:nvPr/>
            </p:nvSpPr>
            <p:spPr>
              <a:xfrm>
                <a:off x="10844839" y="3081800"/>
                <a:ext cx="402282" cy="243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6E1B90C-8518-4457-906C-035706F54D5B}"/>
                  </a:ext>
                </a:extLst>
              </p:cNvPr>
              <p:cNvSpPr/>
              <p:nvPr/>
            </p:nvSpPr>
            <p:spPr>
              <a:xfrm>
                <a:off x="10907441" y="2202770"/>
                <a:ext cx="380659" cy="71628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A6E1B90C-8518-4457-906C-035706F54D5B}"/>
                  </a:ext>
                </a:extLst>
              </p:cNvPr>
              <p:cNvSpPr/>
              <p:nvPr/>
            </p:nvSpPr>
            <p:spPr>
              <a:xfrm>
                <a:off x="10362385" y="3877709"/>
                <a:ext cx="705440" cy="62069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A6E1B90C-8518-4457-906C-035706F54D5B}"/>
                  </a:ext>
                </a:extLst>
              </p:cNvPr>
              <p:cNvSpPr/>
              <p:nvPr/>
            </p:nvSpPr>
            <p:spPr>
              <a:xfrm>
                <a:off x="10305022" y="5762258"/>
                <a:ext cx="539817" cy="24330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6E1B90C-8518-4457-906C-035706F54D5B}"/>
                  </a:ext>
                </a:extLst>
              </p:cNvPr>
              <p:cNvSpPr/>
              <p:nvPr/>
            </p:nvSpPr>
            <p:spPr>
              <a:xfrm>
                <a:off x="10640890" y="1541275"/>
                <a:ext cx="398440" cy="1970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A6E1B90C-8518-4457-906C-035706F54D5B}"/>
                  </a:ext>
                </a:extLst>
              </p:cNvPr>
              <p:cNvSpPr/>
              <p:nvPr/>
            </p:nvSpPr>
            <p:spPr>
              <a:xfrm>
                <a:off x="10199066" y="1541275"/>
                <a:ext cx="377735" cy="1936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E38BE99F-FC67-4010-96AD-D24D8899F5EC}"/>
                  </a:ext>
                </a:extLst>
              </p:cNvPr>
              <p:cNvSpPr/>
              <p:nvPr/>
            </p:nvSpPr>
            <p:spPr>
              <a:xfrm>
                <a:off x="7994326" y="3437791"/>
                <a:ext cx="236367" cy="6831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38BE99F-FC67-4010-96AD-D24D8899F5EC}"/>
                  </a:ext>
                </a:extLst>
              </p:cNvPr>
              <p:cNvSpPr/>
              <p:nvPr/>
            </p:nvSpPr>
            <p:spPr>
              <a:xfrm>
                <a:off x="7103120" y="1967326"/>
                <a:ext cx="252436" cy="62497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A6E1B90C-8518-4457-906C-035706F54D5B}"/>
                  </a:ext>
                </a:extLst>
              </p:cNvPr>
              <p:cNvSpPr/>
              <p:nvPr/>
            </p:nvSpPr>
            <p:spPr>
              <a:xfrm>
                <a:off x="10341543" y="801822"/>
                <a:ext cx="473017" cy="39541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E38BE99F-FC67-4010-96AD-D24D8899F5EC}"/>
                  </a:ext>
                </a:extLst>
              </p:cNvPr>
              <p:cNvSpPr/>
              <p:nvPr/>
            </p:nvSpPr>
            <p:spPr>
              <a:xfrm>
                <a:off x="7994326" y="2383953"/>
                <a:ext cx="236367" cy="6978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38BE99F-FC67-4010-96AD-D24D8899F5EC}"/>
                  </a:ext>
                </a:extLst>
              </p:cNvPr>
              <p:cNvSpPr/>
              <p:nvPr/>
            </p:nvSpPr>
            <p:spPr>
              <a:xfrm>
                <a:off x="8914675" y="3795095"/>
                <a:ext cx="599468" cy="3621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E38BE99F-FC67-4010-96AD-D24D8899F5EC}"/>
                  </a:ext>
                </a:extLst>
              </p:cNvPr>
              <p:cNvSpPr/>
              <p:nvPr/>
            </p:nvSpPr>
            <p:spPr>
              <a:xfrm>
                <a:off x="8623754" y="3445119"/>
                <a:ext cx="236367" cy="6831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38BE99F-FC67-4010-96AD-D24D8899F5EC}"/>
                  </a:ext>
                </a:extLst>
              </p:cNvPr>
              <p:cNvSpPr/>
              <p:nvPr/>
            </p:nvSpPr>
            <p:spPr>
              <a:xfrm>
                <a:off x="8623753" y="2387577"/>
                <a:ext cx="236367" cy="6831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円/楕円 1"/>
              <p:cNvSpPr/>
              <p:nvPr/>
            </p:nvSpPr>
            <p:spPr>
              <a:xfrm>
                <a:off x="7510201" y="4821575"/>
                <a:ext cx="284172" cy="28395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E38BE99F-FC67-4010-96AD-D24D8899F5EC}"/>
                  </a:ext>
                </a:extLst>
              </p:cNvPr>
              <p:cNvSpPr/>
              <p:nvPr/>
            </p:nvSpPr>
            <p:spPr>
              <a:xfrm>
                <a:off x="7515532" y="5201334"/>
                <a:ext cx="241349" cy="7377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A6E1B90C-8518-4457-906C-035706F54D5B}"/>
                  </a:ext>
                </a:extLst>
              </p:cNvPr>
              <p:cNvSpPr/>
              <p:nvPr/>
            </p:nvSpPr>
            <p:spPr>
              <a:xfrm>
                <a:off x="10615341" y="5176686"/>
                <a:ext cx="398440" cy="1970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A6E1B90C-8518-4457-906C-035706F54D5B}"/>
                  </a:ext>
                </a:extLst>
              </p:cNvPr>
              <p:cNvSpPr/>
              <p:nvPr/>
            </p:nvSpPr>
            <p:spPr>
              <a:xfrm>
                <a:off x="10173517" y="5176686"/>
                <a:ext cx="377735" cy="1936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38BE99F-FC67-4010-96AD-D24D8899F5EC}"/>
                </a:ext>
              </a:extLst>
            </p:cNvPr>
            <p:cNvSpPr/>
            <p:nvPr/>
          </p:nvSpPr>
          <p:spPr>
            <a:xfrm>
              <a:off x="8887341" y="2592301"/>
              <a:ext cx="599468" cy="362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34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AA68B7EF-7958-4E0B-86B5-830990B6F610}"/>
              </a:ext>
            </a:extLst>
          </p:cNvPr>
          <p:cNvSpPr txBox="1">
            <a:spLocks/>
          </p:cNvSpPr>
          <p:nvPr/>
        </p:nvSpPr>
        <p:spPr>
          <a:xfrm>
            <a:off x="-321673" y="3187375"/>
            <a:ext cx="3391966" cy="652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実験</a:t>
            </a:r>
            <a:r>
              <a:rPr lang="en-US" altLang="ja-JP" sz="3200" dirty="0"/>
              <a:t>12</a:t>
            </a:r>
          </a:p>
          <a:p>
            <a:r>
              <a:rPr lang="ja-JP" altLang="en-US" sz="3200" dirty="0"/>
              <a:t>センサ基盤</a:t>
            </a:r>
            <a:endParaRPr lang="en-US" altLang="ja-JP" sz="3200" dirty="0"/>
          </a:p>
          <a:p>
            <a:r>
              <a:rPr lang="ja-JP" altLang="en-US" sz="3200" dirty="0"/>
              <a:t>実装図</a:t>
            </a:r>
            <a:endParaRPr lang="en-US" altLang="ja-JP" sz="32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754314" y="450490"/>
            <a:ext cx="8810506" cy="5869288"/>
            <a:chOff x="2752433" y="452602"/>
            <a:chExt cx="8810506" cy="5869288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752433" y="452602"/>
              <a:ext cx="8810506" cy="5869288"/>
              <a:chOff x="2752433" y="452602"/>
              <a:chExt cx="8810506" cy="5869288"/>
            </a:xfrm>
          </p:grpSpPr>
          <p:grpSp>
            <p:nvGrpSpPr>
              <p:cNvPr id="3" name="グループ化 2"/>
              <p:cNvGrpSpPr/>
              <p:nvPr/>
            </p:nvGrpSpPr>
            <p:grpSpPr>
              <a:xfrm>
                <a:off x="2752433" y="452602"/>
                <a:ext cx="8789890" cy="5869288"/>
                <a:chOff x="2969488" y="573367"/>
                <a:chExt cx="8789890" cy="5869288"/>
              </a:xfrm>
            </p:grpSpPr>
            <p:pic>
              <p:nvPicPr>
                <p:cNvPr id="1026" name="Picture 2" descr="mainboard1604_head_gray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69488" y="573367"/>
                  <a:ext cx="8789890" cy="5869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" name="円/楕円 1"/>
                <p:cNvSpPr/>
                <p:nvPr/>
              </p:nvSpPr>
              <p:spPr>
                <a:xfrm>
                  <a:off x="7475371" y="4065508"/>
                  <a:ext cx="590159" cy="40555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altLang="ja-JP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円/楕円 1"/>
                <p:cNvSpPr/>
                <p:nvPr/>
              </p:nvSpPr>
              <p:spPr>
                <a:xfrm>
                  <a:off x="7475371" y="4829347"/>
                  <a:ext cx="632265" cy="40555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smtClean="0">
                      <a:solidFill>
                        <a:schemeClr val="tx1"/>
                      </a:solidFill>
                    </a:rPr>
                    <a:t>L3</a:t>
                  </a:r>
                  <a:endParaRPr lang="en-US" altLang="ja-JP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円/楕円 1"/>
                <p:cNvSpPr/>
                <p:nvPr/>
              </p:nvSpPr>
              <p:spPr>
                <a:xfrm>
                  <a:off x="10826899" y="3441304"/>
                  <a:ext cx="686898" cy="40555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altLang="ja-JP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E38BE99F-FC67-4010-96AD-D24D8899F5EC}"/>
                    </a:ext>
                  </a:extLst>
                </p:cNvPr>
                <p:cNvSpPr/>
                <p:nvPr/>
              </p:nvSpPr>
              <p:spPr>
                <a:xfrm>
                  <a:off x="6989233" y="2039478"/>
                  <a:ext cx="691786" cy="62497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smtClean="0">
                      <a:solidFill>
                        <a:schemeClr val="tx1"/>
                      </a:solidFill>
                    </a:rPr>
                    <a:t>VR2</a:t>
                  </a:r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E38BE99F-FC67-4010-96AD-D24D8899F5EC}"/>
                    </a:ext>
                  </a:extLst>
                </p:cNvPr>
                <p:cNvSpPr/>
                <p:nvPr/>
              </p:nvSpPr>
              <p:spPr>
                <a:xfrm>
                  <a:off x="5809896" y="2032290"/>
                  <a:ext cx="660150" cy="62497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smtClean="0">
                      <a:solidFill>
                        <a:schemeClr val="tx1"/>
                      </a:solidFill>
                    </a:rPr>
                    <a:t>VR1</a:t>
                  </a:r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6E1B90C-8518-4457-906C-035706F54D5B}"/>
                    </a:ext>
                  </a:extLst>
                </p:cNvPr>
                <p:cNvSpPr/>
                <p:nvPr/>
              </p:nvSpPr>
              <p:spPr>
                <a:xfrm>
                  <a:off x="8104212" y="5234903"/>
                  <a:ext cx="2141956" cy="39541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>
                      <a:solidFill>
                        <a:schemeClr val="tx1"/>
                      </a:solidFill>
                    </a:rPr>
                    <a:t>IC3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A6E1B90C-8518-4457-906C-035706F54D5B}"/>
                    </a:ext>
                  </a:extLst>
                </p:cNvPr>
                <p:cNvSpPr/>
                <p:nvPr/>
              </p:nvSpPr>
              <p:spPr>
                <a:xfrm>
                  <a:off x="8035594" y="1038588"/>
                  <a:ext cx="2141956" cy="39541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>
                      <a:solidFill>
                        <a:schemeClr val="tx1"/>
                      </a:solidFill>
                    </a:rPr>
                    <a:t>IC2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A6E1B90C-8518-4457-906C-035706F54D5B}"/>
                    </a:ext>
                  </a:extLst>
                </p:cNvPr>
                <p:cNvSpPr/>
                <p:nvPr/>
              </p:nvSpPr>
              <p:spPr>
                <a:xfrm>
                  <a:off x="4624981" y="3670092"/>
                  <a:ext cx="2616861" cy="39541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 smtClean="0">
                      <a:solidFill>
                        <a:schemeClr val="tx1"/>
                      </a:solidFill>
                    </a:rPr>
                    <a:t>CN1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A6E1B90C-8518-4457-906C-035706F54D5B}"/>
                    </a:ext>
                  </a:extLst>
                </p:cNvPr>
                <p:cNvSpPr/>
                <p:nvPr/>
              </p:nvSpPr>
              <p:spPr>
                <a:xfrm>
                  <a:off x="4545068" y="5224694"/>
                  <a:ext cx="2616861" cy="39541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 smtClean="0">
                      <a:solidFill>
                        <a:schemeClr val="tx1"/>
                      </a:solidFill>
                    </a:rPr>
                    <a:t>CN2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E38BE99F-FC67-4010-96AD-D24D8899F5EC}"/>
                    </a:ext>
                  </a:extLst>
                </p:cNvPr>
                <p:cNvSpPr/>
                <p:nvPr/>
              </p:nvSpPr>
              <p:spPr>
                <a:xfrm>
                  <a:off x="3654733" y="1392365"/>
                  <a:ext cx="736672" cy="114648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 smtClean="0">
                      <a:solidFill>
                        <a:schemeClr val="tx1"/>
                      </a:solidFill>
                    </a:rPr>
                    <a:t>CN7</a:t>
                  </a:r>
                  <a:endParaRPr lang="en-US" altLang="ja-JP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A6E1B90C-8518-4457-906C-035706F54D5B}"/>
                    </a:ext>
                  </a:extLst>
                </p:cNvPr>
                <p:cNvSpPr/>
                <p:nvPr/>
              </p:nvSpPr>
              <p:spPr>
                <a:xfrm>
                  <a:off x="10826899" y="3044254"/>
                  <a:ext cx="561538" cy="33071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R3</a:t>
                  </a: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A6E1B90C-8518-4457-906C-035706F54D5B}"/>
                    </a:ext>
                  </a:extLst>
                </p:cNvPr>
                <p:cNvSpPr/>
                <p:nvPr/>
              </p:nvSpPr>
              <p:spPr>
                <a:xfrm>
                  <a:off x="10826899" y="2251241"/>
                  <a:ext cx="686227" cy="7162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 smtClean="0">
                      <a:solidFill>
                        <a:schemeClr val="tx1"/>
                      </a:solidFill>
                    </a:rPr>
                    <a:t>CN5</a:t>
                  </a:r>
                  <a:endParaRPr kumimoji="1" lang="en-US" altLang="ja-JP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A6E1B90C-8518-4457-906C-035706F54D5B}"/>
                    </a:ext>
                  </a:extLst>
                </p:cNvPr>
                <p:cNvSpPr/>
                <p:nvPr/>
              </p:nvSpPr>
              <p:spPr>
                <a:xfrm>
                  <a:off x="10489974" y="3913197"/>
                  <a:ext cx="876994" cy="62069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>
                      <a:solidFill>
                        <a:schemeClr val="tx1"/>
                      </a:solidFill>
                    </a:rPr>
                    <a:t>DCJ1</a:t>
                  </a:r>
                  <a:endParaRPr kumimoji="1" lang="en-US" altLang="ja-JP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A6E1B90C-8518-4457-906C-035706F54D5B}"/>
                    </a:ext>
                  </a:extLst>
                </p:cNvPr>
                <p:cNvSpPr/>
                <p:nvPr/>
              </p:nvSpPr>
              <p:spPr>
                <a:xfrm>
                  <a:off x="10442213" y="5753775"/>
                  <a:ext cx="664448" cy="33071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 smtClean="0">
                      <a:solidFill>
                        <a:schemeClr val="tx1"/>
                      </a:solidFill>
                    </a:rPr>
                    <a:t>CN4</a:t>
                  </a:r>
                  <a:endParaRPr kumimoji="1" lang="en-US" altLang="ja-JP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A6E1B90C-8518-4457-906C-035706F54D5B}"/>
                    </a:ext>
                  </a:extLst>
                </p:cNvPr>
                <p:cNvSpPr/>
                <p:nvPr/>
              </p:nvSpPr>
              <p:spPr>
                <a:xfrm>
                  <a:off x="10384023" y="940811"/>
                  <a:ext cx="664448" cy="33071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 smtClean="0">
                      <a:solidFill>
                        <a:schemeClr val="tx1"/>
                      </a:solidFill>
                    </a:rPr>
                    <a:t>CN3</a:t>
                  </a:r>
                  <a:endParaRPr kumimoji="1" lang="en-US" altLang="ja-JP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E38BE99F-FC67-4010-96AD-D24D8899F5EC}"/>
                    </a:ext>
                  </a:extLst>
                </p:cNvPr>
                <p:cNvSpPr/>
                <p:nvPr/>
              </p:nvSpPr>
              <p:spPr>
                <a:xfrm>
                  <a:off x="8739052" y="3374967"/>
                  <a:ext cx="312331" cy="78502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dirty="0">
                      <a:solidFill>
                        <a:schemeClr val="tx1"/>
                      </a:solidFill>
                    </a:rPr>
                    <a:t>R2</a:t>
                  </a:r>
                </a:p>
              </p:txBody>
            </p:sp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E38BE99F-FC67-4010-96AD-D24D8899F5EC}"/>
                    </a:ext>
                  </a:extLst>
                </p:cNvPr>
                <p:cNvSpPr/>
                <p:nvPr/>
              </p:nvSpPr>
              <p:spPr>
                <a:xfrm>
                  <a:off x="9101897" y="3697238"/>
                  <a:ext cx="581513" cy="44328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 smtClean="0">
                      <a:solidFill>
                        <a:schemeClr val="tx1"/>
                      </a:solidFill>
                    </a:rPr>
                    <a:t>TS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E38BE99F-FC67-4010-96AD-D24D8899F5EC}"/>
                    </a:ext>
                  </a:extLst>
                </p:cNvPr>
                <p:cNvSpPr/>
                <p:nvPr/>
              </p:nvSpPr>
              <p:spPr>
                <a:xfrm>
                  <a:off x="9106572" y="2564975"/>
                  <a:ext cx="609626" cy="4443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 smtClean="0">
                      <a:solidFill>
                        <a:schemeClr val="tx1"/>
                      </a:solidFill>
                    </a:rPr>
                    <a:t>JP4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A6E1B90C-8518-4457-906C-035706F54D5B}"/>
                    </a:ext>
                  </a:extLst>
                </p:cNvPr>
                <p:cNvSpPr/>
                <p:nvPr/>
              </p:nvSpPr>
              <p:spPr>
                <a:xfrm>
                  <a:off x="6291108" y="996949"/>
                  <a:ext cx="870821" cy="39541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 smtClean="0">
                      <a:solidFill>
                        <a:schemeClr val="tx1"/>
                      </a:solidFill>
                    </a:rPr>
                    <a:t>CN6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E38BE99F-FC67-4010-96AD-D24D8899F5EC}"/>
                    </a:ext>
                  </a:extLst>
                </p:cNvPr>
                <p:cNvSpPr/>
                <p:nvPr/>
              </p:nvSpPr>
              <p:spPr>
                <a:xfrm>
                  <a:off x="8729053" y="2394620"/>
                  <a:ext cx="312331" cy="78502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dirty="0" smtClean="0">
                      <a:solidFill>
                        <a:schemeClr val="tx1"/>
                      </a:solidFill>
                    </a:rPr>
                    <a:t>R1</a:t>
                  </a:r>
                  <a:endParaRPr lang="en-US" altLang="ja-JP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E38BE99F-FC67-4010-96AD-D24D8899F5EC}"/>
                    </a:ext>
                  </a:extLst>
                </p:cNvPr>
                <p:cNvSpPr/>
                <p:nvPr/>
              </p:nvSpPr>
              <p:spPr>
                <a:xfrm>
                  <a:off x="5673824" y="900434"/>
                  <a:ext cx="312331" cy="78502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dirty="0">
                      <a:solidFill>
                        <a:schemeClr val="tx1"/>
                      </a:solidFill>
                    </a:rPr>
                    <a:t>R6</a:t>
                  </a:r>
                </a:p>
              </p:txBody>
            </p:sp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E38BE99F-FC67-4010-96AD-D24D8899F5EC}"/>
                    </a:ext>
                  </a:extLst>
                </p:cNvPr>
                <p:cNvSpPr/>
                <p:nvPr/>
              </p:nvSpPr>
              <p:spPr>
                <a:xfrm>
                  <a:off x="7500205" y="900434"/>
                  <a:ext cx="312331" cy="78502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dirty="0">
                      <a:solidFill>
                        <a:schemeClr val="tx1"/>
                      </a:solidFill>
                    </a:rPr>
                    <a:t>R7</a:t>
                  </a:r>
                </a:p>
              </p:txBody>
            </p:sp>
            <p:sp>
              <p:nvSpPr>
                <p:cNvPr id="47" name="正方形/長方形 46">
                  <a:extLst>
                    <a:ext uri="{FF2B5EF4-FFF2-40B4-BE49-F238E27FC236}">
                      <a16:creationId xmlns:a16="http://schemas.microsoft.com/office/drawing/2014/main" id="{E38BE99F-FC67-4010-96AD-D24D8899F5EC}"/>
                    </a:ext>
                  </a:extLst>
                </p:cNvPr>
                <p:cNvSpPr/>
                <p:nvPr/>
              </p:nvSpPr>
              <p:spPr>
                <a:xfrm>
                  <a:off x="7620157" y="3209610"/>
                  <a:ext cx="312331" cy="78502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dirty="0" smtClean="0">
                      <a:solidFill>
                        <a:schemeClr val="tx1"/>
                      </a:solidFill>
                    </a:rPr>
                    <a:t>R9</a:t>
                  </a:r>
                  <a:endParaRPr lang="en-US" altLang="ja-JP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E38BE99F-FC67-4010-96AD-D24D8899F5EC}"/>
                    </a:ext>
                  </a:extLst>
                </p:cNvPr>
                <p:cNvSpPr/>
                <p:nvPr/>
              </p:nvSpPr>
              <p:spPr>
                <a:xfrm>
                  <a:off x="7656370" y="5282291"/>
                  <a:ext cx="312331" cy="78502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dirty="0">
                      <a:solidFill>
                        <a:schemeClr val="tx1"/>
                      </a:solidFill>
                    </a:rPr>
                    <a:t>R8</a:t>
                  </a:r>
                </a:p>
              </p:txBody>
            </p:sp>
          </p:grp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38BE99F-FC67-4010-96AD-D24D8899F5EC}"/>
                  </a:ext>
                </a:extLst>
              </p:cNvPr>
              <p:cNvSpPr/>
              <p:nvPr/>
            </p:nvSpPr>
            <p:spPr>
              <a:xfrm>
                <a:off x="7983382" y="2225782"/>
                <a:ext cx="373713" cy="943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>
                    <a:solidFill>
                      <a:schemeClr val="tx1"/>
                    </a:solidFill>
                  </a:rPr>
                  <a:t>R11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E38BE99F-FC67-4010-96AD-D24D8899F5EC}"/>
                  </a:ext>
                </a:extLst>
              </p:cNvPr>
              <p:cNvSpPr/>
              <p:nvPr/>
            </p:nvSpPr>
            <p:spPr>
              <a:xfrm>
                <a:off x="7948963" y="3254202"/>
                <a:ext cx="392823" cy="8960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>
                    <a:solidFill>
                      <a:schemeClr val="tx1"/>
                    </a:solidFill>
                  </a:rPr>
                  <a:t>R10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7412" y="3281558"/>
                <a:ext cx="224374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b="1" dirty="0" smtClean="0"/>
                  <a:t>1</a:t>
                </a:r>
                <a:endParaRPr lang="en-US" altLang="ja-JP" sz="1200" b="1" dirty="0"/>
              </a:p>
            </p:txBody>
          </p:sp>
          <p:sp>
            <p:nvSpPr>
              <p:cNvPr id="32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28013" y="5474947"/>
                <a:ext cx="224374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b="1" dirty="0" smtClean="0"/>
                  <a:t>1</a:t>
                </a:r>
                <a:endParaRPr lang="en-US" altLang="ja-JP" sz="1200" b="1" dirty="0"/>
              </a:p>
            </p:txBody>
          </p:sp>
          <p:sp>
            <p:nvSpPr>
              <p:cNvPr id="35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0208" y="3258937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b="1" dirty="0" smtClean="0"/>
                  <a:t>26</a:t>
                </a:r>
                <a:endParaRPr lang="en-US" altLang="ja-JP" sz="1200" b="1" dirty="0"/>
              </a:p>
            </p:txBody>
          </p:sp>
          <p:sp>
            <p:nvSpPr>
              <p:cNvPr id="36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8099" y="4823748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b="1" dirty="0" smtClean="0"/>
                  <a:t>26</a:t>
                </a:r>
                <a:endParaRPr lang="en-US" altLang="ja-JP" sz="1200" b="1" dirty="0"/>
              </a:p>
            </p:txBody>
          </p:sp>
          <p:sp>
            <p:nvSpPr>
              <p:cNvPr id="37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4081" y="4810489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b="1" dirty="0" smtClean="0"/>
                  <a:t>10</a:t>
                </a:r>
                <a:endParaRPr lang="en-US" altLang="ja-JP" sz="1200" b="1" dirty="0"/>
              </a:p>
            </p:txBody>
          </p:sp>
          <p:sp>
            <p:nvSpPr>
              <p:cNvPr id="38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1031" y="4837007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b="1" dirty="0" smtClean="0"/>
                  <a:t>1</a:t>
                </a:r>
                <a:endParaRPr lang="en-US" altLang="ja-JP" sz="1200" b="1" dirty="0"/>
              </a:p>
            </p:txBody>
          </p:sp>
          <p:sp>
            <p:nvSpPr>
              <p:cNvPr id="39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33273" y="586497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b="1" dirty="0" smtClean="0"/>
                  <a:t>10</a:t>
                </a:r>
                <a:endParaRPr lang="en-US" altLang="ja-JP" sz="1200" b="1" dirty="0"/>
              </a:p>
            </p:txBody>
          </p:sp>
          <p:sp>
            <p:nvSpPr>
              <p:cNvPr id="40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8539" y="627433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49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5795" y="2193476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50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7453" y="3207287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51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99" y="3791712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2</a:t>
                </a:r>
                <a:endParaRPr lang="en-US" altLang="ja-JP" sz="1200" dirty="0"/>
              </a:p>
            </p:txBody>
          </p:sp>
          <p:sp>
            <p:nvSpPr>
              <p:cNvPr id="52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0164" y="2806815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/>
                  <a:t>2</a:t>
                </a:r>
              </a:p>
            </p:txBody>
          </p:sp>
          <p:sp>
            <p:nvSpPr>
              <p:cNvPr id="53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4610" y="2210999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54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2330" y="2837395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2</a:t>
                </a:r>
                <a:endParaRPr lang="en-US" altLang="ja-JP" sz="1200" dirty="0"/>
              </a:p>
            </p:txBody>
          </p:sp>
          <p:sp>
            <p:nvSpPr>
              <p:cNvPr id="56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998" y="3258937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57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9363" y="3885333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/>
                  <a:t>2</a:t>
                </a:r>
              </a:p>
            </p:txBody>
          </p:sp>
          <p:sp>
            <p:nvSpPr>
              <p:cNvPr id="58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7280" y="3027744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59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46257" y="3630659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2</a:t>
                </a:r>
                <a:endParaRPr lang="en-US" altLang="ja-JP" sz="1200" dirty="0"/>
              </a:p>
            </p:txBody>
          </p:sp>
          <p:sp>
            <p:nvSpPr>
              <p:cNvPr id="60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54503" y="5112865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61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7806" y="5698187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2</a:t>
                </a:r>
                <a:endParaRPr lang="en-US" altLang="ja-JP" sz="1200" dirty="0"/>
              </a:p>
            </p:txBody>
          </p:sp>
          <p:sp>
            <p:nvSpPr>
              <p:cNvPr id="64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1316" y="508749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65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4058" y="1520282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2</a:t>
                </a:r>
                <a:endParaRPr lang="en-US" altLang="ja-JP" sz="1200" dirty="0"/>
              </a:p>
            </p:txBody>
          </p:sp>
          <p:sp>
            <p:nvSpPr>
              <p:cNvPr id="66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23716" y="661149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68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33103" y="515954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69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55845" y="1527487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2</a:t>
                </a:r>
                <a:endParaRPr lang="en-US" altLang="ja-JP" sz="1200" dirty="0"/>
              </a:p>
            </p:txBody>
          </p:sp>
          <p:sp>
            <p:nvSpPr>
              <p:cNvPr id="70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02883" y="1229892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71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72093" y="2153820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5</a:t>
                </a:r>
                <a:endParaRPr lang="en-US" altLang="ja-JP" sz="1200" dirty="0"/>
              </a:p>
            </p:txBody>
          </p:sp>
          <p:sp>
            <p:nvSpPr>
              <p:cNvPr id="72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4388" y="1274300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/>
                  <a:t>6</a:t>
                </a:r>
              </a:p>
            </p:txBody>
          </p:sp>
          <p:sp>
            <p:nvSpPr>
              <p:cNvPr id="73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1648" y="2168623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9</a:t>
                </a:r>
                <a:endParaRPr lang="en-US" altLang="ja-JP" sz="1200" dirty="0"/>
              </a:p>
            </p:txBody>
          </p:sp>
          <p:sp>
            <p:nvSpPr>
              <p:cNvPr id="74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55843" y="527318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75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612" y="608308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76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15057" y="2078817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77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87844" y="3775854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78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45967" y="5934667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79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82068" y="5946547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/>
                  <a:t>2</a:t>
                </a:r>
              </a:p>
            </p:txBody>
          </p:sp>
          <p:sp>
            <p:nvSpPr>
              <p:cNvPr id="80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61648" y="529656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/>
                  <a:t>2</a:t>
                </a:r>
              </a:p>
            </p:txBody>
          </p:sp>
          <p:sp>
            <p:nvSpPr>
              <p:cNvPr id="81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26942" y="2589542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3</a:t>
                </a:r>
                <a:endParaRPr lang="en-US" altLang="ja-JP" sz="1200" dirty="0"/>
              </a:p>
            </p:txBody>
          </p:sp>
          <p:sp>
            <p:nvSpPr>
              <p:cNvPr id="82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79502" y="4418192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3</a:t>
                </a:r>
                <a:endParaRPr lang="en-US" altLang="ja-JP" sz="1200" dirty="0"/>
              </a:p>
            </p:txBody>
          </p:sp>
          <p:sp>
            <p:nvSpPr>
              <p:cNvPr id="83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39694" y="4408876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/>
                  <a:t>2</a:t>
                </a:r>
              </a:p>
            </p:txBody>
          </p:sp>
          <p:sp>
            <p:nvSpPr>
              <p:cNvPr id="84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7153" y="1637797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85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9463" y="1931205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2</a:t>
                </a:r>
                <a:endParaRPr lang="en-US" altLang="ja-JP" sz="1200" dirty="0"/>
              </a:p>
            </p:txBody>
          </p:sp>
          <p:sp>
            <p:nvSpPr>
              <p:cNvPr id="86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39288" y="2551545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/>
                  <a:t>3</a:t>
                </a:r>
              </a:p>
            </p:txBody>
          </p:sp>
          <p:sp>
            <p:nvSpPr>
              <p:cNvPr id="87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8423" y="1596061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88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6368" y="2080943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2</a:t>
                </a:r>
                <a:endParaRPr lang="en-US" altLang="ja-JP" sz="1200" dirty="0"/>
              </a:p>
            </p:txBody>
          </p:sp>
          <p:sp>
            <p:nvSpPr>
              <p:cNvPr id="89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0558" y="2509809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/>
                  <a:t>3</a:t>
                </a:r>
              </a:p>
            </p:txBody>
          </p:sp>
          <p:sp>
            <p:nvSpPr>
              <p:cNvPr id="90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9369" y="2186946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91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0474" y="2186946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5</a:t>
                </a:r>
                <a:endParaRPr lang="en-US" altLang="ja-JP" sz="1200" dirty="0"/>
              </a:p>
            </p:txBody>
          </p:sp>
          <p:sp>
            <p:nvSpPr>
              <p:cNvPr id="92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8845" y="2865645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2</a:t>
                </a:r>
                <a:endParaRPr lang="en-US" altLang="ja-JP" sz="1200" dirty="0"/>
              </a:p>
            </p:txBody>
          </p:sp>
          <p:sp>
            <p:nvSpPr>
              <p:cNvPr id="93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692" y="2865101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/>
                  <a:t>6</a:t>
                </a:r>
              </a:p>
            </p:txBody>
          </p:sp>
          <p:sp>
            <p:nvSpPr>
              <p:cNvPr id="96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83734" y="2902722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97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28072" y="2882421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/>
                  <a:t>2</a:t>
                </a:r>
              </a:p>
            </p:txBody>
          </p:sp>
          <p:sp>
            <p:nvSpPr>
              <p:cNvPr id="98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0482" y="4016458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99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1952" y="3768051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/>
                  <a:t>2</a:t>
                </a:r>
              </a:p>
            </p:txBody>
          </p:sp>
          <p:sp>
            <p:nvSpPr>
              <p:cNvPr id="100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6628" y="4710050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/>
                  <a:t>2</a:t>
                </a:r>
              </a:p>
            </p:txBody>
          </p:sp>
          <p:sp>
            <p:nvSpPr>
              <p:cNvPr id="101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1675" y="4892030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102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80255" y="3301446"/>
                <a:ext cx="772265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1  2  3</a:t>
                </a:r>
                <a:endParaRPr lang="en-US" altLang="ja-JP" sz="1200" dirty="0"/>
              </a:p>
            </p:txBody>
          </p:sp>
          <p:sp>
            <p:nvSpPr>
              <p:cNvPr id="103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51732" y="3378122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 smtClean="0"/>
                  <a:t>1</a:t>
                </a:r>
                <a:endParaRPr lang="en-US" altLang="ja-JP" sz="1200" dirty="0"/>
              </a:p>
            </p:txBody>
          </p:sp>
          <p:sp>
            <p:nvSpPr>
              <p:cNvPr id="104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20881" y="3378122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/>
                  <a:t>2</a:t>
                </a:r>
              </a:p>
            </p:txBody>
          </p:sp>
          <p:sp>
            <p:nvSpPr>
              <p:cNvPr id="105" name="タイトル 1">
                <a:extLst>
                  <a:ext uri="{FF2B5EF4-FFF2-40B4-BE49-F238E27FC236}">
                    <a16:creationId xmlns:a16="http://schemas.microsoft.com/office/drawing/2014/main" id="{AA68B7EF-7958-4E0B-86B5-830990B6F6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3339" y="608308"/>
                <a:ext cx="335997" cy="2903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200" dirty="0"/>
                  <a:t>4</a:t>
                </a:r>
              </a:p>
            </p:txBody>
          </p:sp>
        </p:grpSp>
        <p:sp>
          <p:nvSpPr>
            <p:cNvPr id="106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8956386" y="965026"/>
              <a:ext cx="583723" cy="26636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200" b="1" dirty="0" smtClean="0"/>
                <a:t>VCC</a:t>
              </a:r>
              <a:endParaRPr lang="en-US" altLang="ja-JP" sz="1200" b="1" dirty="0"/>
            </a:p>
          </p:txBody>
        </p:sp>
        <p:sp>
          <p:nvSpPr>
            <p:cNvPr id="107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8962863" y="5178666"/>
              <a:ext cx="583723" cy="26636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200" b="1" dirty="0" smtClean="0"/>
                <a:t>VCC</a:t>
              </a:r>
              <a:endParaRPr lang="en-US" altLang="ja-JP" sz="1200" b="1" dirty="0"/>
            </a:p>
          </p:txBody>
        </p:sp>
        <p:sp>
          <p:nvSpPr>
            <p:cNvPr id="108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7718423" y="5168457"/>
              <a:ext cx="583723" cy="26636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200" b="1" dirty="0" smtClean="0"/>
                <a:t>GND</a:t>
              </a:r>
              <a:endParaRPr lang="en-US" altLang="ja-JP" sz="1200" b="1" dirty="0"/>
            </a:p>
          </p:txBody>
        </p:sp>
        <p:sp>
          <p:nvSpPr>
            <p:cNvPr id="109" name="タイトル 1">
              <a:extLst>
                <a:ext uri="{FF2B5EF4-FFF2-40B4-BE49-F238E27FC236}">
                  <a16:creationId xmlns:a16="http://schemas.microsoft.com/office/drawing/2014/main" id="{AA68B7EF-7958-4E0B-86B5-830990B6F610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7696389" y="972702"/>
              <a:ext cx="583723" cy="26636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200" b="1" dirty="0" smtClean="0"/>
                <a:t>GND</a:t>
              </a:r>
              <a:endParaRPr lang="en-US" altLang="ja-JP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3087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183</Words>
  <Application>Microsoft Office PowerPoint</Application>
  <PresentationFormat>ワイド画面</PresentationFormat>
  <Paragraphs>169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Adobe Fangsong Std 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msk</dc:creator>
  <cp:lastModifiedBy>cshwlab</cp:lastModifiedBy>
  <cp:revision>35</cp:revision>
  <dcterms:created xsi:type="dcterms:W3CDTF">2018-04-18T02:11:24Z</dcterms:created>
  <dcterms:modified xsi:type="dcterms:W3CDTF">2018-05-30T06:40:43Z</dcterms:modified>
</cp:coreProperties>
</file>