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75EC-8A66-654D-84E2-4FF656B4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F68778-3ADD-F44D-9E3C-E4D149FE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20232-76AA-D14C-8CE9-5CCAEC7C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5D1A4-268A-8542-9996-D662FC95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A5BBF-92D3-7147-B41A-F11CC240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4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CEEDE-8998-354E-AD3A-DE76D796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DF4749-32B4-B44E-995B-599182439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48FE3-6689-E644-BC9F-77C05B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08248-431D-874F-8782-5A639F2F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83D4E-2314-DB4B-9B8F-602CBF7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6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5F304E-7D98-E04F-A79D-D315A3E2C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B6F17-6CD8-BE43-AAC9-08A0ED2F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72C80-0D18-6744-ACFF-1705E7D7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56B88-83B5-0D4B-BCFB-113289D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0B4EF-0497-0B47-89DE-CBDAFAB4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8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72F1C-3A29-764D-A7E0-65737D5D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49D60-93A5-5B49-B6E3-820E1747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FA652-A493-CD42-8F92-B38F050B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3DE75-A998-AA41-8E32-D067412F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FAD58-825A-4742-BDEA-18332DE1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22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D160-C73A-A944-BD08-601D5A89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C64CA-B05A-2A44-B67A-BBA72941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29EB-98F7-6140-8C92-EC09FC43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453E6B-8898-B747-8FBA-810BF693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8D8B7-F0BD-E940-9AAA-51DCC4B7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F43B5-E763-2C4C-9B0B-E3A264E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FDE21-2B6A-8147-B782-21382AC32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95778-6B80-9842-AA8B-47F01D98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1151C-025D-2647-B036-996C20A4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95D3C4-4E0A-F447-B481-467F9027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C0057F-5714-2740-8B53-777AF070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8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ACAFA-35DB-EB4C-8DD3-0C234D8B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A6C24-7C72-7646-882B-7C7FE8CF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76539-32BD-794C-BFD8-6D5FDD042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DE14AD-EBEA-914A-8AE4-145E931D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CF6543-6402-B840-A850-04531F013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34E1C3-A31C-AB4A-AEE6-64B11AD8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CA9584-329F-F849-A6FC-DEF323AA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AB3326-9777-3840-A845-77279B96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7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E6D90-7C69-C744-909E-10994792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096BD-124D-C543-BD58-D8F4ACE4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F42CF-95F5-C841-825E-6FE0EAA4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68B14-259E-1C4F-A15F-1891C48C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E190C-FB8F-EF47-AD46-474AB584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AF5558-76FC-9141-84B2-A0844C2E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F88742-10E2-8142-8C93-FA7E71E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77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53EB1-1FCD-A044-BF2C-A3D1AEA4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4C60F-45E0-9B4B-94D5-6FB1B5C7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2B9CE-C93B-4644-8F60-F8765C01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EEE2D7-C9EC-664E-901D-FD7822A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BEABEB-CFCE-E740-91E8-7109565E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EAA47E-0A93-1244-B1CA-A845E006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5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68715-E26E-6D40-A052-47C217C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AF04AA-D43B-CC49-8A7B-EBED30693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59C91-439C-BD45-9F0A-0DCEA3340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1AAE90-FB2A-6B4E-A67A-A6E95F89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C0877-7578-6C49-A970-8B5F1883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009E49-8415-C945-BEEE-A645B6CC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9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AE8513-4D3C-834A-A3B3-79836CA6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F52052-7CB3-B042-BD1B-BB4F78657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9617C-2C3D-0947-9AFD-A6BE96D2B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303D-30AE-234E-9A90-1A9B4AFFA4E4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1C94E-BE92-8744-A6EF-2FB6A4D5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49785-6972-6842-8765-24291FDE1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DBB-D281-0E43-AFDF-78E0BAB51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A739A-6E90-C44A-AF70-0DD9B562D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exAmplify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6E22FE-C9FE-8C44-BEBF-FA703F25F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岡本　正太郎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30007-D4EF-6D40-9CE4-665AE95B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728AC-972B-6545-992F-9E23E82D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例題・類題・演習</a:t>
            </a:r>
            <a:r>
              <a:rPr lang="en-US" altLang="ja-JP" dirty="0"/>
              <a:t>/</a:t>
            </a:r>
            <a:r>
              <a:rPr lang="ja-JP" altLang="en-US"/>
              <a:t>試験問題を解くのに特化した情報共有サービス</a:t>
            </a:r>
            <a:endParaRPr lang="en-US" altLang="ja-JP" dirty="0"/>
          </a:p>
          <a:p>
            <a:r>
              <a:rPr kumimoji="1" lang="en-US" altLang="ja-JP" dirty="0"/>
              <a:t>Exam + </a:t>
            </a:r>
            <a:r>
              <a:rPr lang="en-US" altLang="ja-JP" dirty="0"/>
              <a:t>E</a:t>
            </a:r>
            <a:r>
              <a:rPr kumimoji="1" lang="en-US" altLang="ja-JP" dirty="0"/>
              <a:t>xample + Amplify</a:t>
            </a:r>
          </a:p>
          <a:p>
            <a:r>
              <a:rPr lang="ja-JP" altLang="en-US"/>
              <a:t>誰でも書き込み、編集ができる</a:t>
            </a:r>
            <a:r>
              <a:rPr lang="en-US" altLang="ja-JP" dirty="0"/>
              <a:t>Wiki</a:t>
            </a:r>
            <a:r>
              <a:rPr lang="ja-JP" altLang="en-US"/>
              <a:t>形式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8BF2C-2415-BC4D-A100-148A2C7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収益化・ビジネスモデル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86DCC-D794-0345-834A-1A78BE9B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51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89A89-A27F-6C49-8C19-D607D0B8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使用した技術・理由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9619E-02FA-6B4D-B69D-A99C5D01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6D444-9612-4F4C-B989-D82DC088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アプリの具体的な使い方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91BC5D-8488-8C4A-B165-D6A3D6A8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7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B33B8-2842-9943-B855-6290F60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今後実装したい機能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71FEF-5B48-F546-B0DE-C5EFFD7E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Macintosh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exAmplify</vt:lpstr>
      <vt:lpstr>コンセプト</vt:lpstr>
      <vt:lpstr>収益化・ビジネスモデル</vt:lpstr>
      <vt:lpstr>使用した技術・理由</vt:lpstr>
      <vt:lpstr>アプリの具体的な使い方</vt:lpstr>
      <vt:lpstr>今後実装したい機能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exAmplify</dc:title>
  <dc:creator>岡本　正太郎</dc:creator>
  <cp:lastModifiedBy>岡本　正太郎</cp:lastModifiedBy>
  <cp:revision>3</cp:revision>
  <dcterms:created xsi:type="dcterms:W3CDTF">2020-01-09T14:58:13Z</dcterms:created>
  <dcterms:modified xsi:type="dcterms:W3CDTF">2020-01-09T15:09:44Z</dcterms:modified>
</cp:coreProperties>
</file>