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0" r:id="rId6"/>
    <p:sldId id="263" r:id="rId7"/>
    <p:sldId id="266" r:id="rId8"/>
    <p:sldId id="268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34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46D-81A5-406F-BACC-C679F3ABC46D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8230-D4E2-48E4-A4D4-1E976BA3E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0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8230-D4E2-48E4-A4D4-1E976BA3E03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90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48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86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8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54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6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4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0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4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6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B569-902F-4943-A830-6EF2971111E1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5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2.wav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7300" dirty="0" err="1"/>
              <a:t>Admise</a:t>
            </a:r>
            <a:br>
              <a:rPr lang="en-US" altLang="ja-JP" dirty="0"/>
            </a:br>
            <a:r>
              <a:rPr lang="ja-JP" altLang="en-US" sz="1800" dirty="0"/>
              <a:t>アドミーズ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en-US" altLang="ja-JP" dirty="0">
                <a:solidFill>
                  <a:schemeClr val="tx1"/>
                </a:solidFill>
              </a:rPr>
              <a:t>Team: </a:t>
            </a:r>
            <a:r>
              <a:rPr kumimoji="1" lang="ja-JP" altLang="en-US" dirty="0">
                <a:solidFill>
                  <a:schemeClr val="tx1"/>
                </a:solidFill>
              </a:rPr>
              <a:t>青山</a:t>
            </a:r>
          </a:p>
        </p:txBody>
      </p:sp>
      <p:pic>
        <p:nvPicPr>
          <p:cNvPr id="9" name="Picture 2" descr="https://i.pinimg.com/originals/ea/11/5a/ea115a05adbb95e2cfede0fa5a8ff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3861048"/>
            <a:ext cx="2387690" cy="30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blog-001.west.edge.storage-yahoo.jp/res/blog-09-68/gallery_box/folder/1782229/22/52203622/img_4?135373133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02" y="4365104"/>
            <a:ext cx="51339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95536" y="5486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dirty="0">
                <a:solidFill>
                  <a:schemeClr val="accent2"/>
                </a:solidFill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400" dirty="0">
              <a:solidFill>
                <a:schemeClr val="accent2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4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3" name="hammer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　次回もお楽しみに！！</a:t>
            </a:r>
          </a:p>
        </p:txBody>
      </p:sp>
      <p:pic>
        <p:nvPicPr>
          <p:cNvPr id="5" name="Picture 2" descr="https://i.pinimg.com/originals/ea/11/5a/ea115a05adbb95e2cfede0fa5a8ff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10" y="3861048"/>
            <a:ext cx="2387690" cy="30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blog-001.west.edge.storage-yahoo.jp/res/blog-09-68/gallery_box/folder/1782229/22/52203622/img_4?135373133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1339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3416186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  <a:latin typeface="小塚ゴシック Pr6N B" pitchFamily="34" charset="-128"/>
                <a:ea typeface="小塚ゴシック Pr6N B" pitchFamily="34" charset="-128"/>
              </a:rPr>
              <a:t>♦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35752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♣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496620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956403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55318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15101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875969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795535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36834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38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4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4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4" presetClass="emp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4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4" presetClass="emp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4" presetClass="emp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4" presetClass="emp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8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9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2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4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4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5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7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8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056478" y="1386691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3">
                    <a:lumMod val="7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♣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>
                <a:latin typeface="マキナス Scrap 5" pitchFamily="50" charset="-128"/>
                <a:ea typeface="マキナス Scrap 5" pitchFamily="50" charset="-128"/>
              </a:rPr>
              <a:t>青山　</a:t>
            </a:r>
            <a:r>
              <a:rPr kumimoji="1"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kumimoji="1" lang="ja-JP" altLang="en-US" dirty="0">
                <a:latin typeface="源暎ラテゴ" pitchFamily="34" charset="-128"/>
                <a:ea typeface="源暎ラテゴ" pitchFamily="34" charset="-128"/>
              </a:rPr>
              <a:t>企画・仕様書・その他雑用</a:t>
            </a:r>
            <a:endParaRPr kumimoji="1"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>
                <a:solidFill>
                  <a:schemeClr val="accent6"/>
                </a:solidFill>
                <a:latin typeface="小塚ゴシック Pr6N B" pitchFamily="34" charset="-128"/>
                <a:ea typeface="小塚ゴシック Pr6N B" pitchFamily="34" charset="-128"/>
              </a:rPr>
              <a:t>♦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壬生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雑用係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56478" y="3508553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kumimoji="1"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>
                <a:latin typeface="マキナス Scrap 5" pitchFamily="50" charset="-128"/>
                <a:ea typeface="マキナス Scrap 5" pitchFamily="50" charset="-128"/>
              </a:rPr>
              <a:t>東　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キャラクター操作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一井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〃</a:t>
            </a:r>
          </a:p>
          <a:p>
            <a:r>
              <a:rPr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椿井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戦闘システム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橋口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〃</a:t>
            </a:r>
          </a:p>
          <a:p>
            <a:r>
              <a:rPr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辰巳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GR4A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通信対戦システム</a:t>
            </a:r>
            <a:endParaRPr lang="en-US" altLang="ja-JP" sz="24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56478" y="244762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kumimoji="1"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>
                <a:latin typeface="マキナス Scrap 5" pitchFamily="50" charset="-128"/>
                <a:ea typeface="マキナス Scrap 5" pitchFamily="50" charset="-128"/>
              </a:rPr>
              <a:t>原田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3D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モデル・モーションなど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	</a:t>
            </a:r>
          </a:p>
          <a:p>
            <a:r>
              <a:rPr lang="ja-JP" altLang="en-US" sz="2400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瀧野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キャラクターデザインなど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2" name="右中かっこ 11"/>
          <p:cNvSpPr/>
          <p:nvPr/>
        </p:nvSpPr>
        <p:spPr>
          <a:xfrm rot="10800000">
            <a:off x="1660434" y="1478153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10800000">
            <a:off x="1660434" y="2539084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10800000">
            <a:off x="1660434" y="3652569"/>
            <a:ext cx="396044" cy="1650960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75304" y="16483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>
                <a:latin typeface="マキナス Scrap 5" pitchFamily="50" charset="-128"/>
                <a:ea typeface="マキナス Scrap 5" pitchFamily="50" charset="-128"/>
              </a:rPr>
              <a:t>企画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9751" y="43241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6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4936" y="27092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メンバー</a:t>
            </a:r>
          </a:p>
        </p:txBody>
      </p:sp>
    </p:spTree>
    <p:extLst>
      <p:ext uri="{BB962C8B-B14F-4D97-AF65-F5344CB8AC3E}">
        <p14:creationId xmlns:p14="http://schemas.microsoft.com/office/powerpoint/2010/main" val="27459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0" r="43307" b="31353"/>
          <a:stretch/>
        </p:blipFill>
        <p:spPr bwMode="auto">
          <a:xfrm>
            <a:off x="3745942" y="2541515"/>
            <a:ext cx="1902758" cy="22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82" b="33217"/>
          <a:stretch/>
        </p:blipFill>
        <p:spPr bwMode="auto">
          <a:xfrm>
            <a:off x="3749192" y="2541515"/>
            <a:ext cx="1928230" cy="21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どんなゲームか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39552" y="1412776"/>
            <a:ext cx="3483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ジャンル　</a:t>
            </a:r>
            <a:r>
              <a:rPr lang="en-US" altLang="ja-JP" sz="1400" dirty="0">
                <a:latin typeface="源暎ラテゴ" pitchFamily="34" charset="-128"/>
                <a:ea typeface="源暎ラテゴ" pitchFamily="34" charset="-128"/>
              </a:rPr>
              <a:t>RTSG</a:t>
            </a:r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　陣取りゲーム</a:t>
            </a:r>
            <a:endParaRPr lang="en-US" altLang="ja-JP" sz="1400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プレイ人数　</a:t>
            </a:r>
            <a:r>
              <a:rPr lang="en-US" altLang="ja-JP" sz="1400" dirty="0">
                <a:latin typeface="源暎ラテゴ" pitchFamily="34" charset="-128"/>
                <a:ea typeface="源暎ラテゴ" pitchFamily="34" charset="-128"/>
              </a:rPr>
              <a:t>2</a:t>
            </a:r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人</a:t>
            </a:r>
          </a:p>
          <a:p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コンセプト	数値差を出して戦況を変える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538317" y="2571138"/>
            <a:ext cx="2563523" cy="2638825"/>
            <a:chOff x="441007" y="2571138"/>
            <a:chExt cx="2563523" cy="2638825"/>
          </a:xfrm>
        </p:grpSpPr>
        <p:pic>
          <p:nvPicPr>
            <p:cNvPr id="1029" name="Picture 5" descr="C:\Users\2140100.MAETEL\Desktop\アセット 1@4x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38"/>
            <a:stretch/>
          </p:blipFill>
          <p:spPr bwMode="auto">
            <a:xfrm>
              <a:off x="615649" y="2571138"/>
              <a:ext cx="2214240" cy="212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41007" y="4625188"/>
              <a:ext cx="2563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ニコカ" pitchFamily="2" charset="-128"/>
                  <a:ea typeface="ニコカ" pitchFamily="2" charset="-128"/>
                </a:rPr>
                <a:t>制限時間以内に</a:t>
              </a:r>
              <a:r>
                <a:rPr lang="ja-JP" altLang="en-US" sz="1600" dirty="0">
                  <a:latin typeface="ニコカ" pitchFamily="2" charset="-128"/>
                  <a:ea typeface="ニコカ" pitchFamily="2" charset="-128"/>
                </a:rPr>
                <a:t>エリアを多く</a:t>
              </a:r>
              <a:endParaRPr lang="en-US" altLang="ja-JP" sz="1600" dirty="0">
                <a:latin typeface="ニコカ" pitchFamily="2" charset="-128"/>
                <a:ea typeface="ニコカ" pitchFamily="2" charset="-128"/>
              </a:endParaRPr>
            </a:p>
            <a:p>
              <a:pPr algn="ctr"/>
              <a:r>
                <a:rPr lang="ja-JP" altLang="en-US" sz="1600" dirty="0">
                  <a:latin typeface="ニコカ" pitchFamily="2" charset="-128"/>
                  <a:ea typeface="ニコカ" pitchFamily="2" charset="-128"/>
                </a:rPr>
                <a:t>もっているチームの勝ち</a:t>
              </a:r>
              <a:endParaRPr kumimoji="1" lang="ja-JP" altLang="en-US" sz="1600" dirty="0">
                <a:latin typeface="ニコカ" pitchFamily="2" charset="-128"/>
                <a:ea typeface="ニコカ" pitchFamily="2" charset="-128"/>
              </a:endParaRPr>
            </a:p>
          </p:txBody>
        </p:sp>
      </p:grpSp>
      <p:pic>
        <p:nvPicPr>
          <p:cNvPr id="11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9" b="33265"/>
          <a:stretch/>
        </p:blipFill>
        <p:spPr bwMode="auto">
          <a:xfrm>
            <a:off x="5749430" y="2420888"/>
            <a:ext cx="3143050" cy="24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3872415" y="4846940"/>
            <a:ext cx="1649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latin typeface="ニコカ" pitchFamily="2" charset="-128"/>
                <a:ea typeface="ニコカ" pitchFamily="2" charset="-128"/>
              </a:rPr>
              <a:t>エリアの上に乗って</a:t>
            </a:r>
            <a:endParaRPr lang="en-US" altLang="ja-JP" sz="1600" dirty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kumimoji="1" lang="ja-JP" altLang="en-US" sz="1600" dirty="0">
                <a:latin typeface="ニコカ" pitchFamily="2" charset="-128"/>
                <a:ea typeface="ニコカ" pitchFamily="2" charset="-128"/>
              </a:rPr>
              <a:t>ゲージをためると</a:t>
            </a:r>
            <a:endParaRPr kumimoji="1" lang="en-US" altLang="ja-JP" sz="1600" dirty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>
                <a:latin typeface="ニコカ" pitchFamily="2" charset="-128"/>
                <a:ea typeface="ニコカ" pitchFamily="2" charset="-128"/>
              </a:rPr>
              <a:t>エリア</a:t>
            </a:r>
            <a:r>
              <a:rPr lang="en-US" altLang="ja-JP" sz="1600" dirty="0">
                <a:latin typeface="ニコカ" pitchFamily="2" charset="-128"/>
                <a:ea typeface="ニコカ" pitchFamily="2" charset="-128"/>
              </a:rPr>
              <a:t>GET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48144" y="4846940"/>
            <a:ext cx="15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ニコカ" pitchFamily="2" charset="-128"/>
                <a:ea typeface="ニコカ" pitchFamily="2" charset="-128"/>
              </a:rPr>
              <a:t>エリアを取り合う</a:t>
            </a:r>
            <a:endParaRPr kumimoji="1" lang="en-US" altLang="ja-JP" sz="1600" dirty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>
                <a:latin typeface="ニコカ" pitchFamily="2" charset="-128"/>
                <a:ea typeface="ニコカ" pitchFamily="2" charset="-128"/>
              </a:rPr>
              <a:t>大乱闘！！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5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6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2140100.MAETEL\Desktop\アセット 2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26" y="1412776"/>
            <a:ext cx="5727548" cy="33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4" name="hammer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2140100.MAETEL\Desktop\アセット 4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3"/>
            <a:ext cx="6161582" cy="40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5" name="hammer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140100.MAETEL\Desktop\アセット 6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8" y="723001"/>
            <a:ext cx="6677405" cy="48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5" name="hammer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95536" y="5486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dirty="0">
                <a:solidFill>
                  <a:schemeClr val="accent1"/>
                </a:solidFill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400" dirty="0">
              <a:solidFill>
                <a:schemeClr val="accent1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430" y="3065610"/>
            <a:ext cx="25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ここに実機があれば貼る</a:t>
            </a:r>
          </a:p>
        </p:txBody>
      </p:sp>
    </p:spTree>
    <p:extLst>
      <p:ext uri="{BB962C8B-B14F-4D97-AF65-F5344CB8AC3E}">
        <p14:creationId xmlns:p14="http://schemas.microsoft.com/office/powerpoint/2010/main" val="42285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4" name="cashreg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95536" y="5486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dirty="0">
                <a:solidFill>
                  <a:schemeClr val="accent1"/>
                </a:solidFill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400" dirty="0">
              <a:solidFill>
                <a:schemeClr val="accent1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8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3" name="hammer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95536" y="5486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dirty="0">
                <a:solidFill>
                  <a:schemeClr val="accent2"/>
                </a:solidFill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400" dirty="0">
              <a:solidFill>
                <a:schemeClr val="accent2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57565" y="3065610"/>
            <a:ext cx="24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ここにスクリーンショット</a:t>
            </a:r>
          </a:p>
        </p:txBody>
      </p:sp>
    </p:spTree>
    <p:extLst>
      <p:ext uri="{BB962C8B-B14F-4D97-AF65-F5344CB8AC3E}">
        <p14:creationId xmlns:p14="http://schemas.microsoft.com/office/powerpoint/2010/main" val="37683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79</Words>
  <Application>Microsoft Office PowerPoint</Application>
  <PresentationFormat>画面に合わせる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ニコカ</vt:lpstr>
      <vt:lpstr>マキナス Scrap 5</vt:lpstr>
      <vt:lpstr>源暎ラテゴ</vt:lpstr>
      <vt:lpstr>小塚ゴシック Pr6N B</vt:lpstr>
      <vt:lpstr>Arial</vt:lpstr>
      <vt:lpstr>Calibri</vt:lpstr>
      <vt:lpstr>Office ​​テーマ</vt:lpstr>
      <vt:lpstr>Admise アドミーズ</vt:lpstr>
      <vt:lpstr>メンバー</vt:lpstr>
      <vt:lpstr>どんなゲームか</vt:lpstr>
      <vt:lpstr>PowerPoint プレゼンテーション</vt:lpstr>
      <vt:lpstr>PowerPoint プレゼンテーション</vt:lpstr>
      <vt:lpstr>PowerPoint プレゼンテーション</vt:lpstr>
      <vt:lpstr>進捗状況</vt:lpstr>
      <vt:lpstr>進捗状況</vt:lpstr>
      <vt:lpstr>進捗状況</vt:lpstr>
      <vt:lpstr>進捗状況</vt:lpstr>
      <vt:lpstr>　次回もお楽しみに！！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Admise アドミーズ</dc:title>
  <dc:creator>壬生 葵</dc:creator>
  <cp:lastModifiedBy>青山奨</cp:lastModifiedBy>
  <cp:revision>21</cp:revision>
  <dcterms:created xsi:type="dcterms:W3CDTF">2017-10-11T04:44:33Z</dcterms:created>
  <dcterms:modified xsi:type="dcterms:W3CDTF">2017-11-15T03:38:12Z</dcterms:modified>
</cp:coreProperties>
</file>