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48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86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1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4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89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54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16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4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00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42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569-902F-4943-A830-6EF2971111E1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6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B569-902F-4943-A830-6EF2971111E1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A255-9821-4EE3-83A6-9FBCEE269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5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7300" dirty="0" err="1"/>
              <a:t>Admise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1800" dirty="0" smtClean="0"/>
              <a:t>アドミーズ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kumimoji="1" lang="en-US" altLang="ja-JP" dirty="0" smtClean="0">
                <a:solidFill>
                  <a:schemeClr val="tx1"/>
                </a:solidFill>
              </a:rPr>
              <a:t>Team: </a:t>
            </a:r>
            <a:r>
              <a:rPr kumimoji="1" lang="ja-JP" altLang="en-US" dirty="0" smtClean="0">
                <a:solidFill>
                  <a:schemeClr val="tx1"/>
                </a:solidFill>
              </a:rPr>
              <a:t>青山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.pinimg.com/originals/ea/11/5a/ea115a05adbb95e2cfede0fa5a8ffc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3861048"/>
            <a:ext cx="2387690" cy="30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blog-001.west.edge.storage-yahoo.jp/res/blog-09-68/gallery_box/folder/1782229/22/52203622/img_4?135373133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02" y="4365104"/>
            <a:ext cx="513397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2056478" y="1386691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3">
                    <a:lumMod val="75000"/>
                  </a:schemeClr>
                </a:solidFill>
                <a:latin typeface="小塚ゴシック Pr6N B" pitchFamily="34" charset="-128"/>
                <a:ea typeface="小塚ゴシック Pr6N B" pitchFamily="34" charset="-128"/>
              </a:rPr>
              <a:t>♣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青山　</a:t>
            </a:r>
            <a:r>
              <a:rPr kumimoji="1"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kumimoji="1" lang="ja-JP" altLang="en-US" dirty="0" smtClean="0">
                <a:latin typeface="源暎ラテゴ" pitchFamily="34" charset="-128"/>
                <a:ea typeface="源暎ラテゴ" pitchFamily="34" charset="-128"/>
              </a:rPr>
              <a:t>企画・仕様書・その他雑用</a:t>
            </a:r>
            <a:endParaRPr kumimoji="1" lang="en-US" altLang="ja-JP" dirty="0" smtClean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>
                <a:solidFill>
                  <a:schemeClr val="accent6"/>
                </a:solidFill>
                <a:latin typeface="小塚ゴシック Pr6N B" pitchFamily="34" charset="-128"/>
                <a:ea typeface="小塚ゴシック Pr6N B" pitchFamily="34" charset="-128"/>
              </a:rPr>
              <a:t>♦</a:t>
            </a:r>
            <a:r>
              <a:rPr lang="ja-JP" altLang="en-US" sz="2400" dirty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壬生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雑用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56478" y="3508553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kumimoji="1"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東　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キャラクター操作</a:t>
            </a:r>
            <a:endParaRPr lang="en-US" altLang="ja-JP" dirty="0" smtClean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一井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GR4B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　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〃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椿井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戦闘システム</a:t>
            </a:r>
            <a:endParaRPr lang="en-US" altLang="ja-JP" dirty="0" smtClean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</a:t>
            </a:r>
            <a:r>
              <a:rPr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橋口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GR4B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　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〃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1"/>
                </a:solidFill>
                <a:latin typeface="小塚ゴシック Pr6N B" pitchFamily="34" charset="-128"/>
                <a:ea typeface="小塚ゴシック Pr6N B" pitchFamily="34" charset="-128"/>
              </a:rPr>
              <a:t>♠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辰巳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GR4A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通信対戦システム</a:t>
            </a:r>
            <a:endParaRPr lang="en-US" altLang="ja-JP" sz="24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56478" y="244762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kumimoji="1"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kumimoji="1"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原田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3D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モデル・モーションな</a:t>
            </a:r>
            <a:r>
              <a:rPr lang="ja-JP" altLang="en-US" dirty="0">
                <a:latin typeface="源暎ラテゴ" pitchFamily="34" charset="-128"/>
                <a:ea typeface="源暎ラテゴ" pitchFamily="34" charset="-128"/>
              </a:rPr>
              <a:t>ど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	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2400" dirty="0" smtClean="0">
                <a:solidFill>
                  <a:schemeClr val="accent2"/>
                </a:solidFill>
                <a:latin typeface="小塚ゴシック Pr6N B" pitchFamily="34" charset="-128"/>
                <a:ea typeface="小塚ゴシック Pr6N B" pitchFamily="34" charset="-128"/>
              </a:rPr>
              <a:t>♥</a:t>
            </a:r>
            <a:r>
              <a:rPr lang="ja-JP" altLang="en-US" sz="2400" dirty="0" smtClean="0">
                <a:latin typeface="小塚ゴシック Pr6N B" pitchFamily="34" charset="-128"/>
                <a:ea typeface="小塚ゴシック Pr6N B" pitchFamily="34" charset="-128"/>
              </a:rPr>
              <a:t>　</a:t>
            </a:r>
            <a:r>
              <a:rPr lang="ja-JP" altLang="en-US" sz="2400" dirty="0" smtClean="0">
                <a:latin typeface="マキナス Scrap 5" pitchFamily="50" charset="-128"/>
                <a:ea typeface="マキナス Scrap 5" pitchFamily="50" charset="-128"/>
              </a:rPr>
              <a:t>瀧野</a:t>
            </a:r>
            <a:r>
              <a:rPr lang="ja-JP" altLang="en-US" sz="2400" dirty="0">
                <a:latin typeface="マキナス Scrap 5" pitchFamily="50" charset="-128"/>
                <a:ea typeface="マキナス Scrap 5" pitchFamily="50" charset="-128"/>
              </a:rPr>
              <a:t>　</a:t>
            </a:r>
            <a:r>
              <a:rPr lang="en-US" altLang="ja-JP" dirty="0" smtClean="0">
                <a:latin typeface="源暎ラテゴ" pitchFamily="34" charset="-128"/>
                <a:ea typeface="源暎ラテゴ" pitchFamily="34" charset="-128"/>
              </a:rPr>
              <a:t>GN4A	</a:t>
            </a:r>
            <a:r>
              <a:rPr lang="ja-JP" altLang="en-US" dirty="0" smtClean="0">
                <a:latin typeface="源暎ラテゴ" pitchFamily="34" charset="-128"/>
                <a:ea typeface="源暎ラテゴ" pitchFamily="34" charset="-128"/>
              </a:rPr>
              <a:t>キャラクターデザインなど</a:t>
            </a:r>
            <a:endParaRPr lang="en-US" altLang="ja-JP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2" name="右中かっこ 11"/>
          <p:cNvSpPr/>
          <p:nvPr/>
        </p:nvSpPr>
        <p:spPr>
          <a:xfrm rot="10800000">
            <a:off x="1660434" y="1478153"/>
            <a:ext cx="396044" cy="648072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 rot="10800000">
            <a:off x="1660434" y="2539084"/>
            <a:ext cx="396044" cy="648072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中かっこ 13"/>
          <p:cNvSpPr/>
          <p:nvPr/>
        </p:nvSpPr>
        <p:spPr>
          <a:xfrm rot="10800000">
            <a:off x="1660434" y="3652569"/>
            <a:ext cx="396044" cy="1650960"/>
          </a:xfrm>
          <a:prstGeom prst="rightBrace">
            <a:avLst>
              <a:gd name="adj1" fmla="val 19877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75304" y="16483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マキナス Scrap 5" pitchFamily="50" charset="-128"/>
                <a:ea typeface="マキナス Scrap 5" pitchFamily="50" charset="-128"/>
              </a:rPr>
              <a:t>企画</a:t>
            </a:r>
            <a:endParaRPr lang="en-US" altLang="ja-JP" sz="12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9751" y="432416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マキナス Scrap 5" pitchFamily="50" charset="-128"/>
                <a:ea typeface="マキナス Scrap 5" pitchFamily="50" charset="-128"/>
              </a:rPr>
              <a:t>プログラム</a:t>
            </a:r>
            <a:endParaRPr lang="en-US" altLang="ja-JP" sz="16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4936" y="27092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マキナス Scrap 5" pitchFamily="50" charset="-128"/>
                <a:ea typeface="マキナス Scrap 5" pitchFamily="50" charset="-128"/>
              </a:rPr>
              <a:t>デザイン</a:t>
            </a:r>
            <a:endParaRPr lang="en-US" altLang="ja-JP" sz="1200" dirty="0">
              <a:latin typeface="源暎ラテゴ" pitchFamily="34" charset="-128"/>
              <a:ea typeface="源暎ラテゴ" pitchFamily="34" charset="-128"/>
            </a:endParaRPr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メンバー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593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0" r="43307" b="31353"/>
          <a:stretch/>
        </p:blipFill>
        <p:spPr bwMode="auto">
          <a:xfrm>
            <a:off x="3745942" y="2541515"/>
            <a:ext cx="1902758" cy="22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82" b="33217"/>
          <a:stretch/>
        </p:blipFill>
        <p:spPr bwMode="auto">
          <a:xfrm>
            <a:off x="3749192" y="2541515"/>
            <a:ext cx="1928230" cy="218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どんなゲームか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1412776"/>
            <a:ext cx="34832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ジャンル　</a:t>
            </a:r>
            <a:r>
              <a:rPr lang="en-US" altLang="ja-JP" sz="1400" dirty="0" smtClean="0">
                <a:latin typeface="源暎ラテゴ" pitchFamily="34" charset="-128"/>
                <a:ea typeface="源暎ラテゴ" pitchFamily="34" charset="-128"/>
              </a:rPr>
              <a:t>RTSG</a:t>
            </a:r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　陣取りゲーム</a:t>
            </a:r>
            <a:endParaRPr lang="en-US" altLang="ja-JP" sz="1400" dirty="0" smtClean="0">
              <a:latin typeface="源暎ラテゴ" pitchFamily="34" charset="-128"/>
              <a:ea typeface="源暎ラテゴ" pitchFamily="34" charset="-128"/>
            </a:endParaRPr>
          </a:p>
          <a:p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プレイ人数　</a:t>
            </a:r>
            <a:r>
              <a:rPr lang="en-US" altLang="ja-JP" sz="1400" dirty="0" smtClean="0">
                <a:latin typeface="源暎ラテゴ" pitchFamily="34" charset="-128"/>
                <a:ea typeface="源暎ラテゴ" pitchFamily="34" charset="-128"/>
              </a:rPr>
              <a:t>2</a:t>
            </a:r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人</a:t>
            </a:r>
          </a:p>
          <a:p>
            <a:r>
              <a:rPr lang="ja-JP" altLang="en-US" sz="1400" dirty="0" smtClean="0">
                <a:latin typeface="源暎ラテゴ" pitchFamily="34" charset="-128"/>
                <a:ea typeface="源暎ラテゴ" pitchFamily="34" charset="-128"/>
              </a:rPr>
              <a:t>コンセプト	数値差を出して戦況を変える</a:t>
            </a:r>
            <a:endParaRPr lang="ja-JP" altLang="en-US" sz="1400" dirty="0">
              <a:latin typeface="源暎ラテゴ" pitchFamily="34" charset="-128"/>
              <a:ea typeface="源暎ラテゴ" pitchFamily="34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538317" y="2571138"/>
            <a:ext cx="2563523" cy="2638825"/>
            <a:chOff x="441007" y="2571138"/>
            <a:chExt cx="2563523" cy="2638825"/>
          </a:xfrm>
        </p:grpSpPr>
        <p:pic>
          <p:nvPicPr>
            <p:cNvPr id="1029" name="Picture 5" descr="C:\Users\2140100.MAETEL\Desktop\アセット 1@4x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38"/>
            <a:stretch/>
          </p:blipFill>
          <p:spPr bwMode="auto">
            <a:xfrm>
              <a:off x="615649" y="2571138"/>
              <a:ext cx="2214240" cy="2125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441007" y="4625188"/>
              <a:ext cx="2563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 smtClean="0">
                  <a:latin typeface="ニコカ" pitchFamily="2" charset="-128"/>
                  <a:ea typeface="ニコカ" pitchFamily="2" charset="-128"/>
                </a:rPr>
                <a:t>制限時間以内に</a:t>
              </a:r>
              <a:r>
                <a:rPr lang="ja-JP" altLang="en-US" sz="1600" dirty="0">
                  <a:latin typeface="ニコカ" pitchFamily="2" charset="-128"/>
                  <a:ea typeface="ニコカ" pitchFamily="2" charset="-128"/>
                </a:rPr>
                <a:t>エリア</a:t>
              </a:r>
              <a:r>
                <a:rPr lang="ja-JP" altLang="en-US" sz="1600" dirty="0" smtClean="0">
                  <a:latin typeface="ニコカ" pitchFamily="2" charset="-128"/>
                  <a:ea typeface="ニコカ" pitchFamily="2" charset="-128"/>
                </a:rPr>
                <a:t>を多く</a:t>
              </a:r>
              <a:endParaRPr lang="en-US" altLang="ja-JP" sz="1600" dirty="0" smtClean="0">
                <a:latin typeface="ニコカ" pitchFamily="2" charset="-128"/>
                <a:ea typeface="ニコカ" pitchFamily="2" charset="-128"/>
              </a:endParaRPr>
            </a:p>
            <a:p>
              <a:pPr algn="ctr"/>
              <a:r>
                <a:rPr lang="ja-JP" altLang="en-US" sz="1600" dirty="0" smtClean="0">
                  <a:latin typeface="ニコカ" pitchFamily="2" charset="-128"/>
                  <a:ea typeface="ニコカ" pitchFamily="2" charset="-128"/>
                </a:rPr>
                <a:t>もっているチームの勝ち</a:t>
              </a:r>
              <a:endParaRPr kumimoji="1" lang="ja-JP" altLang="en-US" sz="1600" dirty="0">
                <a:latin typeface="ニコカ" pitchFamily="2" charset="-128"/>
                <a:ea typeface="ニコカ" pitchFamily="2" charset="-128"/>
              </a:endParaRPr>
            </a:p>
          </p:txBody>
        </p:sp>
      </p:grpSp>
      <p:pic>
        <p:nvPicPr>
          <p:cNvPr id="11" name="Picture 2" descr="C:\Users\2140100.MAETEL\Desktop\アセット 3@4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9" b="33265"/>
          <a:stretch/>
        </p:blipFill>
        <p:spPr bwMode="auto">
          <a:xfrm>
            <a:off x="5749430" y="2420888"/>
            <a:ext cx="3143050" cy="242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3872415" y="4846940"/>
            <a:ext cx="1649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 smtClean="0">
                <a:latin typeface="ニコカ" pitchFamily="2" charset="-128"/>
                <a:ea typeface="ニコカ" pitchFamily="2" charset="-128"/>
              </a:rPr>
              <a:t>エリアの上に乗って</a:t>
            </a:r>
            <a:endParaRPr lang="en-US" altLang="ja-JP" sz="1600" dirty="0" smtClean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kumimoji="1" lang="ja-JP" altLang="en-US" sz="1600" dirty="0" smtClean="0">
                <a:latin typeface="ニコカ" pitchFamily="2" charset="-128"/>
                <a:ea typeface="ニコカ" pitchFamily="2" charset="-128"/>
              </a:rPr>
              <a:t>ゲージをためると</a:t>
            </a:r>
            <a:endParaRPr kumimoji="1" lang="en-US" altLang="ja-JP" sz="1600" dirty="0" smtClean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lang="ja-JP" altLang="en-US" sz="1600" dirty="0" smtClean="0">
                <a:latin typeface="ニコカ" pitchFamily="2" charset="-128"/>
                <a:ea typeface="ニコカ" pitchFamily="2" charset="-128"/>
              </a:rPr>
              <a:t>エリア</a:t>
            </a:r>
            <a:r>
              <a:rPr lang="en-US" altLang="ja-JP" sz="1600" dirty="0" smtClean="0">
                <a:latin typeface="ニコカ" pitchFamily="2" charset="-128"/>
                <a:ea typeface="ニコカ" pitchFamily="2" charset="-128"/>
              </a:rPr>
              <a:t>GET</a:t>
            </a:r>
            <a:endParaRPr kumimoji="1" lang="ja-JP" altLang="en-US" sz="1600" dirty="0">
              <a:latin typeface="ニコカ" pitchFamily="2" charset="-128"/>
              <a:ea typeface="ニコカ" pitchFamily="2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48144" y="4846940"/>
            <a:ext cx="1545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ニコカ" pitchFamily="2" charset="-128"/>
                <a:ea typeface="ニコカ" pitchFamily="2" charset="-128"/>
              </a:rPr>
              <a:t>エリアを取り合う</a:t>
            </a:r>
            <a:endParaRPr kumimoji="1" lang="en-US" altLang="ja-JP" sz="1600" dirty="0" smtClean="0">
              <a:latin typeface="ニコカ" pitchFamily="2" charset="-128"/>
              <a:ea typeface="ニコカ" pitchFamily="2" charset="-128"/>
            </a:endParaRPr>
          </a:p>
          <a:p>
            <a:pPr algn="ctr"/>
            <a:r>
              <a:rPr lang="ja-JP" altLang="en-US" sz="1600" dirty="0" smtClean="0">
                <a:latin typeface="ニコカ" pitchFamily="2" charset="-128"/>
                <a:ea typeface="ニコカ" pitchFamily="2" charset="-128"/>
              </a:rPr>
              <a:t>大乱闘！！</a:t>
            </a:r>
            <a:endParaRPr kumimoji="1" lang="ja-JP" altLang="en-US" sz="1600" dirty="0">
              <a:latin typeface="ニコカ" pitchFamily="2" charset="-128"/>
              <a:ea typeface="ニコカ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58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2140100.MAETEL\Desktop\アセット 2@4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26" y="1340768"/>
            <a:ext cx="5727548" cy="338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9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2140100.MAETEL\Desktop\アセット 4@4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3"/>
            <a:ext cx="6161582" cy="402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2140100.MAETEL\Desktop\アセット 2@4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8"/>
          <a:stretch/>
        </p:blipFill>
        <p:spPr bwMode="auto">
          <a:xfrm>
            <a:off x="169709" y="116632"/>
            <a:ext cx="2314059" cy="93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9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140100.MAETEL\Desktop\アセット 6@4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88" y="723001"/>
            <a:ext cx="6677405" cy="48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:\Users\2140100.MAETEL\Desktop\アセット 2@4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8"/>
          <a:stretch/>
        </p:blipFill>
        <p:spPr bwMode="auto">
          <a:xfrm>
            <a:off x="169709" y="116632"/>
            <a:ext cx="2314059" cy="93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5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44</Words>
  <Application>Microsoft Office PowerPoint</Application>
  <PresentationFormat>画面に合わせる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Admise アドミーズ</vt:lpstr>
      <vt:lpstr>メンバー</vt:lpstr>
      <vt:lpstr>どんなゲームか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Admise アドミーズ</dc:title>
  <dc:creator>壬生 葵</dc:creator>
  <cp:lastModifiedBy>壬生 葵</cp:lastModifiedBy>
  <cp:revision>12</cp:revision>
  <dcterms:created xsi:type="dcterms:W3CDTF">2017-10-11T04:44:33Z</dcterms:created>
  <dcterms:modified xsi:type="dcterms:W3CDTF">2017-10-11T07:22:33Z</dcterms:modified>
</cp:coreProperties>
</file>