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2" r:id="rId5"/>
    <p:sldId id="260" r:id="rId6"/>
    <p:sldId id="263" r:id="rId7"/>
    <p:sldId id="266" r:id="rId8"/>
    <p:sldId id="268" r:id="rId9"/>
    <p:sldId id="267" r:id="rId10"/>
    <p:sldId id="269" r:id="rId11"/>
    <p:sldId id="270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6E46D-81A5-406F-BACC-C679F3ABC46D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D8230-D4E2-48E4-A4D4-1E976BA3E0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205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D8230-D4E2-48E4-A4D4-1E976BA3E03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7903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569-902F-4943-A830-6EF2971111E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A255-9821-4EE3-83A6-9FBCEE269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48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569-902F-4943-A830-6EF2971111E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A255-9821-4EE3-83A6-9FBCEE269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86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569-902F-4943-A830-6EF2971111E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A255-9821-4EE3-83A6-9FBCEE269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31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569-902F-4943-A830-6EF2971111E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A255-9821-4EE3-83A6-9FBCEE269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44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569-902F-4943-A830-6EF2971111E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A255-9821-4EE3-83A6-9FBCEE269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089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569-902F-4943-A830-6EF2971111E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A255-9821-4EE3-83A6-9FBCEE269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54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569-902F-4943-A830-6EF2971111E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A255-9821-4EE3-83A6-9FBCEE269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16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569-902F-4943-A830-6EF2971111E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A255-9821-4EE3-83A6-9FBCEE269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74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569-902F-4943-A830-6EF2971111E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A255-9821-4EE3-83A6-9FBCEE269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00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569-902F-4943-A830-6EF2971111E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A255-9821-4EE3-83A6-9FBCEE269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842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569-902F-4943-A830-6EF2971111E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A255-9821-4EE3-83A6-9FBCEE269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66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FB569-902F-4943-A830-6EF2971111E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CA255-9821-4EE3-83A6-9FBCEE269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754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Relationship Id="rId6" Type="http://schemas.openxmlformats.org/officeDocument/2006/relationships/audio" Target="../media/audio2.wav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3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3.wav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3.wav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2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7300" dirty="0" err="1"/>
              <a:t>Admise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sz="1800" dirty="0" smtClean="0"/>
              <a:t>アドミーズ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kumimoji="1" lang="en-US" altLang="ja-JP" dirty="0" smtClean="0">
                <a:solidFill>
                  <a:schemeClr val="tx1"/>
                </a:solidFill>
              </a:rPr>
              <a:t>Team: </a:t>
            </a:r>
            <a:r>
              <a:rPr kumimoji="1" lang="ja-JP" altLang="en-US" dirty="0" smtClean="0">
                <a:solidFill>
                  <a:schemeClr val="tx1"/>
                </a:solidFill>
              </a:rPr>
              <a:t>青山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9" name="Picture 2" descr="https://i.pinimg.com/originals/ea/11/5a/ea115a05adbb95e2cfede0fa5a8ffc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512" y="3861048"/>
            <a:ext cx="2387690" cy="309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blog-001.west.edge.storage-yahoo.jp/res/blog-09-68/gallery_box/folder/1782229/22/52203622/img_4?1353731330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202" y="4365104"/>
            <a:ext cx="5133975" cy="73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進捗状況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95536" y="54868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chemeClr val="accent2"/>
                </a:solidFill>
                <a:latin typeface="小塚ゴシック Pr6N B" pitchFamily="34" charset="-128"/>
                <a:ea typeface="小塚ゴシック Pr6N B" pitchFamily="34" charset="-128"/>
              </a:rPr>
              <a:t>♥</a:t>
            </a:r>
            <a:r>
              <a:rPr lang="ja-JP" altLang="en-US" dirty="0" smtClean="0">
                <a:solidFill>
                  <a:schemeClr val="accent2"/>
                </a:solidFill>
                <a:latin typeface="マキナス Scrap 5" pitchFamily="50" charset="-128"/>
                <a:ea typeface="マキナス Scrap 5" pitchFamily="50" charset="-128"/>
              </a:rPr>
              <a:t>デザイン</a:t>
            </a:r>
            <a:endParaRPr lang="en-US" altLang="ja-JP" sz="1400" dirty="0">
              <a:solidFill>
                <a:schemeClr val="accent2"/>
              </a:solidFill>
              <a:latin typeface="源暎ラテゴ" pitchFamily="34" charset="-128"/>
              <a:ea typeface="源暎ラテゴ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948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hammer.wav"/>
          </p:stSnd>
        </p:sndAc>
      </p:transition>
    </mc:Choice>
    <mc:Fallback xmlns="">
      <p:transition>
        <p:sndAc>
          <p:stSnd>
            <p:snd r:embed="rId3" name="hammer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76872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ja-JP" altLang="en-US" dirty="0">
                <a:latin typeface="源暎ラテゴ" pitchFamily="34" charset="-128"/>
                <a:ea typeface="源暎ラテゴ" pitchFamily="34" charset="-128"/>
              </a:rPr>
              <a:t>　</a:t>
            </a:r>
            <a:r>
              <a:rPr lang="ja-JP" altLang="en-US" dirty="0" smtClean="0">
                <a:latin typeface="源暎ラテゴ" pitchFamily="34" charset="-128"/>
                <a:ea typeface="源暎ラテゴ" pitchFamily="34" charset="-128"/>
              </a:rPr>
              <a:t>次回</a:t>
            </a:r>
            <a:r>
              <a:rPr lang="ja-JP" altLang="en-US" dirty="0">
                <a:latin typeface="源暎ラテゴ" pitchFamily="34" charset="-128"/>
                <a:ea typeface="源暎ラテゴ" pitchFamily="34" charset="-128"/>
              </a:rPr>
              <a:t>もお楽しみに！！</a:t>
            </a:r>
          </a:p>
        </p:txBody>
      </p:sp>
      <p:pic>
        <p:nvPicPr>
          <p:cNvPr id="5" name="Picture 2" descr="https://i.pinimg.com/originals/ea/11/5a/ea115a05adbb95e2cfede0fa5a8ffc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310" y="3861048"/>
            <a:ext cx="2387690" cy="309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blog-001.west.edge.storage-yahoo.jp/res/blog-09-68/gallery_box/folder/1782229/22/52203622/img_4?1353731330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365104"/>
            <a:ext cx="5133975" cy="73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正方形/長方形 10"/>
          <p:cNvSpPr/>
          <p:nvPr/>
        </p:nvSpPr>
        <p:spPr>
          <a:xfrm>
            <a:off x="3416186" y="6165304"/>
            <a:ext cx="415498" cy="369332"/>
          </a:xfrm>
          <a:prstGeom prst="rect">
            <a:avLst/>
          </a:prstGeom>
          <a:ln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accent6"/>
                </a:solidFill>
                <a:latin typeface="小塚ゴシック Pr6N B" pitchFamily="34" charset="-128"/>
                <a:ea typeface="小塚ゴシック Pr6N B" pitchFamily="34" charset="-128"/>
              </a:rPr>
              <a:t>♦</a:t>
            </a:r>
            <a:endParaRPr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335752" y="6165304"/>
            <a:ext cx="415498" cy="369332"/>
          </a:xfrm>
          <a:prstGeom prst="rect">
            <a:avLst/>
          </a:prstGeom>
          <a:ln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accent3">
                    <a:lumMod val="75000"/>
                  </a:schemeClr>
                </a:solidFill>
                <a:latin typeface="小塚ゴシック Pr6N B" pitchFamily="34" charset="-128"/>
                <a:ea typeface="小塚ゴシック Pr6N B" pitchFamily="34" charset="-128"/>
              </a:rPr>
              <a:t>♣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4496620" y="6165304"/>
            <a:ext cx="415498" cy="369332"/>
          </a:xfrm>
          <a:prstGeom prst="rect">
            <a:avLst/>
          </a:prstGeom>
          <a:ln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accent2"/>
                </a:solidFill>
                <a:latin typeface="小塚ゴシック Pr6N B" pitchFamily="34" charset="-128"/>
                <a:ea typeface="小塚ゴシック Pr6N B" pitchFamily="34" charset="-128"/>
              </a:rPr>
              <a:t>♥</a:t>
            </a:r>
            <a:endParaRPr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3956403" y="6165304"/>
            <a:ext cx="415498" cy="369332"/>
          </a:xfrm>
          <a:prstGeom prst="rect">
            <a:avLst/>
          </a:prstGeom>
          <a:ln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accent1"/>
                </a:solidFill>
                <a:latin typeface="小塚ゴシック Pr6N B" pitchFamily="34" charset="-128"/>
                <a:ea typeface="小塚ゴシック Pr6N B" pitchFamily="34" charset="-128"/>
              </a:rPr>
              <a:t>♠</a:t>
            </a:r>
            <a:endParaRPr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255318" y="6165304"/>
            <a:ext cx="415498" cy="369332"/>
          </a:xfrm>
          <a:prstGeom prst="rect">
            <a:avLst/>
          </a:prstGeom>
          <a:ln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accent2"/>
                </a:solidFill>
                <a:latin typeface="小塚ゴシック Pr6N B" pitchFamily="34" charset="-128"/>
                <a:ea typeface="小塚ゴシック Pr6N B" pitchFamily="34" charset="-128"/>
              </a:rPr>
              <a:t>♥</a:t>
            </a:r>
            <a:endParaRPr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715101" y="6165304"/>
            <a:ext cx="415498" cy="369332"/>
          </a:xfrm>
          <a:prstGeom prst="rect">
            <a:avLst/>
          </a:prstGeom>
          <a:ln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accent1"/>
                </a:solidFill>
                <a:latin typeface="小塚ゴシック Pr6N B" pitchFamily="34" charset="-128"/>
                <a:ea typeface="小塚ゴシック Pr6N B" pitchFamily="34" charset="-128"/>
              </a:rPr>
              <a:t>♠</a:t>
            </a:r>
            <a:endParaRPr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875969" y="6165304"/>
            <a:ext cx="415498" cy="369332"/>
          </a:xfrm>
          <a:prstGeom prst="rect">
            <a:avLst/>
          </a:prstGeom>
          <a:ln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accent1"/>
                </a:solidFill>
                <a:latin typeface="小塚ゴシック Pr6N B" pitchFamily="34" charset="-128"/>
                <a:ea typeface="小塚ゴシック Pr6N B" pitchFamily="34" charset="-128"/>
              </a:rPr>
              <a:t>♠</a:t>
            </a:r>
            <a:endParaRPr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1795535" y="6165304"/>
            <a:ext cx="415498" cy="369332"/>
          </a:xfrm>
          <a:prstGeom prst="rect">
            <a:avLst/>
          </a:prstGeom>
          <a:ln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accent1"/>
                </a:solidFill>
                <a:latin typeface="小塚ゴシック Pr6N B" pitchFamily="34" charset="-128"/>
                <a:ea typeface="小塚ゴシック Pr6N B" pitchFamily="34" charset="-128"/>
              </a:rPr>
              <a:t>♠</a:t>
            </a:r>
            <a:endParaRPr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5036834" y="6165304"/>
            <a:ext cx="415498" cy="369332"/>
          </a:xfrm>
          <a:prstGeom prst="rect">
            <a:avLst/>
          </a:prstGeom>
          <a:ln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accent1"/>
                </a:solidFill>
                <a:latin typeface="小塚ゴシック Pr6N B" pitchFamily="34" charset="-128"/>
                <a:ea typeface="小塚ゴシック Pr6N B" pitchFamily="34" charset="-128"/>
              </a:rPr>
              <a:t>♠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380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6" dur="6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7" dur="3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313" fill="hold">
                                          <p:stCondLst>
                                            <p:cond delay="313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" dur="313" fill="hold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0" dur="313" fill="hold">
                                          <p:stCondLst>
                                            <p:cond delay="9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34" presetClass="emp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2" dur="6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3" dur="3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" dur="313" fill="hold">
                                          <p:stCondLst>
                                            <p:cond delay="313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" dur="313" fill="hold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6" dur="313" fill="hold">
                                          <p:stCondLst>
                                            <p:cond delay="9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34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8" dur="6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9" dur="3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0" dur="313" fill="hold">
                                          <p:stCondLst>
                                            <p:cond delay="313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1" dur="313" fill="hold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2" dur="313" fill="hold">
                                          <p:stCondLst>
                                            <p:cond delay="9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34" presetClass="emp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4" dur="6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5" dur="3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6" dur="313" fill="hold">
                                          <p:stCondLst>
                                            <p:cond delay="31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7" dur="313" fill="hold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8" dur="313" fill="hold">
                                          <p:stCondLst>
                                            <p:cond delay="9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34" presetClass="emp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0" dur="6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1" dur="3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2" dur="313" fill="hold">
                                          <p:stCondLst>
                                            <p:cond delay="313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3" dur="313" fill="hold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4" dur="313" fill="hold">
                                          <p:stCondLst>
                                            <p:cond delay="9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34" presetClass="emph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6" dur="6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7" dur="3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8" dur="313" fill="hold">
                                          <p:stCondLst>
                                            <p:cond delay="313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9" dur="313" fill="hold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0" dur="313" fill="hold">
                                          <p:stCondLst>
                                            <p:cond delay="9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34" presetClass="emp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2" dur="6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3" dur="3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4" dur="313" fill="hold">
                                          <p:stCondLst>
                                            <p:cond delay="313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5" dur="313" fill="hold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6" dur="313" fill="hold">
                                          <p:stCondLst>
                                            <p:cond delay="9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34" presetClass="emph" presetSubtype="0" repeatCount="indefinite" fill="hold" grpId="0" nodeType="withEffect">
                                  <p:stCondLst>
                                    <p:cond delay="1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8" dur="6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9" dur="3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0" dur="313" fill="hold">
                                          <p:stCondLst>
                                            <p:cond delay="313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1" dur="313" fill="hold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2" dur="313" fill="hold">
                                          <p:stCondLst>
                                            <p:cond delay="9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34" presetClass="emp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4" dur="6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5" dur="3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6" dur="313" fill="hold">
                                          <p:stCondLst>
                                            <p:cond delay="313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7" dur="313" fill="hold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8" dur="313" fill="hold">
                                          <p:stCondLst>
                                            <p:cond delay="9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/>
          <p:cNvSpPr txBox="1"/>
          <p:nvPr/>
        </p:nvSpPr>
        <p:spPr>
          <a:xfrm>
            <a:off x="2056478" y="1386691"/>
            <a:ext cx="5724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3">
                    <a:lumMod val="75000"/>
                  </a:schemeClr>
                </a:solidFill>
                <a:latin typeface="小塚ゴシック Pr6N B" pitchFamily="34" charset="-128"/>
                <a:ea typeface="小塚ゴシック Pr6N B" pitchFamily="34" charset="-128"/>
              </a:rPr>
              <a:t>♣</a:t>
            </a:r>
            <a:r>
              <a:rPr lang="ja-JP" altLang="en-US" sz="2400" dirty="0">
                <a:latin typeface="小塚ゴシック Pr6N B" pitchFamily="34" charset="-128"/>
                <a:ea typeface="小塚ゴシック Pr6N B" pitchFamily="34" charset="-128"/>
              </a:rPr>
              <a:t>　</a:t>
            </a:r>
            <a:r>
              <a:rPr kumimoji="1" lang="ja-JP" altLang="en-US" sz="2400" dirty="0" smtClean="0">
                <a:latin typeface="マキナス Scrap 5" pitchFamily="50" charset="-128"/>
                <a:ea typeface="マキナス Scrap 5" pitchFamily="50" charset="-128"/>
              </a:rPr>
              <a:t>青山　</a:t>
            </a:r>
            <a:r>
              <a:rPr kumimoji="1" lang="en-US" altLang="ja-JP" dirty="0" smtClean="0">
                <a:latin typeface="源暎ラテゴ" pitchFamily="34" charset="-128"/>
                <a:ea typeface="源暎ラテゴ" pitchFamily="34" charset="-128"/>
              </a:rPr>
              <a:t>GN4A	</a:t>
            </a:r>
            <a:r>
              <a:rPr kumimoji="1" lang="ja-JP" altLang="en-US" dirty="0" smtClean="0">
                <a:latin typeface="源暎ラテゴ" pitchFamily="34" charset="-128"/>
                <a:ea typeface="源暎ラテゴ" pitchFamily="34" charset="-128"/>
              </a:rPr>
              <a:t>企画・仕様書・その他雑用</a:t>
            </a:r>
            <a:endParaRPr kumimoji="1" lang="en-US" altLang="ja-JP" dirty="0" smtClean="0">
              <a:latin typeface="源暎ラテゴ" pitchFamily="34" charset="-128"/>
              <a:ea typeface="源暎ラテゴ" pitchFamily="34" charset="-128"/>
            </a:endParaRPr>
          </a:p>
          <a:p>
            <a:r>
              <a:rPr lang="ja-JP" altLang="en-US" sz="2400" dirty="0">
                <a:solidFill>
                  <a:schemeClr val="accent6"/>
                </a:solidFill>
                <a:latin typeface="小塚ゴシック Pr6N B" pitchFamily="34" charset="-128"/>
                <a:ea typeface="小塚ゴシック Pr6N B" pitchFamily="34" charset="-128"/>
              </a:rPr>
              <a:t>♦</a:t>
            </a:r>
            <a:r>
              <a:rPr lang="ja-JP" altLang="en-US" sz="2400" dirty="0">
                <a:latin typeface="小塚ゴシック Pr6N B" pitchFamily="34" charset="-128"/>
                <a:ea typeface="小塚ゴシック Pr6N B" pitchFamily="34" charset="-128"/>
              </a:rPr>
              <a:t>　</a:t>
            </a:r>
            <a:r>
              <a:rPr lang="ja-JP" altLang="en-US" sz="2400" dirty="0" smtClean="0">
                <a:latin typeface="マキナス Scrap 5" pitchFamily="50" charset="-128"/>
                <a:ea typeface="マキナス Scrap 5" pitchFamily="50" charset="-128"/>
              </a:rPr>
              <a:t>壬生</a:t>
            </a:r>
            <a:r>
              <a:rPr lang="ja-JP" altLang="en-US" sz="2400" dirty="0">
                <a:latin typeface="マキナス Scrap 5" pitchFamily="50" charset="-128"/>
                <a:ea typeface="マキナス Scrap 5" pitchFamily="50" charset="-128"/>
              </a:rPr>
              <a:t>　</a:t>
            </a:r>
            <a:r>
              <a:rPr lang="en-US" altLang="ja-JP" dirty="0" smtClean="0">
                <a:latin typeface="源暎ラテゴ" pitchFamily="34" charset="-128"/>
                <a:ea typeface="源暎ラテゴ" pitchFamily="34" charset="-128"/>
              </a:rPr>
              <a:t>GN4A	</a:t>
            </a:r>
            <a:r>
              <a:rPr lang="ja-JP" altLang="en-US" dirty="0" smtClean="0">
                <a:latin typeface="源暎ラテゴ" pitchFamily="34" charset="-128"/>
                <a:ea typeface="源暎ラテゴ" pitchFamily="34" charset="-128"/>
              </a:rPr>
              <a:t>企画・雑用係</a:t>
            </a:r>
            <a:endParaRPr lang="en-US" altLang="ja-JP" dirty="0">
              <a:latin typeface="源暎ラテゴ" pitchFamily="34" charset="-128"/>
              <a:ea typeface="源暎ラテゴ" pitchFamily="34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056478" y="3508553"/>
            <a:ext cx="48013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1"/>
                </a:solidFill>
                <a:latin typeface="小塚ゴシック Pr6N B" pitchFamily="34" charset="-128"/>
                <a:ea typeface="小塚ゴシック Pr6N B" pitchFamily="34" charset="-128"/>
              </a:rPr>
              <a:t>♠</a:t>
            </a:r>
            <a:r>
              <a:rPr kumimoji="1" lang="ja-JP" altLang="en-US" sz="2400" dirty="0" smtClean="0">
                <a:latin typeface="小塚ゴシック Pr6N B" pitchFamily="34" charset="-128"/>
                <a:ea typeface="小塚ゴシック Pr6N B" pitchFamily="34" charset="-128"/>
              </a:rPr>
              <a:t>　</a:t>
            </a:r>
            <a:r>
              <a:rPr kumimoji="1" lang="ja-JP" altLang="en-US" sz="2400" dirty="0" smtClean="0">
                <a:latin typeface="マキナス Scrap 5" pitchFamily="50" charset="-128"/>
                <a:ea typeface="マキナス Scrap 5" pitchFamily="50" charset="-128"/>
              </a:rPr>
              <a:t>東　　</a:t>
            </a:r>
            <a:r>
              <a:rPr lang="en-US" altLang="ja-JP" dirty="0" smtClean="0">
                <a:latin typeface="源暎ラテゴ" pitchFamily="34" charset="-128"/>
                <a:ea typeface="源暎ラテゴ" pitchFamily="34" charset="-128"/>
              </a:rPr>
              <a:t>GN4A	</a:t>
            </a:r>
            <a:r>
              <a:rPr lang="ja-JP" altLang="en-US" dirty="0" smtClean="0">
                <a:latin typeface="源暎ラテゴ" pitchFamily="34" charset="-128"/>
                <a:ea typeface="源暎ラテゴ" pitchFamily="34" charset="-128"/>
              </a:rPr>
              <a:t>キャラクター操作</a:t>
            </a:r>
            <a:endParaRPr lang="en-US" altLang="ja-JP" dirty="0" smtClean="0">
              <a:latin typeface="源暎ラテゴ" pitchFamily="34" charset="-128"/>
              <a:ea typeface="源暎ラテゴ" pitchFamily="34" charset="-128"/>
            </a:endParaRPr>
          </a:p>
          <a:p>
            <a:r>
              <a:rPr lang="ja-JP" altLang="en-US" sz="2400" dirty="0" smtClean="0">
                <a:solidFill>
                  <a:schemeClr val="accent1"/>
                </a:solidFill>
                <a:latin typeface="小塚ゴシック Pr6N B" pitchFamily="34" charset="-128"/>
                <a:ea typeface="小塚ゴシック Pr6N B" pitchFamily="34" charset="-128"/>
              </a:rPr>
              <a:t>♠</a:t>
            </a:r>
            <a:r>
              <a:rPr lang="ja-JP" altLang="en-US" sz="2400" dirty="0" smtClean="0">
                <a:latin typeface="小塚ゴシック Pr6N B" pitchFamily="34" charset="-128"/>
                <a:ea typeface="小塚ゴシック Pr6N B" pitchFamily="34" charset="-128"/>
              </a:rPr>
              <a:t>　</a:t>
            </a:r>
            <a:r>
              <a:rPr lang="ja-JP" altLang="en-US" sz="2400" dirty="0" smtClean="0">
                <a:latin typeface="マキナス Scrap 5" pitchFamily="50" charset="-128"/>
                <a:ea typeface="マキナス Scrap 5" pitchFamily="50" charset="-128"/>
              </a:rPr>
              <a:t>一井　</a:t>
            </a:r>
            <a:r>
              <a:rPr lang="en-US" altLang="ja-JP" dirty="0" smtClean="0">
                <a:latin typeface="源暎ラテゴ" pitchFamily="34" charset="-128"/>
                <a:ea typeface="源暎ラテゴ" pitchFamily="34" charset="-128"/>
              </a:rPr>
              <a:t>GR4B	</a:t>
            </a:r>
            <a:r>
              <a:rPr lang="ja-JP" altLang="en-US" dirty="0" smtClean="0">
                <a:latin typeface="源暎ラテゴ" pitchFamily="34" charset="-128"/>
                <a:ea typeface="源暎ラテゴ" pitchFamily="34" charset="-128"/>
              </a:rPr>
              <a:t>　　</a:t>
            </a:r>
            <a:r>
              <a:rPr lang="en-US" altLang="ja-JP" dirty="0" smtClean="0">
                <a:latin typeface="源暎ラテゴ" pitchFamily="34" charset="-128"/>
                <a:ea typeface="源暎ラテゴ" pitchFamily="34" charset="-128"/>
              </a:rPr>
              <a:t>〃</a:t>
            </a:r>
            <a:endParaRPr lang="en-US" altLang="ja-JP" dirty="0">
              <a:latin typeface="源暎ラテゴ" pitchFamily="34" charset="-128"/>
              <a:ea typeface="源暎ラテゴ" pitchFamily="34" charset="-128"/>
            </a:endParaRPr>
          </a:p>
          <a:p>
            <a:r>
              <a:rPr lang="ja-JP" altLang="en-US" sz="2400" dirty="0" smtClean="0">
                <a:solidFill>
                  <a:schemeClr val="accent1"/>
                </a:solidFill>
                <a:latin typeface="小塚ゴシック Pr6N B" pitchFamily="34" charset="-128"/>
                <a:ea typeface="小塚ゴシック Pr6N B" pitchFamily="34" charset="-128"/>
              </a:rPr>
              <a:t>♠　</a:t>
            </a:r>
            <a:r>
              <a:rPr lang="ja-JP" altLang="en-US" sz="2400" dirty="0" smtClean="0">
                <a:latin typeface="マキナス Scrap 5" pitchFamily="50" charset="-128"/>
                <a:ea typeface="マキナス Scrap 5" pitchFamily="50" charset="-128"/>
              </a:rPr>
              <a:t>椿井</a:t>
            </a:r>
            <a:r>
              <a:rPr lang="ja-JP" altLang="en-US" sz="2400" dirty="0">
                <a:latin typeface="マキナス Scrap 5" pitchFamily="50" charset="-128"/>
                <a:ea typeface="マキナス Scrap 5" pitchFamily="50" charset="-128"/>
              </a:rPr>
              <a:t>　</a:t>
            </a:r>
            <a:r>
              <a:rPr lang="en-US" altLang="ja-JP" dirty="0" smtClean="0">
                <a:latin typeface="源暎ラテゴ" pitchFamily="34" charset="-128"/>
                <a:ea typeface="源暎ラテゴ" pitchFamily="34" charset="-128"/>
              </a:rPr>
              <a:t>GN4A	</a:t>
            </a:r>
            <a:r>
              <a:rPr lang="ja-JP" altLang="en-US" dirty="0" smtClean="0">
                <a:latin typeface="源暎ラテゴ" pitchFamily="34" charset="-128"/>
                <a:ea typeface="源暎ラテゴ" pitchFamily="34" charset="-128"/>
              </a:rPr>
              <a:t>戦闘システム</a:t>
            </a:r>
            <a:endParaRPr lang="en-US" altLang="ja-JP" dirty="0" smtClean="0">
              <a:latin typeface="源暎ラテゴ" pitchFamily="34" charset="-128"/>
              <a:ea typeface="源暎ラテゴ" pitchFamily="34" charset="-128"/>
            </a:endParaRPr>
          </a:p>
          <a:p>
            <a:r>
              <a:rPr lang="ja-JP" altLang="en-US" sz="2400" dirty="0" smtClean="0">
                <a:solidFill>
                  <a:schemeClr val="accent1"/>
                </a:solidFill>
                <a:latin typeface="小塚ゴシック Pr6N B" pitchFamily="34" charset="-128"/>
                <a:ea typeface="小塚ゴシック Pr6N B" pitchFamily="34" charset="-128"/>
              </a:rPr>
              <a:t>♠</a:t>
            </a:r>
            <a:r>
              <a:rPr lang="ja-JP" altLang="en-US" sz="2400" dirty="0" smtClean="0">
                <a:latin typeface="小塚ゴシック Pr6N B" pitchFamily="34" charset="-128"/>
                <a:ea typeface="小塚ゴシック Pr6N B" pitchFamily="34" charset="-128"/>
              </a:rPr>
              <a:t>　</a:t>
            </a:r>
            <a:r>
              <a:rPr lang="ja-JP" altLang="en-US" sz="2400" dirty="0" smtClean="0">
                <a:latin typeface="マキナス Scrap 5" pitchFamily="50" charset="-128"/>
                <a:ea typeface="マキナス Scrap 5" pitchFamily="50" charset="-128"/>
              </a:rPr>
              <a:t>橋口　</a:t>
            </a:r>
            <a:r>
              <a:rPr lang="en-US" altLang="ja-JP" dirty="0" smtClean="0">
                <a:latin typeface="源暎ラテゴ" pitchFamily="34" charset="-128"/>
                <a:ea typeface="源暎ラテゴ" pitchFamily="34" charset="-128"/>
              </a:rPr>
              <a:t>GR4B	</a:t>
            </a:r>
            <a:r>
              <a:rPr lang="ja-JP" altLang="en-US" dirty="0" smtClean="0">
                <a:latin typeface="源暎ラテゴ" pitchFamily="34" charset="-128"/>
                <a:ea typeface="源暎ラテゴ" pitchFamily="34" charset="-128"/>
              </a:rPr>
              <a:t>　　</a:t>
            </a:r>
            <a:r>
              <a:rPr lang="en-US" altLang="ja-JP" dirty="0" smtClean="0">
                <a:latin typeface="源暎ラテゴ" pitchFamily="34" charset="-128"/>
                <a:ea typeface="源暎ラテゴ" pitchFamily="34" charset="-128"/>
              </a:rPr>
              <a:t>〃</a:t>
            </a:r>
            <a:endParaRPr lang="en-US" altLang="ja-JP" dirty="0">
              <a:latin typeface="源暎ラテゴ" pitchFamily="34" charset="-128"/>
              <a:ea typeface="源暎ラテゴ" pitchFamily="34" charset="-128"/>
            </a:endParaRPr>
          </a:p>
          <a:p>
            <a:r>
              <a:rPr lang="ja-JP" altLang="en-US" sz="2400" dirty="0" smtClean="0">
                <a:solidFill>
                  <a:schemeClr val="accent1"/>
                </a:solidFill>
                <a:latin typeface="小塚ゴシック Pr6N B" pitchFamily="34" charset="-128"/>
                <a:ea typeface="小塚ゴシック Pr6N B" pitchFamily="34" charset="-128"/>
              </a:rPr>
              <a:t>♠　</a:t>
            </a:r>
            <a:r>
              <a:rPr lang="ja-JP" altLang="en-US" sz="2400" dirty="0" smtClean="0">
                <a:latin typeface="マキナス Scrap 5" pitchFamily="50" charset="-128"/>
                <a:ea typeface="マキナス Scrap 5" pitchFamily="50" charset="-128"/>
              </a:rPr>
              <a:t>辰巳</a:t>
            </a:r>
            <a:r>
              <a:rPr lang="ja-JP" altLang="en-US" sz="2400" dirty="0">
                <a:latin typeface="マキナス Scrap 5" pitchFamily="50" charset="-128"/>
                <a:ea typeface="マキナス Scrap 5" pitchFamily="50" charset="-128"/>
              </a:rPr>
              <a:t>　</a:t>
            </a:r>
            <a:r>
              <a:rPr lang="en-US" altLang="ja-JP" dirty="0" smtClean="0">
                <a:latin typeface="源暎ラテゴ" pitchFamily="34" charset="-128"/>
                <a:ea typeface="源暎ラテゴ" pitchFamily="34" charset="-128"/>
              </a:rPr>
              <a:t>GR4A	</a:t>
            </a:r>
            <a:r>
              <a:rPr lang="ja-JP" altLang="en-US" dirty="0" smtClean="0">
                <a:latin typeface="源暎ラテゴ" pitchFamily="34" charset="-128"/>
                <a:ea typeface="源暎ラテゴ" pitchFamily="34" charset="-128"/>
              </a:rPr>
              <a:t>通信対戦システム</a:t>
            </a:r>
            <a:endParaRPr lang="en-US" altLang="ja-JP" sz="2400" dirty="0">
              <a:latin typeface="源暎ラテゴ" pitchFamily="34" charset="-128"/>
              <a:ea typeface="源暎ラテゴ" pitchFamily="34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056478" y="2447622"/>
            <a:ext cx="6647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小塚ゴシック Pr6N B" pitchFamily="34" charset="-128"/>
                <a:ea typeface="小塚ゴシック Pr6N B" pitchFamily="34" charset="-128"/>
              </a:rPr>
              <a:t>♥</a:t>
            </a:r>
            <a:r>
              <a:rPr kumimoji="1" lang="ja-JP" altLang="en-US" sz="2400" dirty="0" smtClean="0">
                <a:latin typeface="小塚ゴシック Pr6N B" pitchFamily="34" charset="-128"/>
                <a:ea typeface="小塚ゴシック Pr6N B" pitchFamily="34" charset="-128"/>
              </a:rPr>
              <a:t>　</a:t>
            </a:r>
            <a:r>
              <a:rPr kumimoji="1" lang="ja-JP" altLang="en-US" sz="2400" dirty="0" smtClean="0">
                <a:latin typeface="マキナス Scrap 5" pitchFamily="50" charset="-128"/>
                <a:ea typeface="マキナス Scrap 5" pitchFamily="50" charset="-128"/>
              </a:rPr>
              <a:t>原田</a:t>
            </a:r>
            <a:r>
              <a:rPr lang="ja-JP" altLang="en-US" sz="2400" dirty="0">
                <a:latin typeface="マキナス Scrap 5" pitchFamily="50" charset="-128"/>
                <a:ea typeface="マキナス Scrap 5" pitchFamily="50" charset="-128"/>
              </a:rPr>
              <a:t>　</a:t>
            </a:r>
            <a:r>
              <a:rPr lang="en-US" altLang="ja-JP" dirty="0" smtClean="0">
                <a:latin typeface="源暎ラテゴ" pitchFamily="34" charset="-128"/>
                <a:ea typeface="源暎ラテゴ" pitchFamily="34" charset="-128"/>
              </a:rPr>
              <a:t>GN4A	3D</a:t>
            </a:r>
            <a:r>
              <a:rPr lang="ja-JP" altLang="en-US" dirty="0" smtClean="0">
                <a:latin typeface="源暎ラテゴ" pitchFamily="34" charset="-128"/>
                <a:ea typeface="源暎ラテゴ" pitchFamily="34" charset="-128"/>
              </a:rPr>
              <a:t>モデル・モーションな</a:t>
            </a:r>
            <a:r>
              <a:rPr lang="ja-JP" altLang="en-US" dirty="0">
                <a:latin typeface="源暎ラテゴ" pitchFamily="34" charset="-128"/>
                <a:ea typeface="源暎ラテゴ" pitchFamily="34" charset="-128"/>
              </a:rPr>
              <a:t>ど</a:t>
            </a:r>
            <a:r>
              <a:rPr lang="en-US" altLang="ja-JP" dirty="0" smtClean="0">
                <a:latin typeface="源暎ラテゴ" pitchFamily="34" charset="-128"/>
                <a:ea typeface="源暎ラテゴ" pitchFamily="34" charset="-128"/>
              </a:rPr>
              <a:t>	</a:t>
            </a:r>
            <a:endParaRPr lang="en-US" altLang="ja-JP" dirty="0">
              <a:latin typeface="源暎ラテゴ" pitchFamily="34" charset="-128"/>
              <a:ea typeface="源暎ラテゴ" pitchFamily="34" charset="-128"/>
            </a:endParaRPr>
          </a:p>
          <a:p>
            <a:r>
              <a:rPr lang="ja-JP" altLang="en-US" sz="2400" dirty="0" smtClean="0">
                <a:solidFill>
                  <a:schemeClr val="accent2"/>
                </a:solidFill>
                <a:latin typeface="小塚ゴシック Pr6N B" pitchFamily="34" charset="-128"/>
                <a:ea typeface="小塚ゴシック Pr6N B" pitchFamily="34" charset="-128"/>
              </a:rPr>
              <a:t>♥</a:t>
            </a:r>
            <a:r>
              <a:rPr lang="ja-JP" altLang="en-US" sz="2400" dirty="0" smtClean="0">
                <a:latin typeface="小塚ゴシック Pr6N B" pitchFamily="34" charset="-128"/>
                <a:ea typeface="小塚ゴシック Pr6N B" pitchFamily="34" charset="-128"/>
              </a:rPr>
              <a:t>　</a:t>
            </a:r>
            <a:r>
              <a:rPr lang="ja-JP" altLang="en-US" sz="2400" dirty="0" smtClean="0">
                <a:latin typeface="マキナス Scrap 5" pitchFamily="50" charset="-128"/>
                <a:ea typeface="マキナス Scrap 5" pitchFamily="50" charset="-128"/>
              </a:rPr>
              <a:t>瀧野</a:t>
            </a:r>
            <a:r>
              <a:rPr lang="ja-JP" altLang="en-US" sz="2400" dirty="0">
                <a:latin typeface="マキナス Scrap 5" pitchFamily="50" charset="-128"/>
                <a:ea typeface="マキナス Scrap 5" pitchFamily="50" charset="-128"/>
              </a:rPr>
              <a:t>　</a:t>
            </a:r>
            <a:r>
              <a:rPr lang="en-US" altLang="ja-JP" dirty="0" smtClean="0">
                <a:latin typeface="源暎ラテゴ" pitchFamily="34" charset="-128"/>
                <a:ea typeface="源暎ラテゴ" pitchFamily="34" charset="-128"/>
              </a:rPr>
              <a:t>GN4A	</a:t>
            </a:r>
            <a:r>
              <a:rPr lang="ja-JP" altLang="en-US" dirty="0" smtClean="0">
                <a:latin typeface="源暎ラテゴ" pitchFamily="34" charset="-128"/>
                <a:ea typeface="源暎ラテゴ" pitchFamily="34" charset="-128"/>
              </a:rPr>
              <a:t>キャラクターデザインなど</a:t>
            </a:r>
            <a:endParaRPr lang="en-US" altLang="ja-JP" dirty="0">
              <a:latin typeface="源暎ラテゴ" pitchFamily="34" charset="-128"/>
              <a:ea typeface="源暎ラテゴ" pitchFamily="34" charset="-128"/>
            </a:endParaRPr>
          </a:p>
        </p:txBody>
      </p:sp>
      <p:sp>
        <p:nvSpPr>
          <p:cNvPr id="12" name="右中かっこ 11"/>
          <p:cNvSpPr/>
          <p:nvPr/>
        </p:nvSpPr>
        <p:spPr>
          <a:xfrm rot="10800000">
            <a:off x="1660434" y="1478153"/>
            <a:ext cx="396044" cy="648072"/>
          </a:xfrm>
          <a:prstGeom prst="rightBrace">
            <a:avLst>
              <a:gd name="adj1" fmla="val 19877"/>
              <a:gd name="adj2" fmla="val 50000"/>
            </a:avLst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中かっこ 12"/>
          <p:cNvSpPr/>
          <p:nvPr/>
        </p:nvSpPr>
        <p:spPr>
          <a:xfrm rot="10800000">
            <a:off x="1660434" y="2539084"/>
            <a:ext cx="396044" cy="648072"/>
          </a:xfrm>
          <a:prstGeom prst="rightBrace">
            <a:avLst>
              <a:gd name="adj1" fmla="val 19877"/>
              <a:gd name="adj2" fmla="val 50000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中かっこ 13"/>
          <p:cNvSpPr/>
          <p:nvPr/>
        </p:nvSpPr>
        <p:spPr>
          <a:xfrm rot="10800000">
            <a:off x="1660434" y="3652569"/>
            <a:ext cx="396044" cy="1650960"/>
          </a:xfrm>
          <a:prstGeom prst="rightBrace">
            <a:avLst>
              <a:gd name="adj1" fmla="val 19877"/>
              <a:gd name="adj2" fmla="val 50000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75304" y="16483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 dirty="0" smtClean="0">
                <a:latin typeface="マキナス Scrap 5" pitchFamily="50" charset="-128"/>
                <a:ea typeface="マキナス Scrap 5" pitchFamily="50" charset="-128"/>
              </a:rPr>
              <a:t>企画</a:t>
            </a:r>
            <a:endParaRPr lang="en-US" altLang="ja-JP" sz="1200" dirty="0">
              <a:latin typeface="源暎ラテゴ" pitchFamily="34" charset="-128"/>
              <a:ea typeface="源暎ラテゴ" pitchFamily="34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59751" y="4324161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 dirty="0" smtClean="0">
                <a:latin typeface="マキナス Scrap 5" pitchFamily="50" charset="-128"/>
                <a:ea typeface="マキナス Scrap 5" pitchFamily="50" charset="-128"/>
              </a:rPr>
              <a:t>プログラム</a:t>
            </a:r>
            <a:endParaRPr lang="en-US" altLang="ja-JP" sz="1600" dirty="0">
              <a:latin typeface="源暎ラテゴ" pitchFamily="34" charset="-128"/>
              <a:ea typeface="源暎ラテゴ" pitchFamily="34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64936" y="270923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 dirty="0" smtClean="0">
                <a:latin typeface="マキナス Scrap 5" pitchFamily="50" charset="-128"/>
                <a:ea typeface="マキナス Scrap 5" pitchFamily="50" charset="-128"/>
              </a:rPr>
              <a:t>デザイン</a:t>
            </a:r>
            <a:endParaRPr lang="en-US" altLang="ja-JP" sz="1200" dirty="0">
              <a:latin typeface="源暎ラテゴ" pitchFamily="34" charset="-128"/>
              <a:ea typeface="源暎ラテゴ" pitchFamily="34" charset="-128"/>
            </a:endParaRPr>
          </a:p>
        </p:txBody>
      </p:sp>
      <p:sp>
        <p:nvSpPr>
          <p:cNvPr id="18" name="タイトル 1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メンバー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4593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  <p:sndAc>
          <p:stSnd>
            <p:snd r:embed="rId2" name="cashreg.wav"/>
          </p:stSnd>
        </p:sndAc>
      </p:transition>
    </mc:Choice>
    <mc:Fallback xmlns="">
      <p:transition spd="slow">
        <p:fade/>
        <p:sndAc>
          <p:stSnd>
            <p:snd r:embed="rId3" name="cashreg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2140100.MAETEL\Desktop\アセット 3@4x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90" r="43307" b="31353"/>
          <a:stretch/>
        </p:blipFill>
        <p:spPr bwMode="auto">
          <a:xfrm>
            <a:off x="3745942" y="2541515"/>
            <a:ext cx="1902758" cy="224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2140100.MAETEL\Desktop\アセット 3@4x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82" b="33217"/>
          <a:stretch/>
        </p:blipFill>
        <p:spPr bwMode="auto">
          <a:xfrm>
            <a:off x="3749192" y="2541515"/>
            <a:ext cx="1928230" cy="218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どんなゲームか</a:t>
            </a:r>
            <a:endParaRPr kumimoji="1" lang="ja-JP" altLang="en-US" sz="3200" dirty="0"/>
          </a:p>
        </p:txBody>
      </p:sp>
      <p:sp>
        <p:nvSpPr>
          <p:cNvPr id="4" name="正方形/長方形 3"/>
          <p:cNvSpPr/>
          <p:nvPr/>
        </p:nvSpPr>
        <p:spPr>
          <a:xfrm>
            <a:off x="539552" y="1412776"/>
            <a:ext cx="34832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源暎ラテゴ" pitchFamily="34" charset="-128"/>
                <a:ea typeface="源暎ラテゴ" pitchFamily="34" charset="-128"/>
              </a:rPr>
              <a:t>ジャンル　</a:t>
            </a:r>
            <a:r>
              <a:rPr lang="en-US" altLang="ja-JP" sz="1400" dirty="0" smtClean="0">
                <a:latin typeface="源暎ラテゴ" pitchFamily="34" charset="-128"/>
                <a:ea typeface="源暎ラテゴ" pitchFamily="34" charset="-128"/>
              </a:rPr>
              <a:t>RTSG</a:t>
            </a:r>
            <a:r>
              <a:rPr lang="ja-JP" altLang="en-US" sz="1400" dirty="0" smtClean="0">
                <a:latin typeface="源暎ラテゴ" pitchFamily="34" charset="-128"/>
                <a:ea typeface="源暎ラテゴ" pitchFamily="34" charset="-128"/>
              </a:rPr>
              <a:t>　陣取りゲーム</a:t>
            </a:r>
            <a:endParaRPr lang="en-US" altLang="ja-JP" sz="1400" dirty="0" smtClean="0">
              <a:latin typeface="源暎ラテゴ" pitchFamily="34" charset="-128"/>
              <a:ea typeface="源暎ラテゴ" pitchFamily="34" charset="-128"/>
            </a:endParaRPr>
          </a:p>
          <a:p>
            <a:r>
              <a:rPr lang="ja-JP" altLang="en-US" sz="1400" dirty="0" smtClean="0">
                <a:latin typeface="源暎ラテゴ" pitchFamily="34" charset="-128"/>
                <a:ea typeface="源暎ラテゴ" pitchFamily="34" charset="-128"/>
              </a:rPr>
              <a:t>プレイ人数　</a:t>
            </a:r>
            <a:r>
              <a:rPr lang="en-US" altLang="ja-JP" sz="1400" dirty="0" smtClean="0">
                <a:latin typeface="源暎ラテゴ" pitchFamily="34" charset="-128"/>
                <a:ea typeface="源暎ラテゴ" pitchFamily="34" charset="-128"/>
              </a:rPr>
              <a:t>2</a:t>
            </a:r>
            <a:r>
              <a:rPr lang="ja-JP" altLang="en-US" sz="1400" dirty="0" smtClean="0">
                <a:latin typeface="源暎ラテゴ" pitchFamily="34" charset="-128"/>
                <a:ea typeface="源暎ラテゴ" pitchFamily="34" charset="-128"/>
              </a:rPr>
              <a:t>人</a:t>
            </a:r>
          </a:p>
          <a:p>
            <a:r>
              <a:rPr lang="ja-JP" altLang="en-US" sz="1400" dirty="0" smtClean="0">
                <a:latin typeface="源暎ラテゴ" pitchFamily="34" charset="-128"/>
                <a:ea typeface="源暎ラテゴ" pitchFamily="34" charset="-128"/>
              </a:rPr>
              <a:t>コンセプト	数値差を出して戦況を変える</a:t>
            </a:r>
            <a:endParaRPr lang="ja-JP" altLang="en-US" sz="1400" dirty="0">
              <a:latin typeface="源暎ラテゴ" pitchFamily="34" charset="-128"/>
              <a:ea typeface="源暎ラテゴ" pitchFamily="34" charset="-128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538317" y="2571138"/>
            <a:ext cx="2563523" cy="2638825"/>
            <a:chOff x="441007" y="2571138"/>
            <a:chExt cx="2563523" cy="2638825"/>
          </a:xfrm>
        </p:grpSpPr>
        <p:pic>
          <p:nvPicPr>
            <p:cNvPr id="1029" name="Picture 5" descr="C:\Users\2140100.MAETEL\Desktop\アセット 1@4x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638"/>
            <a:stretch/>
          </p:blipFill>
          <p:spPr bwMode="auto">
            <a:xfrm>
              <a:off x="615649" y="2571138"/>
              <a:ext cx="2214240" cy="2125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441007" y="4625188"/>
              <a:ext cx="25635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600" dirty="0" smtClean="0">
                  <a:latin typeface="ニコカ" pitchFamily="2" charset="-128"/>
                  <a:ea typeface="ニコカ" pitchFamily="2" charset="-128"/>
                </a:rPr>
                <a:t>制限時間以内に</a:t>
              </a:r>
              <a:r>
                <a:rPr lang="ja-JP" altLang="en-US" sz="1600" dirty="0">
                  <a:latin typeface="ニコカ" pitchFamily="2" charset="-128"/>
                  <a:ea typeface="ニコカ" pitchFamily="2" charset="-128"/>
                </a:rPr>
                <a:t>エリア</a:t>
              </a:r>
              <a:r>
                <a:rPr lang="ja-JP" altLang="en-US" sz="1600" dirty="0" smtClean="0">
                  <a:latin typeface="ニコカ" pitchFamily="2" charset="-128"/>
                  <a:ea typeface="ニコカ" pitchFamily="2" charset="-128"/>
                </a:rPr>
                <a:t>を多く</a:t>
              </a:r>
              <a:endParaRPr lang="en-US" altLang="ja-JP" sz="1600" dirty="0" smtClean="0">
                <a:latin typeface="ニコカ" pitchFamily="2" charset="-128"/>
                <a:ea typeface="ニコカ" pitchFamily="2" charset="-128"/>
              </a:endParaRPr>
            </a:p>
            <a:p>
              <a:pPr algn="ctr"/>
              <a:r>
                <a:rPr lang="ja-JP" altLang="en-US" sz="1600" dirty="0" smtClean="0">
                  <a:latin typeface="ニコカ" pitchFamily="2" charset="-128"/>
                  <a:ea typeface="ニコカ" pitchFamily="2" charset="-128"/>
                </a:rPr>
                <a:t>もっているチームの勝ち</a:t>
              </a:r>
              <a:endParaRPr kumimoji="1" lang="ja-JP" altLang="en-US" sz="1600" dirty="0">
                <a:latin typeface="ニコカ" pitchFamily="2" charset="-128"/>
                <a:ea typeface="ニコカ" pitchFamily="2" charset="-128"/>
              </a:endParaRPr>
            </a:p>
          </p:txBody>
        </p:sp>
      </p:grpSp>
      <p:pic>
        <p:nvPicPr>
          <p:cNvPr id="11" name="Picture 2" descr="C:\Users\2140100.MAETEL\Desktop\アセット 3@4x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49" b="33265"/>
          <a:stretch/>
        </p:blipFill>
        <p:spPr bwMode="auto">
          <a:xfrm>
            <a:off x="5749430" y="2420888"/>
            <a:ext cx="3143050" cy="24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/>
          <p:cNvSpPr txBox="1"/>
          <p:nvPr/>
        </p:nvSpPr>
        <p:spPr>
          <a:xfrm>
            <a:off x="3872415" y="4846940"/>
            <a:ext cx="16498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 dirty="0" smtClean="0">
                <a:latin typeface="ニコカ" pitchFamily="2" charset="-128"/>
                <a:ea typeface="ニコカ" pitchFamily="2" charset="-128"/>
              </a:rPr>
              <a:t>エリアの上に乗って</a:t>
            </a:r>
            <a:endParaRPr lang="en-US" altLang="ja-JP" sz="1600" dirty="0" smtClean="0">
              <a:latin typeface="ニコカ" pitchFamily="2" charset="-128"/>
              <a:ea typeface="ニコカ" pitchFamily="2" charset="-128"/>
            </a:endParaRPr>
          </a:p>
          <a:p>
            <a:pPr algn="ctr"/>
            <a:r>
              <a:rPr kumimoji="1" lang="ja-JP" altLang="en-US" sz="1600" dirty="0" smtClean="0">
                <a:latin typeface="ニコカ" pitchFamily="2" charset="-128"/>
                <a:ea typeface="ニコカ" pitchFamily="2" charset="-128"/>
              </a:rPr>
              <a:t>ゲージをためると</a:t>
            </a:r>
            <a:endParaRPr kumimoji="1" lang="en-US" altLang="ja-JP" sz="1600" dirty="0" smtClean="0">
              <a:latin typeface="ニコカ" pitchFamily="2" charset="-128"/>
              <a:ea typeface="ニコカ" pitchFamily="2" charset="-128"/>
            </a:endParaRPr>
          </a:p>
          <a:p>
            <a:pPr algn="ctr"/>
            <a:r>
              <a:rPr lang="ja-JP" altLang="en-US" sz="1600" dirty="0" smtClean="0">
                <a:latin typeface="ニコカ" pitchFamily="2" charset="-128"/>
                <a:ea typeface="ニコカ" pitchFamily="2" charset="-128"/>
              </a:rPr>
              <a:t>エリア</a:t>
            </a:r>
            <a:r>
              <a:rPr lang="en-US" altLang="ja-JP" sz="1600" dirty="0" smtClean="0">
                <a:latin typeface="ニコカ" pitchFamily="2" charset="-128"/>
                <a:ea typeface="ニコカ" pitchFamily="2" charset="-128"/>
              </a:rPr>
              <a:t>GET</a:t>
            </a:r>
            <a:endParaRPr kumimoji="1" lang="ja-JP" altLang="en-US" sz="1600" dirty="0">
              <a:latin typeface="ニコカ" pitchFamily="2" charset="-128"/>
              <a:ea typeface="ニコカ" pitchFamily="2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548144" y="4846940"/>
            <a:ext cx="1545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 smtClean="0">
                <a:latin typeface="ニコカ" pitchFamily="2" charset="-128"/>
                <a:ea typeface="ニコカ" pitchFamily="2" charset="-128"/>
              </a:rPr>
              <a:t>エリアを取り合う</a:t>
            </a:r>
            <a:endParaRPr kumimoji="1" lang="en-US" altLang="ja-JP" sz="1600" dirty="0" smtClean="0">
              <a:latin typeface="ニコカ" pitchFamily="2" charset="-128"/>
              <a:ea typeface="ニコカ" pitchFamily="2" charset="-128"/>
            </a:endParaRPr>
          </a:p>
          <a:p>
            <a:pPr algn="ctr"/>
            <a:r>
              <a:rPr lang="ja-JP" altLang="en-US" sz="1600" dirty="0" smtClean="0">
                <a:latin typeface="ニコカ" pitchFamily="2" charset="-128"/>
                <a:ea typeface="ニコカ" pitchFamily="2" charset="-128"/>
              </a:rPr>
              <a:t>大乱闘！！</a:t>
            </a:r>
            <a:endParaRPr kumimoji="1" lang="ja-JP" altLang="en-US" sz="1600" dirty="0">
              <a:latin typeface="ニコカ" pitchFamily="2" charset="-128"/>
              <a:ea typeface="ニコカ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158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  <p:sndAc>
          <p:stSnd>
            <p:snd r:embed="rId2" name="cashreg.wav"/>
          </p:stSnd>
        </p:sndAc>
      </p:transition>
    </mc:Choice>
    <mc:Fallback xmlns="">
      <p:transition spd="slow">
        <p:fade/>
        <p:sndAc>
          <p:stSnd>
            <p:snd r:embed="rId6" name="cashreg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:\Users\2140100.MAETEL\Desktop\アセット 2@4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226" y="1340768"/>
            <a:ext cx="5727548" cy="338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49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hammer.wav"/>
          </p:stSnd>
        </p:sndAc>
      </p:transition>
    </mc:Choice>
    <mc:Fallback xmlns="">
      <p:transition>
        <p:sndAc>
          <p:stSnd>
            <p:snd r:embed="rId4" name="hammer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2140100.MAETEL\Desktop\アセット 4@4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56793"/>
            <a:ext cx="6161582" cy="402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2140100.MAETEL\Desktop\アセット 2@4x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18"/>
          <a:stretch/>
        </p:blipFill>
        <p:spPr bwMode="auto">
          <a:xfrm>
            <a:off x="169709" y="116632"/>
            <a:ext cx="2314059" cy="93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39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hammer.wav"/>
          </p:stSnd>
        </p:sndAc>
      </p:transition>
    </mc:Choice>
    <mc:Fallback xmlns="">
      <p:transition>
        <p:sndAc>
          <p:stSnd>
            <p:snd r:embed="rId5" name="hammer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2140100.MAETEL\Desktop\アセット 6@4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988" y="723001"/>
            <a:ext cx="6677405" cy="48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C:\Users\2140100.MAETEL\Desktop\アセット 2@4x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18"/>
          <a:stretch/>
        </p:blipFill>
        <p:spPr bwMode="auto">
          <a:xfrm>
            <a:off x="169709" y="116632"/>
            <a:ext cx="2314059" cy="93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85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hammer.wav"/>
          </p:stSnd>
        </p:sndAc>
      </p:transition>
    </mc:Choice>
    <mc:Fallback xmlns="">
      <p:transition>
        <p:sndAc>
          <p:stSnd>
            <p:snd r:embed="rId5" name="hammer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進捗状況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95536" y="54868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chemeClr val="accent1"/>
                </a:solidFill>
                <a:latin typeface="小塚ゴシック Pr6N B" pitchFamily="34" charset="-128"/>
                <a:ea typeface="小塚ゴシック Pr6N B" pitchFamily="34" charset="-128"/>
              </a:rPr>
              <a:t>♠</a:t>
            </a:r>
            <a:r>
              <a:rPr lang="ja-JP" altLang="en-US" dirty="0" smtClean="0">
                <a:solidFill>
                  <a:schemeClr val="accent1"/>
                </a:solidFill>
                <a:latin typeface="マキナス Scrap 5" pitchFamily="50" charset="-128"/>
                <a:ea typeface="マキナス Scrap 5" pitchFamily="50" charset="-128"/>
              </a:rPr>
              <a:t>プログラム</a:t>
            </a:r>
            <a:endParaRPr lang="en-US" altLang="ja-JP" sz="1400" dirty="0">
              <a:solidFill>
                <a:schemeClr val="accent1"/>
              </a:solidFill>
              <a:latin typeface="源暎ラテゴ" pitchFamily="34" charset="-128"/>
              <a:ea typeface="源暎ラテゴ" pitchFamily="34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85430" y="3065610"/>
            <a:ext cx="257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ここに実機があれば貼る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852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  <p:sndAc>
          <p:stSnd>
            <p:snd r:embed="rId3" name="cashreg.wav"/>
          </p:stSnd>
        </p:sndAc>
      </p:transition>
    </mc:Choice>
    <mc:Fallback xmlns="">
      <p:transition spd="slow">
        <p:fade/>
        <p:sndAc>
          <p:stSnd>
            <p:snd r:embed="rId4" name="cashreg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進捗状況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95536" y="54868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chemeClr val="accent1"/>
                </a:solidFill>
                <a:latin typeface="小塚ゴシック Pr6N B" pitchFamily="34" charset="-128"/>
                <a:ea typeface="小塚ゴシック Pr6N B" pitchFamily="34" charset="-128"/>
              </a:rPr>
              <a:t>♠</a:t>
            </a:r>
            <a:r>
              <a:rPr lang="ja-JP" altLang="en-US" dirty="0" smtClean="0">
                <a:solidFill>
                  <a:schemeClr val="accent1"/>
                </a:solidFill>
                <a:latin typeface="マキナス Scrap 5" pitchFamily="50" charset="-128"/>
                <a:ea typeface="マキナス Scrap 5" pitchFamily="50" charset="-128"/>
              </a:rPr>
              <a:t>プログラム</a:t>
            </a:r>
            <a:endParaRPr lang="en-US" altLang="ja-JP" sz="1400" dirty="0">
              <a:solidFill>
                <a:schemeClr val="accent1"/>
              </a:solidFill>
              <a:latin typeface="源暎ラテゴ" pitchFamily="34" charset="-128"/>
              <a:ea typeface="源暎ラテゴ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485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hammer.wav"/>
          </p:stSnd>
        </p:sndAc>
      </p:transition>
    </mc:Choice>
    <mc:Fallback xmlns="">
      <p:transition>
        <p:sndAc>
          <p:stSnd>
            <p:snd r:embed="rId3" name="hammer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進捗状況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95536" y="54868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chemeClr val="accent2"/>
                </a:solidFill>
                <a:latin typeface="小塚ゴシック Pr6N B" pitchFamily="34" charset="-128"/>
                <a:ea typeface="小塚ゴシック Pr6N B" pitchFamily="34" charset="-128"/>
              </a:rPr>
              <a:t>♥</a:t>
            </a:r>
            <a:r>
              <a:rPr lang="ja-JP" altLang="en-US" dirty="0" smtClean="0">
                <a:solidFill>
                  <a:schemeClr val="accent2"/>
                </a:solidFill>
                <a:latin typeface="マキナス Scrap 5" pitchFamily="50" charset="-128"/>
                <a:ea typeface="マキナス Scrap 5" pitchFamily="50" charset="-128"/>
              </a:rPr>
              <a:t>デザイン</a:t>
            </a:r>
            <a:endParaRPr lang="en-US" altLang="ja-JP" sz="1400" dirty="0">
              <a:solidFill>
                <a:schemeClr val="accent2"/>
              </a:solidFill>
              <a:latin typeface="源暎ラテゴ" pitchFamily="34" charset="-128"/>
              <a:ea typeface="源暎ラテゴ" pitchFamily="34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57565" y="3065610"/>
            <a:ext cx="2428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ここにスクリーンショット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832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  <p:sndAc>
          <p:stSnd>
            <p:snd r:embed="rId2" name="cashreg.wav"/>
          </p:stSnd>
        </p:sndAc>
      </p:transition>
    </mc:Choice>
    <mc:Fallback xmlns="">
      <p:transition spd="slow">
        <p:fade/>
        <p:sndAc>
          <p:stSnd>
            <p:snd r:embed="rId3" name="cashreg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79</Words>
  <Application>Microsoft Office PowerPoint</Application>
  <PresentationFormat>画面に合わせる (4:3)</PresentationFormat>
  <Paragraphs>47</Paragraphs>
  <Slides>11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Office ​​テーマ</vt:lpstr>
      <vt:lpstr>Admise アドミーズ</vt:lpstr>
      <vt:lpstr>メンバー</vt:lpstr>
      <vt:lpstr>どんなゲームか</vt:lpstr>
      <vt:lpstr>PowerPoint プレゼンテーション</vt:lpstr>
      <vt:lpstr>PowerPoint プレゼンテーション</vt:lpstr>
      <vt:lpstr>PowerPoint プレゼンテーション</vt:lpstr>
      <vt:lpstr>進捗状況</vt:lpstr>
      <vt:lpstr>進捗状況</vt:lpstr>
      <vt:lpstr>進捗状況</vt:lpstr>
      <vt:lpstr>進捗状況</vt:lpstr>
      <vt:lpstr>　次回もお楽しみに！！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Admise アドミーズ</dc:title>
  <dc:creator>壬生 葵</dc:creator>
  <cp:lastModifiedBy>壬生 葵</cp:lastModifiedBy>
  <cp:revision>18</cp:revision>
  <dcterms:created xsi:type="dcterms:W3CDTF">2017-10-11T04:44:33Z</dcterms:created>
  <dcterms:modified xsi:type="dcterms:W3CDTF">2017-10-18T05:37:51Z</dcterms:modified>
</cp:coreProperties>
</file>