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93" autoAdjust="0"/>
  </p:normalViewPr>
  <p:slideViewPr>
    <p:cSldViewPr>
      <p:cViewPr varScale="1">
        <p:scale>
          <a:sx n="62" d="100"/>
          <a:sy n="62" d="100"/>
        </p:scale>
        <p:origin x="-3510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42A9-5FF0-4899-AFE6-1E41F0921825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18613-40D1-4E0B-BC5A-406F98E7E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6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オープン枚数に制限を付ける</a:t>
            </a:r>
            <a:r>
              <a:rPr kumimoji="1" lang="en-US" altLang="ja-JP" dirty="0" smtClean="0"/>
              <a:t>(2,3</a:t>
            </a:r>
            <a:r>
              <a:rPr kumimoji="1" lang="ja-JP" altLang="en-US" dirty="0" smtClean="0"/>
              <a:t>枚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出撃兵士は極力少なくする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他の兵士は控えに置く</a:t>
            </a:r>
            <a:endParaRPr kumimoji="1" lang="en-US" altLang="ja-JP" dirty="0" smtClean="0"/>
          </a:p>
          <a:p>
            <a:r>
              <a:rPr kumimoji="1" lang="ja-JP" altLang="en-US" smtClean="0"/>
              <a:t>兵士は戦うと死ぬ！デスポーン！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18613-40D1-4E0B-BC5A-406F98E7EA2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28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9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7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8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24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1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9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3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4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0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7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29FC-87B4-494F-879A-6DEAEBEF107D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7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88640" y="229000"/>
            <a:ext cx="640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ペア コレクト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仮</a:t>
            </a:r>
            <a:r>
              <a:rPr lang="en-US" altLang="ja-JP" sz="2400" dirty="0" smtClean="0"/>
              <a:t>)	- Pair Collect</a:t>
            </a:r>
            <a:endParaRPr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04664" y="8193360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わちゃわちゃ</a:t>
            </a:r>
            <a:r>
              <a:rPr lang="ja-JP" altLang="en-US" dirty="0" smtClean="0"/>
              <a:t>すること</a:t>
            </a:r>
          </a:p>
          <a:p>
            <a:r>
              <a:rPr lang="ja-JP" altLang="en-US" dirty="0" err="1" smtClean="0"/>
              <a:t>うわ</a:t>
            </a:r>
            <a:r>
              <a:rPr lang="ja-JP" altLang="en-US" dirty="0" smtClean="0"/>
              <a:t>ーカードとられた～奪いに攻めにいくぞー</a:t>
            </a:r>
          </a:p>
          <a:p>
            <a:r>
              <a:rPr lang="ja-JP" altLang="en-US" dirty="0" smtClean="0"/>
              <a:t>さっきこのカードみたから取りに行くぞー！</a:t>
            </a:r>
          </a:p>
          <a:p>
            <a:r>
              <a:rPr lang="ja-JP" altLang="en-US" dirty="0" smtClean="0"/>
              <a:t>ちょろちょろ動かれると邪魔だから強いので倒しに行くぞ～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4664" y="7401272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ここがおもしろー</a:t>
            </a:r>
            <a:r>
              <a:rPr lang="ja-JP" altLang="en-US" dirty="0" err="1" smtClean="0"/>
              <a:t>い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01553" y="1280592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陣取り合戦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真剣衰弱！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04664" y="185665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ターゲット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4664" y="1280592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コンセプト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01553" y="1856656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算数ができる・</a:t>
            </a:r>
            <a:r>
              <a:rPr lang="ja-JP" altLang="en-US" dirty="0" err="1" smtClean="0"/>
              <a:t>そこそこ</a:t>
            </a:r>
            <a:r>
              <a:rPr lang="ja-JP" altLang="en-US" dirty="0" smtClean="0"/>
              <a:t>ゲームができる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04664" y="2874060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ゲーム概要</a:t>
            </a:r>
            <a:endParaRPr lang="ja-JP" altLang="en-US" dirty="0"/>
          </a:p>
        </p:txBody>
      </p:sp>
      <p:pic>
        <p:nvPicPr>
          <p:cNvPr id="1026" name="Picture 2" descr="C:\Users\2140100.MAETEL\Desktop\ゲーム概要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277654"/>
            <a:ext cx="53054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2101553" y="1579657"/>
            <a:ext cx="18325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陣取り合戦 </a:t>
            </a:r>
            <a:r>
              <a:rPr lang="en-US" altLang="ja-JP" sz="1200" dirty="0" smtClean="0"/>
              <a:t>+ </a:t>
            </a:r>
            <a:r>
              <a:rPr lang="ja-JP" altLang="en-US" sz="1200" dirty="0" smtClean="0"/>
              <a:t>真剣衰弱！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57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107</Words>
  <Application>Microsoft Office PowerPoint</Application>
  <PresentationFormat>A4 210 x 297 mm</PresentationFormat>
  <Paragraphs>17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壬生 葵</dc:creator>
  <cp:lastModifiedBy>壬生 葵</cp:lastModifiedBy>
  <cp:revision>6</cp:revision>
  <dcterms:created xsi:type="dcterms:W3CDTF">2017-10-03T07:47:35Z</dcterms:created>
  <dcterms:modified xsi:type="dcterms:W3CDTF">2017-10-04T07:40:03Z</dcterms:modified>
</cp:coreProperties>
</file>