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9D8D-261C-4BD3-BF3C-A74FF445B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C0F93-87AC-4BEA-8AA7-A7CA04599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F41C1-6085-4B39-B281-7C84DE6666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373EE-C751-4902-86A1-3918C6618F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9FBDE-BEF1-49E6-A2E6-B4516A4924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8B118-E10E-4715-9B05-2207C7858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DB8C5-85DE-4DEC-9D33-21869BDA2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DBFAA-ADE5-4CAE-A855-A944C142F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74EF0-217F-4EC5-B06C-9CD98D1486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40C10-E328-4433-A9A7-F77CB6158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2ACFC-BC34-4075-915B-FCC6827C9A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6490CD-1A4A-497B-BCF4-CCDC5B3090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Sample Powerpoint Slide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Created with Microsoft </a:t>
            </a:r>
          </a:p>
          <a:p>
            <a:r>
              <a:rPr lang="en-US"/>
              <a:t>Powerpoint X for Mac</a:t>
            </a:r>
          </a:p>
          <a:p>
            <a:r>
              <a:rPr lang="en-US"/>
              <a:t>Service Release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</Words>
  <Application>Microsoft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Times</vt:lpstr>
      <vt:lpstr>Blank Presentation</vt:lpstr>
      <vt:lpstr>Sample Powerpoint Slide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Slide</dc:title>
  <dc:creator>Keith Bennett</dc:creator>
  <cp:lastModifiedBy>garribas</cp:lastModifiedBy>
  <cp:revision>1</cp:revision>
  <dcterms:created xsi:type="dcterms:W3CDTF">2007-09-14T17:33:12Z</dcterms:created>
  <dcterms:modified xsi:type="dcterms:W3CDTF">2008-12-11T16:00:38Z</dcterms:modified>
</cp:coreProperties>
</file>