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7A693-390D-4141-BFDE-A879BBA9850D}" type="datetimeFigureOut">
              <a:rPr kumimoji="1" lang="ja-JP" altLang="en-US" smtClean="0"/>
              <a:t>2018/1/13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699FA-14D4-4914-A1F6-C9A7358DBC15}" type="slidenum">
              <a:rPr kumimoji="1" lang="ja-JP" altLang="en-US" smtClean="0"/>
              <a:t>‹#›</a:t>
            </a:fld>
            <a:endParaRPr kumimoji="1" lang="ja-JP" altLang="en-US"/>
          </a:p>
        </p:txBody>
      </p:sp>
    </p:spTree>
    <p:extLst>
      <p:ext uri="{BB962C8B-B14F-4D97-AF65-F5344CB8AC3E}">
        <p14:creationId xmlns:p14="http://schemas.microsoft.com/office/powerpoint/2010/main" val="6597151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4736A33-2E10-45F6-AE88-29D7F4DBB948}" type="datetime1">
              <a:rPr lang="en-US" altLang="ja-JP" smtClean="0"/>
              <a:t>1/13/2018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5B4282-BE8E-4761-A617-FEA0C25D297B}" type="datetime1">
              <a:rPr lang="en-US" altLang="ja-JP"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CA667B-A334-4572-B19A-989B50A376F2}" type="datetime1">
              <a:rPr lang="en-US" altLang="ja-JP"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200AE3E-AC6D-45DB-8D41-73EE1A50FC48}" type="datetime1">
              <a:rPr lang="en-US" altLang="ja-JP"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0F41E09-D0B1-4B67-941C-F18E44137098}" type="datetime1">
              <a:rPr lang="en-US" altLang="ja-JP"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0CF373C-EBFF-4E6D-AEC1-F16FDEE4BAF8}" type="datetime1">
              <a:rPr lang="en-US" altLang="ja-JP"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0D9457-BB9A-4872-BD60-5006CF28475E}" type="datetime1">
              <a:rPr lang="en-US" altLang="ja-JP"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41D35B-08EB-41E9-ACE0-89072530B2B9}" type="datetime1">
              <a:rPr lang="en-US" altLang="ja-JP"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35CEC27-1AF8-4DEC-AD04-210A39260766}" type="datetime1">
              <a:rPr lang="en-US" altLang="ja-JP"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B13DE8-87B2-43BF-B6AA-89F8E1671FD9}" type="datetime1">
              <a:rPr lang="en-US" altLang="ja-JP"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E97799C9-84D9-46D2-A11E-BCF8A720529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FA081B0-87C3-496A-B8DD-667A19607705}" type="datetime1">
              <a:rPr lang="en-US" altLang="ja-JP"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7B4BF97-F394-465F-AF3D-E2172454D878}" type="datetime1">
              <a:rPr lang="en-US" altLang="ja-JP"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A4AD25C-B4F5-480A-B254-622634915126}" type="datetime1">
              <a:rPr lang="en-US" altLang="ja-JP" smtClean="0"/>
              <a:t>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2249626-8BF2-4E92-B2E4-11566C16793C}" type="datetime1">
              <a:rPr lang="en-US" altLang="ja-JP" smtClean="0"/>
              <a:t>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1E320-E138-4C26-8F26-53C06485CEE7}" type="datetime1">
              <a:rPr lang="en-US" altLang="ja-JP" smtClean="0"/>
              <a:t>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B1746A-CEF9-4118-8DF2-9C42DDEB9D09}" type="datetime1">
              <a:rPr lang="en-US" altLang="ja-JP"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86E02C9-057B-4CEB-8DAD-24F8EAD55524}" type="datetime1">
              <a:rPr lang="en-US" altLang="ja-JP"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358E70-C3A2-4916-BF75-7AB7E8F95699}" type="datetime1">
              <a:rPr lang="en-US" altLang="ja-JP" smtClean="0"/>
              <a:t>1/13/2018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2B12656-329A-4A55-BF70-7CFC7A6391A0}"/>
              </a:ext>
            </a:extLst>
          </p:cNvPr>
          <p:cNvSpPr>
            <a:spLocks noGrp="1"/>
          </p:cNvSpPr>
          <p:nvPr>
            <p:ph type="ctrTitle"/>
          </p:nvPr>
        </p:nvSpPr>
        <p:spPr/>
        <p:txBody>
          <a:bodyPr/>
          <a:lstStyle/>
          <a:p>
            <a:r>
              <a:rPr kumimoji="1" lang="ja-JP" altLang="en-US" dirty="0"/>
              <a:t>ポケモン消去しりとり</a:t>
            </a:r>
          </a:p>
        </p:txBody>
      </p:sp>
      <p:sp>
        <p:nvSpPr>
          <p:cNvPr id="3" name="サブタイトル 2">
            <a:extLst>
              <a:ext uri="{FF2B5EF4-FFF2-40B4-BE49-F238E27FC236}">
                <a16:creationId xmlns:a16="http://schemas.microsoft.com/office/drawing/2014/main" xmlns="" id="{70151690-4472-4500-AD1A-F8948B4C97F9}"/>
              </a:ext>
            </a:extLst>
          </p:cNvPr>
          <p:cNvSpPr>
            <a:spLocks noGrp="1"/>
          </p:cNvSpPr>
          <p:nvPr>
            <p:ph type="subTitle" idx="1"/>
          </p:nvPr>
        </p:nvSpPr>
        <p:spPr/>
        <p:txBody>
          <a:bodyPr>
            <a:normAutofit/>
          </a:bodyPr>
          <a:lstStyle/>
          <a:p>
            <a:r>
              <a:rPr kumimoji="1" lang="en-US" altLang="ja-JP" sz="2800" dirty="0"/>
              <a:t>15FI018</a:t>
            </a:r>
            <a:r>
              <a:rPr kumimoji="1" lang="ja-JP" altLang="en-US" sz="2800" dirty="0"/>
              <a:t>　江森智也</a:t>
            </a:r>
            <a:endParaRPr kumimoji="1" lang="en-US" altLang="ja-JP" sz="2800" dirty="0"/>
          </a:p>
          <a:p>
            <a:r>
              <a:rPr lang="en-US" altLang="ja-JP" sz="2800" dirty="0"/>
              <a:t>15FI026</a:t>
            </a:r>
            <a:r>
              <a:rPr lang="ja-JP" altLang="en-US" sz="2800" dirty="0"/>
              <a:t>　尾崎将</a:t>
            </a:r>
            <a:endParaRPr kumimoji="1" lang="ja-JP" altLang="en-US" sz="2800" dirty="0"/>
          </a:p>
        </p:txBody>
      </p:sp>
      <p:sp>
        <p:nvSpPr>
          <p:cNvPr id="4" name="スライド番号プレースホルダー 3">
            <a:extLst>
              <a:ext uri="{FF2B5EF4-FFF2-40B4-BE49-F238E27FC236}">
                <a16:creationId xmlns:a16="http://schemas.microsoft.com/office/drawing/2014/main" xmlns="" id="{49797E24-3701-4F8F-8E70-0F39367D2E71}"/>
              </a:ext>
            </a:extLst>
          </p:cNvPr>
          <p:cNvSpPr>
            <a:spLocks noGrp="1"/>
          </p:cNvSpPr>
          <p:nvPr>
            <p:ph type="sldNum" sz="quarter" idx="12"/>
          </p:nvPr>
        </p:nvSpPr>
        <p:spPr/>
        <p:txBody>
          <a:bodyPr/>
          <a:lstStyle/>
          <a:p>
            <a:fld id="{D57F1E4F-1CFF-5643-939E-217C01CDF565}" type="slidenum">
              <a:rPr lang="en-US" sz="2800" smtClean="0"/>
              <a:pPr/>
              <a:t>1</a:t>
            </a:fld>
            <a:endParaRPr lang="en-US" sz="2800" dirty="0"/>
          </a:p>
        </p:txBody>
      </p:sp>
    </p:spTree>
    <p:extLst>
      <p:ext uri="{BB962C8B-B14F-4D97-AF65-F5344CB8AC3E}">
        <p14:creationId xmlns:p14="http://schemas.microsoft.com/office/powerpoint/2010/main" val="806766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動作説明</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名前の末尾に合わせて入力（クライアント</a:t>
            </a:r>
            <a:r>
              <a:rPr lang="ja-JP" altLang="en-US" dirty="0"/>
              <a:t>２</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E97799C9-84D9-46D2-A11E-BCF8A720529D}" type="slidenum">
              <a:rPr lang="en-US" smtClean="0"/>
              <a:pPr/>
              <a:t>10</a:t>
            </a:fld>
            <a:endParaRPr 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732" y="2961367"/>
            <a:ext cx="4770533" cy="3147333"/>
          </a:xfrm>
          <a:prstGeom prst="rect">
            <a:avLst/>
          </a:prstGeom>
        </p:spPr>
      </p:pic>
    </p:spTree>
    <p:extLst>
      <p:ext uri="{BB962C8B-B14F-4D97-AF65-F5344CB8AC3E}">
        <p14:creationId xmlns:p14="http://schemas.microsoft.com/office/powerpoint/2010/main" val="282155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動作説明</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OK</a:t>
            </a:r>
            <a:r>
              <a:rPr lang="ja-JP" altLang="en-US" dirty="0" smtClean="0"/>
              <a:t>で送信する（クライアント</a:t>
            </a:r>
            <a:r>
              <a:rPr lang="ja-JP" altLang="en-US" dirty="0"/>
              <a:t>２</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E97799C9-84D9-46D2-A11E-BCF8A720529D}" type="slidenum">
              <a:rPr lang="en-US" smtClean="0"/>
              <a:pPr/>
              <a:t>11</a:t>
            </a:fld>
            <a:endParaRPr 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732" y="2999468"/>
            <a:ext cx="4770533" cy="3147333"/>
          </a:xfrm>
          <a:prstGeom prst="rect">
            <a:avLst/>
          </a:prstGeom>
        </p:spPr>
      </p:pic>
    </p:spTree>
    <p:extLst>
      <p:ext uri="{BB962C8B-B14F-4D97-AF65-F5344CB8AC3E}">
        <p14:creationId xmlns:p14="http://schemas.microsoft.com/office/powerpoint/2010/main" val="2264283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動作説明</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末尾が「ン」だと負け（クライアント</a:t>
            </a:r>
            <a:r>
              <a:rPr lang="ja-JP" altLang="en-US" dirty="0"/>
              <a:t>２</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E97799C9-84D9-46D2-A11E-BCF8A720529D}" type="slidenum">
              <a:rPr lang="en-US" smtClean="0"/>
              <a:pPr/>
              <a:t>12</a:t>
            </a:fld>
            <a:endParaRPr 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732" y="2961367"/>
            <a:ext cx="4770533" cy="3147333"/>
          </a:xfrm>
          <a:prstGeom prst="rect">
            <a:avLst/>
          </a:prstGeom>
        </p:spPr>
      </p:pic>
    </p:spTree>
    <p:extLst>
      <p:ext uri="{BB962C8B-B14F-4D97-AF65-F5344CB8AC3E}">
        <p14:creationId xmlns:p14="http://schemas.microsoft.com/office/powerpoint/2010/main" val="79118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642" y="2953747"/>
            <a:ext cx="4778154" cy="3154953"/>
          </a:xfrm>
          <a:prstGeom prst="rect">
            <a:avLst/>
          </a:prstGeom>
        </p:spPr>
      </p:pic>
      <p:sp>
        <p:nvSpPr>
          <p:cNvPr id="2" name="タイトル 1"/>
          <p:cNvSpPr>
            <a:spLocks noGrp="1"/>
          </p:cNvSpPr>
          <p:nvPr>
            <p:ph type="title"/>
          </p:nvPr>
        </p:nvSpPr>
        <p:spPr/>
        <p:txBody>
          <a:bodyPr/>
          <a:lstStyle/>
          <a:p>
            <a:r>
              <a:rPr kumimoji="1" lang="ja-JP" altLang="en-US" dirty="0" smtClean="0"/>
              <a:t>動作説明</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勝敗を表示</a:t>
            </a:r>
            <a:endParaRPr kumimoji="1" lang="ja-JP" altLang="en-US" dirty="0"/>
          </a:p>
        </p:txBody>
      </p:sp>
      <p:sp>
        <p:nvSpPr>
          <p:cNvPr id="4" name="スライド番号プレースホルダー 3"/>
          <p:cNvSpPr>
            <a:spLocks noGrp="1"/>
          </p:cNvSpPr>
          <p:nvPr>
            <p:ph type="sldNum" sz="quarter" idx="12"/>
          </p:nvPr>
        </p:nvSpPr>
        <p:spPr/>
        <p:txBody>
          <a:bodyPr/>
          <a:lstStyle/>
          <a:p>
            <a:fld id="{E97799C9-84D9-46D2-A11E-BCF8A720529D}" type="slidenum">
              <a:rPr lang="en-US" smtClean="0"/>
              <a:pPr/>
              <a:t>13</a:t>
            </a:fld>
            <a:endParaRPr 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466" y="2953747"/>
            <a:ext cx="4770533" cy="3147333"/>
          </a:xfrm>
          <a:prstGeom prst="rect">
            <a:avLst/>
          </a:prstGeom>
        </p:spPr>
      </p:pic>
    </p:spTree>
    <p:extLst>
      <p:ext uri="{BB962C8B-B14F-4D97-AF65-F5344CB8AC3E}">
        <p14:creationId xmlns:p14="http://schemas.microsoft.com/office/powerpoint/2010/main" val="293603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成果物</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ポケモンの名前縛りで消去</a:t>
            </a:r>
            <a:r>
              <a:rPr lang="ja-JP" altLang="en-US" dirty="0" smtClean="0"/>
              <a:t>しりとり</a:t>
            </a:r>
            <a:endParaRPr lang="en-US" altLang="ja-JP" dirty="0"/>
          </a:p>
          <a:p>
            <a:r>
              <a:rPr lang="ja-JP" altLang="en-US" dirty="0"/>
              <a:t>「消去しりとり」とは</a:t>
            </a:r>
            <a:endParaRPr lang="en-US" altLang="ja-JP" dirty="0"/>
          </a:p>
          <a:p>
            <a:pPr marL="457200" lvl="1" indent="0">
              <a:buNone/>
            </a:pPr>
            <a:r>
              <a:rPr lang="ja-JP" altLang="en-US" dirty="0"/>
              <a:t>５０音の言葉を一度ずつしか使えないしりとり</a:t>
            </a:r>
            <a:endParaRPr lang="en-US" altLang="ja-JP" dirty="0"/>
          </a:p>
          <a:p>
            <a:pPr marL="457200" lvl="1" indent="0">
              <a:buNone/>
            </a:pPr>
            <a:r>
              <a:rPr lang="ja-JP" altLang="en-US" dirty="0"/>
              <a:t>濁点や半濁点のついた語は、それを無いものとした時の語でカウント</a:t>
            </a:r>
            <a:r>
              <a:rPr lang="ja-JP" altLang="en-US" dirty="0" smtClean="0"/>
              <a:t>する</a:t>
            </a:r>
            <a:endParaRPr lang="en-US" altLang="ja-JP" dirty="0"/>
          </a:p>
          <a:p>
            <a:pPr marL="457200" lvl="1" indent="0">
              <a:buNone/>
            </a:pPr>
            <a:endParaRPr lang="en-US" altLang="ja-JP" dirty="0"/>
          </a:p>
          <a:p>
            <a:r>
              <a:rPr lang="ja-JP" altLang="en-US" dirty="0"/>
              <a:t>通信：</a:t>
            </a:r>
            <a:r>
              <a:rPr lang="en-US" altLang="ja-JP" dirty="0"/>
              <a:t>TCP</a:t>
            </a:r>
            <a:r>
              <a:rPr lang="ja-JP" altLang="en-US" dirty="0"/>
              <a:t>通信　</a:t>
            </a:r>
            <a:r>
              <a:rPr lang="ja-JP" altLang="en-US" dirty="0" smtClean="0"/>
              <a:t>サーバ</a:t>
            </a:r>
            <a:r>
              <a:rPr lang="en-US" altLang="ja-JP" dirty="0" smtClean="0"/>
              <a:t>1:</a:t>
            </a:r>
            <a:r>
              <a:rPr lang="ja-JP" altLang="en-US" dirty="0" smtClean="0"/>
              <a:t>クライアント</a:t>
            </a:r>
            <a:r>
              <a:rPr lang="en-US" altLang="ja-JP" dirty="0"/>
              <a:t>2</a:t>
            </a:r>
          </a:p>
          <a:p>
            <a:r>
              <a:rPr lang="ja-JP" altLang="en-US" dirty="0"/>
              <a:t>実装</a:t>
            </a:r>
            <a:r>
              <a:rPr lang="ja-JP" altLang="en-US" dirty="0" smtClean="0"/>
              <a:t>：</a:t>
            </a:r>
            <a:r>
              <a:rPr lang="en-US" altLang="ja-JP" dirty="0"/>
              <a:t>J</a:t>
            </a:r>
            <a:r>
              <a:rPr lang="en-US" altLang="ja-JP" dirty="0" smtClean="0"/>
              <a:t>ava</a:t>
            </a:r>
            <a:endParaRPr lang="en-US" altLang="ja-JP" dirty="0"/>
          </a:p>
        </p:txBody>
      </p:sp>
      <p:sp>
        <p:nvSpPr>
          <p:cNvPr id="4" name="スライド番号プレースホルダー 3"/>
          <p:cNvSpPr>
            <a:spLocks noGrp="1"/>
          </p:cNvSpPr>
          <p:nvPr>
            <p:ph type="sldNum" sz="quarter" idx="12"/>
          </p:nvPr>
        </p:nvSpPr>
        <p:spPr/>
        <p:txBody>
          <a:bodyPr/>
          <a:lstStyle/>
          <a:p>
            <a:fld id="{E97799C9-84D9-46D2-A11E-BCF8A720529D}" type="slidenum">
              <a:rPr lang="en-US" smtClean="0"/>
              <a:pPr/>
              <a:t>2</a:t>
            </a:fld>
            <a:endParaRPr lang="en-US" dirty="0"/>
          </a:p>
        </p:txBody>
      </p:sp>
    </p:spTree>
    <p:extLst>
      <p:ext uri="{BB962C8B-B14F-4D97-AF65-F5344CB8AC3E}">
        <p14:creationId xmlns:p14="http://schemas.microsoft.com/office/powerpoint/2010/main" val="257306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E1F0E71-D1A3-4CDA-B4C7-9942FA6B86C7}"/>
              </a:ext>
            </a:extLst>
          </p:cNvPr>
          <p:cNvSpPr>
            <a:spLocks noGrp="1"/>
          </p:cNvSpPr>
          <p:nvPr>
            <p:ph type="title"/>
          </p:nvPr>
        </p:nvSpPr>
        <p:spPr/>
        <p:txBody>
          <a:bodyPr/>
          <a:lstStyle/>
          <a:p>
            <a:r>
              <a:rPr kumimoji="1" lang="ja-JP" altLang="en-US" dirty="0"/>
              <a:t>役割分担</a:t>
            </a:r>
          </a:p>
        </p:txBody>
      </p:sp>
      <p:sp>
        <p:nvSpPr>
          <p:cNvPr id="3" name="コンテンツ プレースホルダー 2">
            <a:extLst>
              <a:ext uri="{FF2B5EF4-FFF2-40B4-BE49-F238E27FC236}">
                <a16:creationId xmlns:a16="http://schemas.microsoft.com/office/drawing/2014/main" xmlns="" id="{9396FF22-4B87-49DE-97B4-59F5890C8F7F}"/>
              </a:ext>
            </a:extLst>
          </p:cNvPr>
          <p:cNvSpPr>
            <a:spLocks noGrp="1"/>
          </p:cNvSpPr>
          <p:nvPr>
            <p:ph idx="1"/>
          </p:nvPr>
        </p:nvSpPr>
        <p:spPr/>
        <p:txBody>
          <a:bodyPr>
            <a:normAutofit/>
          </a:bodyPr>
          <a:lstStyle/>
          <a:p>
            <a:r>
              <a:rPr kumimoji="1" lang="ja-JP" altLang="en-US" sz="2800" dirty="0"/>
              <a:t>サーバー及び、しりとりの動作処理</a:t>
            </a:r>
            <a:endParaRPr lang="en-US" altLang="ja-JP" sz="2800" dirty="0"/>
          </a:p>
          <a:p>
            <a:pPr marL="0" indent="0">
              <a:buNone/>
            </a:pPr>
            <a:r>
              <a:rPr kumimoji="1" lang="en-US" altLang="ja-JP" sz="2800" dirty="0"/>
              <a:t>	</a:t>
            </a:r>
            <a:r>
              <a:rPr kumimoji="1" lang="ja-JP" altLang="en-US" sz="2800" dirty="0"/>
              <a:t>→　尾崎</a:t>
            </a:r>
            <a:endParaRPr kumimoji="1" lang="en-US" altLang="ja-JP" sz="2800" dirty="0"/>
          </a:p>
          <a:p>
            <a:r>
              <a:rPr kumimoji="1" lang="ja-JP" altLang="en-US" sz="2800" dirty="0"/>
              <a:t>クライアント</a:t>
            </a:r>
            <a:r>
              <a:rPr kumimoji="1" lang="en-US" altLang="ja-JP" sz="2800" dirty="0"/>
              <a:t>(GUI)</a:t>
            </a:r>
            <a:r>
              <a:rPr kumimoji="1" lang="ja-JP" altLang="en-US" sz="2800" dirty="0"/>
              <a:t>及び、言葉の処理</a:t>
            </a:r>
            <a:endParaRPr kumimoji="1" lang="en-US" altLang="ja-JP" sz="2800" dirty="0"/>
          </a:p>
          <a:p>
            <a:pPr marL="0" indent="0">
              <a:buNone/>
            </a:pPr>
            <a:r>
              <a:rPr lang="en-US" altLang="ja-JP" sz="2800" dirty="0"/>
              <a:t>	</a:t>
            </a:r>
            <a:r>
              <a:rPr lang="ja-JP" altLang="en-US" sz="2800" dirty="0"/>
              <a:t>→　江森</a:t>
            </a:r>
            <a:endParaRPr kumimoji="1" lang="ja-JP" altLang="en-US" sz="2800" dirty="0"/>
          </a:p>
        </p:txBody>
      </p:sp>
      <p:sp>
        <p:nvSpPr>
          <p:cNvPr id="4" name="スライド番号プレースホルダー 3">
            <a:extLst>
              <a:ext uri="{FF2B5EF4-FFF2-40B4-BE49-F238E27FC236}">
                <a16:creationId xmlns:a16="http://schemas.microsoft.com/office/drawing/2014/main" xmlns="" id="{40C7D656-151F-409C-B903-BB9EEDAAC540}"/>
              </a:ext>
            </a:extLst>
          </p:cNvPr>
          <p:cNvSpPr>
            <a:spLocks noGrp="1"/>
          </p:cNvSpPr>
          <p:nvPr>
            <p:ph type="sldNum" sz="quarter" idx="12"/>
          </p:nvPr>
        </p:nvSpPr>
        <p:spPr>
          <a:xfrm>
            <a:off x="10353901" y="5969000"/>
            <a:ext cx="542697" cy="279400"/>
          </a:xfrm>
        </p:spPr>
        <p:txBody>
          <a:bodyPr/>
          <a:lstStyle/>
          <a:p>
            <a:fld id="{E97799C9-84D9-46D2-A11E-BCF8A720529D}" type="slidenum">
              <a:rPr lang="en-US" smtClean="0"/>
              <a:t>3</a:t>
            </a:fld>
            <a:endParaRPr lang="en-US" dirty="0"/>
          </a:p>
        </p:txBody>
      </p:sp>
    </p:spTree>
    <p:extLst>
      <p:ext uri="{BB962C8B-B14F-4D97-AF65-F5344CB8AC3E}">
        <p14:creationId xmlns:p14="http://schemas.microsoft.com/office/powerpoint/2010/main" val="290256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AAAE915-F0EF-475F-A03C-A84003212E73}"/>
              </a:ext>
            </a:extLst>
          </p:cNvPr>
          <p:cNvSpPr>
            <a:spLocks noGrp="1"/>
          </p:cNvSpPr>
          <p:nvPr>
            <p:ph type="title"/>
          </p:nvPr>
        </p:nvSpPr>
        <p:spPr/>
        <p:txBody>
          <a:bodyPr/>
          <a:lstStyle/>
          <a:p>
            <a:r>
              <a:rPr kumimoji="1" lang="ja-JP" altLang="en-US" dirty="0"/>
              <a:t>シーケンス図</a:t>
            </a:r>
          </a:p>
        </p:txBody>
      </p:sp>
      <p:sp>
        <p:nvSpPr>
          <p:cNvPr id="4" name="スライド番号プレースホルダー 3">
            <a:extLst>
              <a:ext uri="{FF2B5EF4-FFF2-40B4-BE49-F238E27FC236}">
                <a16:creationId xmlns:a16="http://schemas.microsoft.com/office/drawing/2014/main" xmlns="" id="{2DAC6CD4-3F5D-44CB-9D9F-50BAC4E8545B}"/>
              </a:ext>
            </a:extLst>
          </p:cNvPr>
          <p:cNvSpPr>
            <a:spLocks noGrp="1"/>
          </p:cNvSpPr>
          <p:nvPr>
            <p:ph type="sldNum" sz="quarter" idx="12"/>
          </p:nvPr>
        </p:nvSpPr>
        <p:spPr/>
        <p:txBody>
          <a:bodyPr/>
          <a:lstStyle/>
          <a:p>
            <a:fld id="{E97799C9-84D9-46D2-A11E-BCF8A720529D}" type="slidenum">
              <a:rPr lang="en-US" smtClean="0"/>
              <a:t>4</a:t>
            </a:fld>
            <a:endParaRPr lang="en-US" dirty="0"/>
          </a:p>
        </p:txBody>
      </p:sp>
      <p:pic>
        <p:nvPicPr>
          <p:cNvPr id="10" name="コンテンツ プレースホルダー 9">
            <a:extLst>
              <a:ext uri="{FF2B5EF4-FFF2-40B4-BE49-F238E27FC236}">
                <a16:creationId xmlns:a16="http://schemas.microsoft.com/office/drawing/2014/main" xmlns="" id="{33D06CCF-B99A-49FF-9E49-9C956D764B45}"/>
              </a:ext>
            </a:extLst>
          </p:cNvPr>
          <p:cNvPicPr>
            <a:picLocks noGrp="1" noChangeAspect="1"/>
          </p:cNvPicPr>
          <p:nvPr>
            <p:ph idx="1"/>
          </p:nvPr>
        </p:nvPicPr>
        <p:blipFill>
          <a:blip r:embed="rId2"/>
          <a:stretch>
            <a:fillRect/>
          </a:stretch>
        </p:blipFill>
        <p:spPr>
          <a:xfrm>
            <a:off x="2610678" y="2223780"/>
            <a:ext cx="7372162" cy="4634220"/>
          </a:xfrm>
        </p:spPr>
      </p:pic>
    </p:spTree>
    <p:extLst>
      <p:ext uri="{BB962C8B-B14F-4D97-AF65-F5344CB8AC3E}">
        <p14:creationId xmlns:p14="http://schemas.microsoft.com/office/powerpoint/2010/main" val="1168635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D82420A-78D6-436B-8334-780693B8D4BA}"/>
              </a:ext>
            </a:extLst>
          </p:cNvPr>
          <p:cNvSpPr>
            <a:spLocks noGrp="1"/>
          </p:cNvSpPr>
          <p:nvPr>
            <p:ph type="title"/>
          </p:nvPr>
        </p:nvSpPr>
        <p:spPr/>
        <p:txBody>
          <a:bodyPr/>
          <a:lstStyle/>
          <a:p>
            <a:r>
              <a:rPr kumimoji="1" lang="ja-JP" altLang="en-US" dirty="0"/>
              <a:t>アピールポイント</a:t>
            </a:r>
          </a:p>
        </p:txBody>
      </p:sp>
      <p:sp>
        <p:nvSpPr>
          <p:cNvPr id="3" name="コンテンツ プレースホルダー 2">
            <a:extLst>
              <a:ext uri="{FF2B5EF4-FFF2-40B4-BE49-F238E27FC236}">
                <a16:creationId xmlns:a16="http://schemas.microsoft.com/office/drawing/2014/main" xmlns="" id="{B655E295-15CF-4994-A73D-FA9F60F8E55E}"/>
              </a:ext>
            </a:extLst>
          </p:cNvPr>
          <p:cNvSpPr>
            <a:spLocks noGrp="1"/>
          </p:cNvSpPr>
          <p:nvPr>
            <p:ph idx="1"/>
          </p:nvPr>
        </p:nvSpPr>
        <p:spPr/>
        <p:txBody>
          <a:bodyPr>
            <a:normAutofit/>
          </a:bodyPr>
          <a:lstStyle/>
          <a:p>
            <a:r>
              <a:rPr lang="ja-JP" altLang="en-US" sz="2800" dirty="0"/>
              <a:t>プログラムでしりとりを行えるよう使える言葉をポケモンの範囲に絞っている。</a:t>
            </a:r>
            <a:endParaRPr lang="en-US" altLang="ja-JP" sz="2800" dirty="0"/>
          </a:p>
          <a:p>
            <a:r>
              <a:rPr lang="en-US" altLang="ja-JP" sz="2800" dirty="0"/>
              <a:t>50</a:t>
            </a:r>
            <a:r>
              <a:rPr lang="ja-JP" altLang="en-US" sz="2800" dirty="0"/>
              <a:t>音のボタンを配置しボタンが有効か無効かを制御することで、消去しりとりで大事な今まで使った文字の把握が容易に出来る</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xmlns="" id="{59DB49BC-F9E4-4FE2-BC59-353319FE4334}"/>
              </a:ext>
            </a:extLst>
          </p:cNvPr>
          <p:cNvSpPr>
            <a:spLocks noGrp="1"/>
          </p:cNvSpPr>
          <p:nvPr>
            <p:ph type="sldNum" sz="quarter" idx="12"/>
          </p:nvPr>
        </p:nvSpPr>
        <p:spPr/>
        <p:txBody>
          <a:bodyPr/>
          <a:lstStyle/>
          <a:p>
            <a:fld id="{E97799C9-84D9-46D2-A11E-BCF8A720529D}" type="slidenum">
              <a:rPr lang="en-US" smtClean="0"/>
              <a:t>5</a:t>
            </a:fld>
            <a:endParaRPr lang="en-US" dirty="0"/>
          </a:p>
        </p:txBody>
      </p:sp>
    </p:spTree>
    <p:extLst>
      <p:ext uri="{BB962C8B-B14F-4D97-AF65-F5344CB8AC3E}">
        <p14:creationId xmlns:p14="http://schemas.microsoft.com/office/powerpoint/2010/main" val="34607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661B24E-2BC2-4BFB-98E5-2D75861947F0}"/>
              </a:ext>
            </a:extLst>
          </p:cNvPr>
          <p:cNvSpPr>
            <a:spLocks noGrp="1"/>
          </p:cNvSpPr>
          <p:nvPr>
            <p:ph type="title"/>
          </p:nvPr>
        </p:nvSpPr>
        <p:spPr/>
        <p:txBody>
          <a:bodyPr/>
          <a:lstStyle/>
          <a:p>
            <a:r>
              <a:rPr kumimoji="1" lang="ja-JP" altLang="en-US" dirty="0"/>
              <a:t>将来展望</a:t>
            </a:r>
          </a:p>
        </p:txBody>
      </p:sp>
      <p:sp>
        <p:nvSpPr>
          <p:cNvPr id="3" name="コンテンツ プレースホルダー 2">
            <a:extLst>
              <a:ext uri="{FF2B5EF4-FFF2-40B4-BE49-F238E27FC236}">
                <a16:creationId xmlns:a16="http://schemas.microsoft.com/office/drawing/2014/main" xmlns="" id="{5E5CAB49-F3E3-454E-80E0-032DC36B270C}"/>
              </a:ext>
            </a:extLst>
          </p:cNvPr>
          <p:cNvSpPr>
            <a:spLocks noGrp="1"/>
          </p:cNvSpPr>
          <p:nvPr>
            <p:ph idx="1"/>
          </p:nvPr>
        </p:nvSpPr>
        <p:spPr/>
        <p:txBody>
          <a:bodyPr>
            <a:normAutofit/>
          </a:bodyPr>
          <a:lstStyle/>
          <a:p>
            <a:r>
              <a:rPr kumimoji="1" lang="ja-JP" altLang="en-US" sz="2800" dirty="0"/>
              <a:t>ヒントを出すようにする</a:t>
            </a:r>
            <a:endParaRPr kumimoji="1" lang="en-US" altLang="ja-JP" sz="2800" dirty="0"/>
          </a:p>
          <a:p>
            <a:r>
              <a:rPr lang="ja-JP" altLang="en-US" sz="2800" dirty="0"/>
              <a:t>技も使えるようにする</a:t>
            </a:r>
            <a:endParaRPr lang="en-US" altLang="ja-JP" sz="2800" dirty="0"/>
          </a:p>
          <a:p>
            <a:r>
              <a:rPr kumimoji="1" lang="ja-JP" altLang="en-US" sz="2800" dirty="0"/>
              <a:t>制限時間の設定を行えるようにする</a:t>
            </a:r>
          </a:p>
        </p:txBody>
      </p:sp>
      <p:sp>
        <p:nvSpPr>
          <p:cNvPr id="4" name="スライド番号プレースホルダー 3">
            <a:extLst>
              <a:ext uri="{FF2B5EF4-FFF2-40B4-BE49-F238E27FC236}">
                <a16:creationId xmlns:a16="http://schemas.microsoft.com/office/drawing/2014/main" xmlns="" id="{02DA487B-9B07-4DAF-A2E1-E576CBB027ED}"/>
              </a:ext>
            </a:extLst>
          </p:cNvPr>
          <p:cNvSpPr>
            <a:spLocks noGrp="1"/>
          </p:cNvSpPr>
          <p:nvPr>
            <p:ph type="sldNum" sz="quarter" idx="12"/>
          </p:nvPr>
        </p:nvSpPr>
        <p:spPr/>
        <p:txBody>
          <a:bodyPr/>
          <a:lstStyle/>
          <a:p>
            <a:fld id="{E97799C9-84D9-46D2-A11E-BCF8A720529D}" type="slidenum">
              <a:rPr lang="en-US" smtClean="0"/>
              <a:t>6</a:t>
            </a:fld>
            <a:endParaRPr lang="en-US" dirty="0"/>
          </a:p>
        </p:txBody>
      </p:sp>
    </p:spTree>
    <p:extLst>
      <p:ext uri="{BB962C8B-B14F-4D97-AF65-F5344CB8AC3E}">
        <p14:creationId xmlns:p14="http://schemas.microsoft.com/office/powerpoint/2010/main" val="105270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動作説明</a:t>
            </a:r>
            <a:endParaRPr kumimoji="1" lang="ja-JP" altLang="en-US" dirty="0"/>
          </a:p>
        </p:txBody>
      </p:sp>
      <p:sp>
        <p:nvSpPr>
          <p:cNvPr id="3" name="コンテンツ プレースホルダー 2"/>
          <p:cNvSpPr>
            <a:spLocks noGrp="1"/>
          </p:cNvSpPr>
          <p:nvPr>
            <p:ph idx="1"/>
          </p:nvPr>
        </p:nvSpPr>
        <p:spPr/>
        <p:txBody>
          <a:bodyPr/>
          <a:lstStyle/>
          <a:p>
            <a:r>
              <a:rPr lang="ja-JP" altLang="en-US" dirty="0"/>
              <a:t>ポケモンの</a:t>
            </a:r>
            <a:r>
              <a:rPr lang="ja-JP" altLang="en-US" dirty="0" smtClean="0"/>
              <a:t>名前を入力（クライアント１）</a:t>
            </a:r>
            <a:endParaRPr kumimoji="1" lang="ja-JP" altLang="en-US" dirty="0"/>
          </a:p>
        </p:txBody>
      </p:sp>
      <p:sp>
        <p:nvSpPr>
          <p:cNvPr id="4" name="スライド番号プレースホルダー 3"/>
          <p:cNvSpPr>
            <a:spLocks noGrp="1"/>
          </p:cNvSpPr>
          <p:nvPr>
            <p:ph type="sldNum" sz="quarter" idx="12"/>
          </p:nvPr>
        </p:nvSpPr>
        <p:spPr/>
        <p:txBody>
          <a:bodyPr/>
          <a:lstStyle/>
          <a:p>
            <a:fld id="{E97799C9-84D9-46D2-A11E-BCF8A720529D}" type="slidenum">
              <a:rPr lang="en-US" smtClean="0"/>
              <a:pPr/>
              <a:t>7</a:t>
            </a:fld>
            <a:endParaRPr 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922" y="2991848"/>
            <a:ext cx="4778154" cy="3154953"/>
          </a:xfrm>
          <a:prstGeom prst="rect">
            <a:avLst/>
          </a:prstGeom>
        </p:spPr>
      </p:pic>
    </p:spTree>
    <p:extLst>
      <p:ext uri="{BB962C8B-B14F-4D97-AF65-F5344CB8AC3E}">
        <p14:creationId xmlns:p14="http://schemas.microsoft.com/office/powerpoint/2010/main" val="201319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動作説明</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OK</a:t>
            </a:r>
            <a:r>
              <a:rPr lang="ja-JP" altLang="en-US" dirty="0" smtClean="0"/>
              <a:t>で送信する（クライアント１）</a:t>
            </a:r>
            <a:endParaRPr kumimoji="1" lang="ja-JP" altLang="en-US" dirty="0"/>
          </a:p>
        </p:txBody>
      </p:sp>
      <p:sp>
        <p:nvSpPr>
          <p:cNvPr id="4" name="スライド番号プレースホルダー 3"/>
          <p:cNvSpPr>
            <a:spLocks noGrp="1"/>
          </p:cNvSpPr>
          <p:nvPr>
            <p:ph type="sldNum" sz="quarter" idx="12"/>
          </p:nvPr>
        </p:nvSpPr>
        <p:spPr/>
        <p:txBody>
          <a:bodyPr/>
          <a:lstStyle/>
          <a:p>
            <a:fld id="{E97799C9-84D9-46D2-A11E-BCF8A720529D}" type="slidenum">
              <a:rPr lang="en-US" smtClean="0"/>
              <a:pPr/>
              <a:t>8</a:t>
            </a:fld>
            <a:endParaRPr 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922" y="2991848"/>
            <a:ext cx="4778154" cy="3154953"/>
          </a:xfrm>
          <a:prstGeom prst="rect">
            <a:avLst/>
          </a:prstGeom>
        </p:spPr>
      </p:pic>
    </p:spTree>
    <p:extLst>
      <p:ext uri="{BB962C8B-B14F-4D97-AF65-F5344CB8AC3E}">
        <p14:creationId xmlns:p14="http://schemas.microsoft.com/office/powerpoint/2010/main" val="2526716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動作説明</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ポケモンの名前でないと再入力（クライアント１）</a:t>
            </a:r>
            <a:endParaRPr kumimoji="1" lang="ja-JP" altLang="en-US" dirty="0"/>
          </a:p>
        </p:txBody>
      </p:sp>
      <p:sp>
        <p:nvSpPr>
          <p:cNvPr id="4" name="スライド番号プレースホルダー 3"/>
          <p:cNvSpPr>
            <a:spLocks noGrp="1"/>
          </p:cNvSpPr>
          <p:nvPr>
            <p:ph type="sldNum" sz="quarter" idx="12"/>
          </p:nvPr>
        </p:nvSpPr>
        <p:spPr/>
        <p:txBody>
          <a:bodyPr/>
          <a:lstStyle/>
          <a:p>
            <a:fld id="{E97799C9-84D9-46D2-A11E-BCF8A720529D}" type="slidenum">
              <a:rPr lang="en-US" smtClean="0"/>
              <a:pPr/>
              <a:t>9</a:t>
            </a:fld>
            <a:endParaRPr 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922" y="2991848"/>
            <a:ext cx="4778154" cy="3154953"/>
          </a:xfrm>
          <a:prstGeom prst="rect">
            <a:avLst/>
          </a:prstGeom>
        </p:spPr>
      </p:pic>
    </p:spTree>
    <p:extLst>
      <p:ext uri="{BB962C8B-B14F-4D97-AF65-F5344CB8AC3E}">
        <p14:creationId xmlns:p14="http://schemas.microsoft.com/office/powerpoint/2010/main" val="40275396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92</TotalTime>
  <Words>224</Words>
  <Application>Microsoft Office PowerPoint</Application>
  <PresentationFormat>ワイド画面</PresentationFormat>
  <Paragraphs>51</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Ｐゴシック</vt:lpstr>
      <vt:lpstr>ＭＳ Ｐ明朝</vt:lpstr>
      <vt:lpstr>游ゴシック</vt:lpstr>
      <vt:lpstr>Arial</vt:lpstr>
      <vt:lpstr>Garamond</vt:lpstr>
      <vt:lpstr>オーガニック</vt:lpstr>
      <vt:lpstr>ポケモン消去しりとり</vt:lpstr>
      <vt:lpstr>成果物</vt:lpstr>
      <vt:lpstr>役割分担</vt:lpstr>
      <vt:lpstr>シーケンス図</vt:lpstr>
      <vt:lpstr>アピールポイント</vt:lpstr>
      <vt:lpstr>将来展望</vt:lpstr>
      <vt:lpstr>動作説明</vt:lpstr>
      <vt:lpstr>動作説明</vt:lpstr>
      <vt:lpstr>動作説明</vt:lpstr>
      <vt:lpstr>動作説明</vt:lpstr>
      <vt:lpstr>動作説明</vt:lpstr>
      <vt:lpstr>動作説明</vt:lpstr>
      <vt:lpstr>動作説明</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ポケモン消去しりとり</dc:title>
  <dc:creator>mol</dc:creator>
  <cp:lastModifiedBy>尾﨑将</cp:lastModifiedBy>
  <cp:revision>18</cp:revision>
  <dcterms:created xsi:type="dcterms:W3CDTF">2018-01-11T13:24:24Z</dcterms:created>
  <dcterms:modified xsi:type="dcterms:W3CDTF">2018-01-13T08:18:33Z</dcterms:modified>
</cp:coreProperties>
</file>