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52" r:id="rId4"/>
    <p:sldMasterId id="2147483687" r:id="rId5"/>
    <p:sldMasterId id="2147483678" r:id="rId6"/>
    <p:sldMasterId id="2147483696" r:id="rId7"/>
    <p:sldMasterId id="2147483670" r:id="rId8"/>
  </p:sldMasterIdLst>
  <p:notesMasterIdLst>
    <p:notesMasterId r:id="rId19"/>
  </p:notesMasterIdLst>
  <p:handoutMasterIdLst>
    <p:handoutMasterId r:id="rId20"/>
  </p:handoutMasterIdLst>
  <p:sldIdLst>
    <p:sldId id="257" r:id="rId9"/>
    <p:sldId id="342" r:id="rId10"/>
    <p:sldId id="343" r:id="rId11"/>
    <p:sldId id="346" r:id="rId12"/>
    <p:sldId id="347" r:id="rId13"/>
    <p:sldId id="348" r:id="rId14"/>
    <p:sldId id="261" r:id="rId15"/>
    <p:sldId id="341" r:id="rId16"/>
    <p:sldId id="345" r:id="rId17"/>
    <p:sldId id="349" r:id="rId18"/>
  </p:sldIdLst>
  <p:sldSz cx="12188825"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1">
          <p15:clr>
            <a:srgbClr val="A4A3A4"/>
          </p15:clr>
        </p15:guide>
        <p15:guide id="2" orient="horz" pos="1067">
          <p15:clr>
            <a:srgbClr val="A4A3A4"/>
          </p15:clr>
        </p15:guide>
        <p15:guide id="3" orient="horz" pos="4051">
          <p15:clr>
            <a:srgbClr val="A4A3A4"/>
          </p15:clr>
        </p15:guide>
        <p15:guide id="4" pos="3840">
          <p15:clr>
            <a:srgbClr val="A4A3A4"/>
          </p15:clr>
        </p15:guide>
        <p15:guide id="5" pos="278">
          <p15:clr>
            <a:srgbClr val="A4A3A4"/>
          </p15:clr>
        </p15:guide>
        <p15:guide id="6" pos="7413">
          <p15:clr>
            <a:srgbClr val="A4A3A4"/>
          </p15:clr>
        </p15:guide>
        <p15:guide id="7" pos="140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394A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1" autoAdjust="0"/>
    <p:restoredTop sz="86006" autoAdjust="0"/>
  </p:normalViewPr>
  <p:slideViewPr>
    <p:cSldViewPr snapToGrid="0" showGuides="1">
      <p:cViewPr varScale="1">
        <p:scale>
          <a:sx n="79" d="100"/>
          <a:sy n="79" d="100"/>
        </p:scale>
        <p:origin x="780" y="90"/>
      </p:cViewPr>
      <p:guideLst>
        <p:guide orient="horz" pos="2161"/>
        <p:guide orient="horz" pos="1067"/>
        <p:guide orient="horz" pos="4051"/>
        <p:guide pos="3840"/>
        <p:guide pos="278"/>
        <p:guide pos="7413"/>
        <p:guide pos="1405"/>
      </p:guideLst>
    </p:cSldViewPr>
  </p:slideViewPr>
  <p:notesTextViewPr>
    <p:cViewPr>
      <p:scale>
        <a:sx n="100" d="100"/>
        <a:sy n="100" d="100"/>
      </p:scale>
      <p:origin x="0" y="0"/>
    </p:cViewPr>
  </p:notesTextViewPr>
  <p:notesViewPr>
    <p:cSldViewPr snapToGrid="0">
      <p:cViewPr varScale="1">
        <p:scale>
          <a:sx n="79" d="100"/>
          <a:sy n="79" d="100"/>
        </p:scale>
        <p:origin x="244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image" Target="../media/image5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D9E7FB-D09A-4235-981B-7838D0B2C61C}" type="datetimeFigureOut">
              <a:rPr lang="en-US" smtClean="0"/>
              <a:t>3/31/2017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121B99-38A3-4D3E-92B7-4D0F4AFFFEFE}" type="slidenum">
              <a:rPr lang="en-US" smtClean="0"/>
              <a:t>‹#›</a:t>
            </a:fld>
            <a:endParaRPr lang="en-US"/>
          </a:p>
        </p:txBody>
      </p:sp>
    </p:spTree>
    <p:extLst>
      <p:ext uri="{BB962C8B-B14F-4D97-AF65-F5344CB8AC3E}">
        <p14:creationId xmlns:p14="http://schemas.microsoft.com/office/powerpoint/2010/main" val="2899074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9220"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39F009B-AA83-4291-81BE-194F11CE1901}" type="slidenum">
              <a:rPr lang="en-US"/>
              <a:pPr/>
              <a:t>‹#›</a:t>
            </a:fld>
            <a:endParaRPr lang="en-US"/>
          </a:p>
        </p:txBody>
      </p:sp>
    </p:spTree>
    <p:extLst>
      <p:ext uri="{BB962C8B-B14F-4D97-AF65-F5344CB8AC3E}">
        <p14:creationId xmlns:p14="http://schemas.microsoft.com/office/powerpoint/2010/main" val="21746246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1</a:t>
            </a:fld>
            <a:endParaRPr lang="en-US" dirty="0"/>
          </a:p>
        </p:txBody>
      </p:sp>
    </p:spTree>
    <p:extLst>
      <p:ext uri="{BB962C8B-B14F-4D97-AF65-F5344CB8AC3E}">
        <p14:creationId xmlns:p14="http://schemas.microsoft.com/office/powerpoint/2010/main" val="3232679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3</a:t>
            </a:fld>
            <a:endParaRPr lang="en-US" dirty="0"/>
          </a:p>
        </p:txBody>
      </p:sp>
    </p:spTree>
    <p:extLst>
      <p:ext uri="{BB962C8B-B14F-4D97-AF65-F5344CB8AC3E}">
        <p14:creationId xmlns:p14="http://schemas.microsoft.com/office/powerpoint/2010/main" val="4139456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4</a:t>
            </a:fld>
            <a:endParaRPr lang="en-US" dirty="0"/>
          </a:p>
        </p:txBody>
      </p:sp>
    </p:spTree>
    <p:extLst>
      <p:ext uri="{BB962C8B-B14F-4D97-AF65-F5344CB8AC3E}">
        <p14:creationId xmlns:p14="http://schemas.microsoft.com/office/powerpoint/2010/main" val="1223523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5</a:t>
            </a:fld>
            <a:endParaRPr lang="en-US"/>
          </a:p>
        </p:txBody>
      </p:sp>
    </p:spTree>
    <p:extLst>
      <p:ext uri="{BB962C8B-B14F-4D97-AF65-F5344CB8AC3E}">
        <p14:creationId xmlns:p14="http://schemas.microsoft.com/office/powerpoint/2010/main" val="1289371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9</a:t>
            </a:fld>
            <a:endParaRPr lang="en-US"/>
          </a:p>
        </p:txBody>
      </p:sp>
    </p:spTree>
    <p:extLst>
      <p:ext uri="{BB962C8B-B14F-4D97-AF65-F5344CB8AC3E}">
        <p14:creationId xmlns:p14="http://schemas.microsoft.com/office/powerpoint/2010/main" val="3440663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10</a:t>
            </a:fld>
            <a:endParaRPr lang="en-US"/>
          </a:p>
        </p:txBody>
      </p:sp>
    </p:spTree>
    <p:extLst>
      <p:ext uri="{BB962C8B-B14F-4D97-AF65-F5344CB8AC3E}">
        <p14:creationId xmlns:p14="http://schemas.microsoft.com/office/powerpoint/2010/main" val="5353178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4103" name="Rectangle 7"/>
          <p:cNvSpPr>
            <a:spLocks noChangeArrowheads="1"/>
          </p:cNvSpPr>
          <p:nvPr/>
        </p:nvSpPr>
        <p:spPr bwMode="auto">
          <a:xfrm>
            <a:off x="414521" y="6658300"/>
            <a:ext cx="2753066"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smtClean="0">
                <a:solidFill>
                  <a:schemeClr val="bg1">
                    <a:lumMod val="50000"/>
                  </a:schemeClr>
                </a:solidFill>
              </a:rPr>
              <a:t>Copyright © 2016 Boeing. All rights reserved.</a:t>
            </a:r>
            <a:endParaRPr lang="en-US" sz="600" dirty="0">
              <a:solidFill>
                <a:schemeClr val="bg1">
                  <a:lumMod val="50000"/>
                </a:schemeClr>
              </a:solidFill>
            </a:endParaRPr>
          </a:p>
        </p:txBody>
      </p:sp>
      <p:sp>
        <p:nvSpPr>
          <p:cNvPr id="4104" name="Rectangle 8"/>
          <p:cNvSpPr>
            <a:spLocks noGrp="1" noChangeArrowheads="1"/>
          </p:cNvSpPr>
          <p:nvPr>
            <p:ph type="sldNum" sz="quarter" idx="4"/>
          </p:nvPr>
        </p:nvSpPr>
        <p:spPr>
          <a:xfrm>
            <a:off x="9395792" y="6532563"/>
            <a:ext cx="2376397" cy="246062"/>
          </a:xfrm>
        </p:spPr>
        <p:txBody>
          <a:bodyPr/>
          <a:lstStyle>
            <a:lvl1pPr>
              <a:defRPr>
                <a:solidFill>
                  <a:schemeClr val="bg1">
                    <a:lumMod val="50000"/>
                  </a:schemeClr>
                </a:solidFill>
              </a:defRPr>
            </a:lvl1pPr>
          </a:lstStyle>
          <a:p>
            <a:r>
              <a:rPr lang="en-US" smtClean="0"/>
              <a:t>Author, </a:t>
            </a:r>
            <a:fld id="{399C9230-E68F-4C89-A4A8-1526B4672833}" type="datetime1">
              <a:rPr lang="en-US" smtClean="0"/>
              <a:pPr/>
              <a:t>3/31/2017</a:t>
            </a:fld>
            <a:r>
              <a:rPr lang="en-US" smtClean="0"/>
              <a:t>, Filename.ppt</a:t>
            </a:r>
            <a:r>
              <a:rPr lang="en-US" sz="800" smtClean="0"/>
              <a:t> </a:t>
            </a:r>
            <a:r>
              <a:rPr lang="en-US" sz="1000" smtClean="0"/>
              <a:t>| </a:t>
            </a:r>
            <a:fld id="{689318A1-174D-4DEE-8106-03A37B9BCF15}" type="slidenum">
              <a:rPr lang="en-US" sz="1000" smtClean="0"/>
              <a:pPr/>
              <a:t>‹#›</a:t>
            </a:fld>
            <a:endParaRPr lang="en-US" sz="1000" dirty="0"/>
          </a:p>
        </p:txBody>
      </p:sp>
      <p:sp>
        <p:nvSpPr>
          <p:cNvPr id="4105" name="Rectangle 9"/>
          <p:cNvSpPr>
            <a:spLocks noGrp="1" noChangeArrowheads="1"/>
          </p:cNvSpPr>
          <p:nvPr>
            <p:ph type="ctrTitle"/>
          </p:nvPr>
        </p:nvSpPr>
        <p:spPr>
          <a:xfrm>
            <a:off x="457200" y="1828610"/>
            <a:ext cx="11283696" cy="609398"/>
          </a:xfrm>
        </p:spPr>
        <p:txBody>
          <a:bodyPr anchor="t"/>
          <a:lstStyle>
            <a:lvl1pPr>
              <a:defRPr sz="4400" b="0">
                <a:solidFill>
                  <a:schemeClr val="tx2"/>
                </a:solidFill>
              </a:defRPr>
            </a:lvl1pPr>
          </a:lstStyle>
          <a:p>
            <a:r>
              <a:rPr lang="en-US" smtClean="0"/>
              <a:t>Click to edit Master title style</a:t>
            </a:r>
            <a:endParaRPr lang="en-US" dirty="0"/>
          </a:p>
        </p:txBody>
      </p:sp>
      <p:sp>
        <p:nvSpPr>
          <p:cNvPr id="4106" name="Rectangle 10"/>
          <p:cNvSpPr>
            <a:spLocks noGrp="1" noChangeArrowheads="1"/>
          </p:cNvSpPr>
          <p:nvPr>
            <p:ph type="subTitle" idx="1"/>
          </p:nvPr>
        </p:nvSpPr>
        <p:spPr>
          <a:xfrm>
            <a:off x="457200" y="4688334"/>
            <a:ext cx="11283696" cy="332399"/>
          </a:xfrm>
        </p:spPr>
        <p:txBody>
          <a:bodyPr/>
          <a:lstStyle>
            <a:lvl1pPr marL="0" indent="0">
              <a:spcBef>
                <a:spcPct val="0"/>
              </a:spcBef>
              <a:buFont typeface="Wingdings" pitchFamily="2" charset="2"/>
              <a:buNone/>
              <a:defRPr sz="2400" b="0">
                <a:solidFill>
                  <a:srgbClr val="394A59"/>
                </a:solidFill>
              </a:defRPr>
            </a:lvl1pPr>
          </a:lstStyle>
          <a:p>
            <a:r>
              <a:rPr lang="en-US" smtClean="0"/>
              <a:t>Click to edit Master subtitle style</a:t>
            </a:r>
            <a:endParaRPr lang="en-US" dirty="0"/>
          </a:p>
        </p:txBody>
      </p:sp>
      <p:sp>
        <p:nvSpPr>
          <p:cNvPr id="4107" name="Rectangle 11"/>
          <p:cNvSpPr>
            <a:spLocks noGrp="1" noChangeArrowheads="1"/>
          </p:cNvSpPr>
          <p:nvPr>
            <p:ph type="ftr" sz="quarter" idx="3"/>
          </p:nvPr>
        </p:nvSpPr>
        <p:spPr/>
        <p:txBody>
          <a:bodyPr/>
          <a:lstStyle>
            <a:lvl1pPr>
              <a:defRPr>
                <a:solidFill>
                  <a:schemeClr val="bg1">
                    <a:lumMod val="50000"/>
                  </a:schemeClr>
                </a:solidFill>
              </a:defRPr>
            </a:lvl1pPr>
          </a:lstStyle>
          <a:p>
            <a:r>
              <a:rPr lang="en-US" smtClean="0"/>
              <a:t>BOEING PROPRIETARY</a:t>
            </a:r>
            <a:endParaRPr lang="en-US"/>
          </a:p>
        </p:txBody>
      </p:sp>
      <p:pic>
        <p:nvPicPr>
          <p:cNvPr id="11" name="Picture 2" descr="Boeing_RGBblue_standard"/>
          <p:cNvPicPr preferRelativeResize="0">
            <a:picLocks noChangeAspect="1" noChangeArrowheads="1"/>
          </p:cNvPicPr>
          <p:nvPr userDrawn="1"/>
        </p:nvPicPr>
        <p:blipFill>
          <a:blip r:embed="rId2" cstate="print"/>
          <a:srcRect/>
          <a:stretch>
            <a:fillRect/>
          </a:stretch>
        </p:blipFill>
        <p:spPr bwMode="auto">
          <a:xfrm>
            <a:off x="401638" y="361950"/>
            <a:ext cx="1838325" cy="442913"/>
          </a:xfrm>
          <a:prstGeom prst="rect">
            <a:avLst/>
          </a:prstGeom>
          <a:noFill/>
        </p:spPr>
      </p:pic>
      <p:sp>
        <p:nvSpPr>
          <p:cNvPr id="60" name="Rectangle 14"/>
          <p:cNvSpPr/>
          <p:nvPr userDrawn="1"/>
        </p:nvSpPr>
        <p:spPr>
          <a:xfrm>
            <a:off x="454148" y="5959647"/>
            <a:ext cx="8351649" cy="461665"/>
          </a:xfrm>
          <a:prstGeom prst="rect">
            <a:avLst/>
          </a:prstGeom>
        </p:spPr>
        <p:txBody>
          <a:bodyPr wrap="square" lIns="0" tIns="0" rIns="0" bIns="0">
            <a:spAutoFit/>
          </a:bodyPr>
          <a:lstStyle/>
          <a:p>
            <a:pPr algn="l" eaLnBrk="0" hangingPunct="0"/>
            <a:r>
              <a:rPr lang="en-US" sz="600" b="1" kern="1200" baseline="0" dirty="0" smtClean="0">
                <a:solidFill>
                  <a:schemeClr val="bg1">
                    <a:lumMod val="50000"/>
                  </a:schemeClr>
                </a:solidFill>
                <a:latin typeface="Arial" charset="0"/>
                <a:ea typeface="ＭＳ Ｐゴシック" pitchFamily="1" charset="-128"/>
                <a:cs typeface="+mn-cs"/>
              </a:rPr>
              <a:t>Proprietary:</a:t>
            </a:r>
          </a:p>
          <a:p>
            <a:pPr algn="l" eaLnBrk="0" hangingPunct="0"/>
            <a:r>
              <a:rPr lang="en-US" sz="600" kern="1200" baseline="0" dirty="0" smtClean="0">
                <a:solidFill>
                  <a:schemeClr val="bg1">
                    <a:lumMod val="50000"/>
                  </a:schemeClr>
                </a:solidFill>
                <a:latin typeface="Arial" charset="0"/>
                <a:ea typeface="ＭＳ Ｐゴシック" pitchFamily="1" charset="-128"/>
                <a:cs typeface="+mn-cs"/>
              </a:rPr>
              <a:t>The information contained herein is proprietary to The Boeing Company and shall not be reproduced or disclosed in whole or in part or used for any reason except when such user possesses direct, written authorization from The Boeing Company.</a:t>
            </a:r>
          </a:p>
          <a:p>
            <a:pPr algn="l" eaLnBrk="0" hangingPunct="0"/>
            <a:endParaRPr lang="en-US" sz="600" kern="1200" baseline="0" dirty="0" smtClean="0">
              <a:solidFill>
                <a:schemeClr val="bg1">
                  <a:lumMod val="50000"/>
                </a:schemeClr>
              </a:solidFill>
              <a:latin typeface="Arial" charset="0"/>
              <a:ea typeface="ＭＳ Ｐゴシック" pitchFamily="1" charset="-128"/>
              <a:cs typeface="+mn-cs"/>
            </a:endParaRPr>
          </a:p>
          <a:p>
            <a:pPr algn="l" eaLnBrk="0" hangingPunct="0"/>
            <a:r>
              <a:rPr lang="en-US" sz="600" kern="1200" dirty="0" smtClean="0">
                <a:solidFill>
                  <a:schemeClr val="bg1">
                    <a:lumMod val="50000"/>
                  </a:schemeClr>
                </a:solidFill>
                <a:latin typeface="Arial" charset="0"/>
                <a:ea typeface="+mn-ea"/>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
        <p:nvSpPr>
          <p:cNvPr id="62" name="Organization Placeholder"/>
          <p:cNvSpPr txBox="1">
            <a:spLocks noChangeArrowheads="1"/>
          </p:cNvSpPr>
          <p:nvPr userDrawn="1"/>
        </p:nvSpPr>
        <p:spPr bwMode="auto">
          <a:xfrm>
            <a:off x="8482573" y="434112"/>
            <a:ext cx="3352800" cy="262151"/>
          </a:xfrm>
          <a:prstGeom prst="rect">
            <a:avLst/>
          </a:prstGeom>
          <a:noFill/>
          <a:ln w="12700">
            <a:noFill/>
            <a:miter lim="800000"/>
            <a:headEnd type="none" w="sm" len="sm"/>
            <a:tailEnd type="none" w="sm" len="sm"/>
          </a:ln>
          <a:effectLst/>
        </p:spPr>
        <p:txBody>
          <a:bodyPr wrap="square" lIns="76731" tIns="38368" rIns="76731" bIns="38368">
            <a:spAutoFit/>
          </a:bodyPr>
          <a:lstStyle/>
          <a:p>
            <a:pPr marL="0" marR="0" lvl="0" indent="0" algn="r" defTabSz="820704" rtl="0" eaLnBrk="0" fontAlgn="base" latinLnBrk="0" hangingPunct="0">
              <a:lnSpc>
                <a:spcPct val="100000"/>
              </a:lnSpc>
              <a:spcBef>
                <a:spcPct val="50000"/>
              </a:spcBef>
              <a:spcAft>
                <a:spcPct val="0"/>
              </a:spcAft>
              <a:buClrTx/>
              <a:buSzTx/>
              <a:buFontTx/>
              <a:buNone/>
              <a:tabLst/>
              <a:defRPr/>
            </a:pPr>
            <a:r>
              <a:rPr kumimoji="0" lang="en-US" sz="1200" b="0" i="0" u="none" strike="noStrike" kern="1200" cap="none" spc="0" normalizeH="0" baseline="0" noProof="0" dirty="0" smtClean="0">
                <a:ln>
                  <a:noFill/>
                </a:ln>
                <a:solidFill>
                  <a:srgbClr val="394A59"/>
                </a:solidFill>
                <a:effectLst/>
                <a:uLnTx/>
                <a:uFillTx/>
                <a:latin typeface="Arial" charset="0"/>
                <a:ea typeface="+mn-ea"/>
                <a:cs typeface="+mn-cs"/>
              </a:rPr>
              <a:t>CAS – </a:t>
            </a:r>
            <a:r>
              <a:rPr kumimoji="0" lang="en-US" sz="1200" b="1" i="0" u="none" strike="noStrike" kern="1200" cap="none" spc="0" normalizeH="0" baseline="0" noProof="0" dirty="0" smtClean="0">
                <a:ln>
                  <a:noFill/>
                </a:ln>
                <a:solidFill>
                  <a:srgbClr val="394A59"/>
                </a:solidFill>
                <a:effectLst/>
                <a:uLnTx/>
                <a:uFillTx/>
                <a:latin typeface="Arial" charset="0"/>
                <a:ea typeface="+mn-ea"/>
                <a:cs typeface="+mn-cs"/>
              </a:rPr>
              <a:t>Digital Aviation</a:t>
            </a:r>
            <a:endParaRPr kumimoji="0" lang="en-US" sz="1200" b="1" i="0" u="none" strike="noStrike" kern="1200" cap="none" spc="0" normalizeH="0" baseline="0" noProof="0" dirty="0">
              <a:ln>
                <a:noFill/>
              </a:ln>
              <a:solidFill>
                <a:srgbClr val="394A59"/>
              </a:solidFill>
              <a:effectLst/>
              <a:uLnTx/>
              <a:uFillTx/>
              <a:latin typeface="Arial"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id">
    <p:spTree>
      <p:nvGrpSpPr>
        <p:cNvPr id="1" name=""/>
        <p:cNvGrpSpPr/>
        <p:nvPr/>
      </p:nvGrpSpPr>
      <p:grpSpPr>
        <a:xfrm>
          <a:off x="0" y="0"/>
          <a:ext cx="0" cy="0"/>
          <a:chOff x="0" y="0"/>
          <a:chExt cx="0" cy="0"/>
        </a:xfrm>
      </p:grpSpPr>
      <p:sp>
        <p:nvSpPr>
          <p:cNvPr id="2" name="Title 1"/>
          <p:cNvSpPr>
            <a:spLocks noGrp="1"/>
          </p:cNvSpPr>
          <p:nvPr>
            <p:ph type="title"/>
          </p:nvPr>
        </p:nvSpPr>
        <p:spPr>
          <a:xfrm>
            <a:off x="457200" y="338328"/>
            <a:ext cx="11283696" cy="9144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1" y="1692276"/>
            <a:ext cx="11283696" cy="162242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vl1pPr>
          </a:lstStyle>
          <a:p>
            <a:r>
              <a:rPr lang="en-US"/>
              <a:t>BOEING PROPRIETARY</a:t>
            </a:r>
          </a:p>
        </p:txBody>
      </p:sp>
      <p:sp>
        <p:nvSpPr>
          <p:cNvPr id="6" name="Rectangle 7"/>
          <p:cNvSpPr>
            <a:spLocks noGrp="1" noChangeArrowheads="1"/>
          </p:cNvSpPr>
          <p:nvPr>
            <p:ph type="sldNum" sz="quarter" idx="4"/>
          </p:nvPr>
        </p:nvSpPr>
        <p:spPr bwMode="auto">
          <a:xfrm>
            <a:off x="9395792" y="6532563"/>
            <a:ext cx="2376397"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smtClean="0"/>
              <a:t>Author, </a:t>
            </a:r>
            <a:fld id="{7C8DCA4D-5940-4BF7-ADB7-F21FF107D4C4}" type="datetime1">
              <a:rPr lang="en-US" smtClean="0"/>
              <a:pPr/>
              <a:t>3/31/2017</a:t>
            </a:fld>
            <a:r>
              <a:rPr lang="en-US" dirty="0" smtClean="0"/>
              <a:t>, Filename.ppt</a:t>
            </a:r>
            <a:r>
              <a:rPr lang="en-US" sz="800" dirty="0" smtClean="0"/>
              <a:t> </a:t>
            </a:r>
            <a:r>
              <a:rPr lang="en-US" sz="1000" dirty="0" smtClean="0"/>
              <a:t>| </a:t>
            </a:r>
            <a:fld id="{689318A1-174D-4DEE-8106-03A37B9BCF15}" type="slidenum">
              <a:rPr lang="en-US" sz="1000" smtClean="0"/>
              <a:pPr/>
              <a:t>‹#›</a:t>
            </a:fld>
            <a:endParaRPr lang="en-US" sz="1000" dirty="0"/>
          </a:p>
        </p:txBody>
      </p:sp>
      <p:sp>
        <p:nvSpPr>
          <p:cNvPr id="9" name="Text Placeholder 7"/>
          <p:cNvSpPr>
            <a:spLocks noGrp="1"/>
          </p:cNvSpPr>
          <p:nvPr>
            <p:ph type="body" sz="quarter" idx="13"/>
          </p:nvPr>
        </p:nvSpPr>
        <p:spPr>
          <a:xfrm>
            <a:off x="455613" y="1260793"/>
            <a:ext cx="11286807" cy="249299"/>
          </a:xfrm>
        </p:spPr>
        <p:txBody>
          <a:bodyPr/>
          <a:lstStyle>
            <a:lvl1pPr marL="0" indent="0">
              <a:buFontTx/>
              <a:buNone/>
              <a:defRPr sz="1800"/>
            </a:lvl1pPr>
          </a:lstStyle>
          <a:p>
            <a:pPr lvl="0"/>
            <a:r>
              <a:rPr lang="en-US" smtClean="0"/>
              <a:t>Click to edit Master text styles</a:t>
            </a:r>
          </a:p>
        </p:txBody>
      </p:sp>
    </p:spTree>
    <p:extLst>
      <p:ext uri="{BB962C8B-B14F-4D97-AF65-F5344CB8AC3E}">
        <p14:creationId xmlns:p14="http://schemas.microsoft.com/office/powerpoint/2010/main" val="996449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grid">
    <p:spTree>
      <p:nvGrpSpPr>
        <p:cNvPr id="1" name=""/>
        <p:cNvGrpSpPr/>
        <p:nvPr/>
      </p:nvGrpSpPr>
      <p:grpSpPr>
        <a:xfrm>
          <a:off x="0" y="0"/>
          <a:ext cx="0" cy="0"/>
          <a:chOff x="0" y="0"/>
          <a:chExt cx="0" cy="0"/>
        </a:xfrm>
      </p:grpSpPr>
      <p:sp>
        <p:nvSpPr>
          <p:cNvPr id="2" name="Title 1"/>
          <p:cNvSpPr>
            <a:spLocks noGrp="1"/>
          </p:cNvSpPr>
          <p:nvPr>
            <p:ph type="title"/>
          </p:nvPr>
        </p:nvSpPr>
        <p:spPr>
          <a:xfrm>
            <a:off x="457200" y="338328"/>
            <a:ext cx="11283696" cy="9144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1" y="1692276"/>
            <a:ext cx="11283696" cy="162242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vl1pPr>
          </a:lstStyle>
          <a:p>
            <a:r>
              <a:rPr lang="en-US"/>
              <a:t>BOEING PROPRIETARY</a:t>
            </a:r>
          </a:p>
        </p:txBody>
      </p:sp>
      <p:sp>
        <p:nvSpPr>
          <p:cNvPr id="6" name="Rectangle 7"/>
          <p:cNvSpPr>
            <a:spLocks noGrp="1" noChangeArrowheads="1"/>
          </p:cNvSpPr>
          <p:nvPr>
            <p:ph type="sldNum" sz="quarter" idx="4"/>
          </p:nvPr>
        </p:nvSpPr>
        <p:spPr bwMode="auto">
          <a:xfrm>
            <a:off x="9395792" y="6532563"/>
            <a:ext cx="2376397"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smtClean="0"/>
              <a:t>Author, </a:t>
            </a:r>
            <a:fld id="{7C8DCA4D-5940-4BF7-ADB7-F21FF107D4C4}" type="datetime1">
              <a:rPr lang="en-US" smtClean="0"/>
              <a:pPr/>
              <a:t>3/31/2017</a:t>
            </a:fld>
            <a:r>
              <a:rPr lang="en-US" dirty="0" smtClean="0"/>
              <a:t>, Filename.ppt</a:t>
            </a:r>
            <a:r>
              <a:rPr lang="en-US" sz="800" dirty="0" smtClean="0"/>
              <a:t> </a:t>
            </a:r>
            <a:r>
              <a:rPr lang="en-US" sz="1000" dirty="0" smtClean="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2788250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with grid">
    <p:spTree>
      <p:nvGrpSpPr>
        <p:cNvPr id="1" name=""/>
        <p:cNvGrpSpPr/>
        <p:nvPr/>
      </p:nvGrpSpPr>
      <p:grpSpPr>
        <a:xfrm>
          <a:off x="0" y="0"/>
          <a:ext cx="0" cy="0"/>
          <a:chOff x="0" y="0"/>
          <a:chExt cx="0" cy="0"/>
        </a:xfrm>
      </p:grpSpPr>
      <p:sp>
        <p:nvSpPr>
          <p:cNvPr id="2" name="Title 1"/>
          <p:cNvSpPr>
            <a:spLocks noGrp="1"/>
          </p:cNvSpPr>
          <p:nvPr>
            <p:ph type="title"/>
          </p:nvPr>
        </p:nvSpPr>
        <p:spPr>
          <a:xfrm>
            <a:off x="457200" y="338328"/>
            <a:ext cx="11283696" cy="914400"/>
          </a:xfrm>
        </p:spPr>
        <p:txBody>
          <a:bodyPr/>
          <a:lstStyle/>
          <a:p>
            <a:r>
              <a:rPr lang="en-US" smtClean="0"/>
              <a:t>Click to edit Master title style</a:t>
            </a:r>
            <a:endParaRPr lang="en-US" dirty="0"/>
          </a:p>
        </p:txBody>
      </p:sp>
      <p:sp>
        <p:nvSpPr>
          <p:cNvPr id="5" name="Footer Placeholder 4"/>
          <p:cNvSpPr>
            <a:spLocks noGrp="1"/>
          </p:cNvSpPr>
          <p:nvPr>
            <p:ph type="ftr" sz="quarter" idx="11"/>
          </p:nvPr>
        </p:nvSpPr>
        <p:spPr/>
        <p:txBody>
          <a:bodyPr/>
          <a:lstStyle>
            <a:lvl1pPr>
              <a:defRPr/>
            </a:lvl1pPr>
          </a:lstStyle>
          <a:p>
            <a:r>
              <a:rPr lang="en-US"/>
              <a:t>BOEING PROPRIETARY</a:t>
            </a:r>
          </a:p>
        </p:txBody>
      </p:sp>
      <p:sp>
        <p:nvSpPr>
          <p:cNvPr id="6" name="Rectangle 7"/>
          <p:cNvSpPr>
            <a:spLocks noGrp="1" noChangeArrowheads="1"/>
          </p:cNvSpPr>
          <p:nvPr>
            <p:ph type="sldNum" sz="quarter" idx="4"/>
          </p:nvPr>
        </p:nvSpPr>
        <p:spPr bwMode="auto">
          <a:xfrm>
            <a:off x="9395792" y="6532563"/>
            <a:ext cx="2376397"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smtClean="0"/>
              <a:t>Author, </a:t>
            </a:r>
            <a:fld id="{7C8DCA4D-5940-4BF7-ADB7-F21FF107D4C4}" type="datetime1">
              <a:rPr lang="en-US" smtClean="0"/>
              <a:pPr/>
              <a:t>3/31/2017</a:t>
            </a:fld>
            <a:r>
              <a:rPr lang="en-US" dirty="0" smtClean="0"/>
              <a:t>, Filename.ppt</a:t>
            </a:r>
            <a:r>
              <a:rPr lang="en-US" sz="800" dirty="0" smtClean="0"/>
              <a:t> </a:t>
            </a:r>
            <a:r>
              <a:rPr lang="en-US" sz="1000" dirty="0" smtClean="0"/>
              <a:t>| </a:t>
            </a:r>
            <a:fld id="{689318A1-174D-4DEE-8106-03A37B9BCF15}" type="slidenum">
              <a:rPr lang="en-US" sz="1000" smtClean="0"/>
              <a:pPr/>
              <a:t>‹#›</a:t>
            </a:fld>
            <a:endParaRPr lang="en-US" sz="1000" dirty="0"/>
          </a:p>
        </p:txBody>
      </p:sp>
      <p:sp>
        <p:nvSpPr>
          <p:cNvPr id="9" name="Text Placeholder 7"/>
          <p:cNvSpPr>
            <a:spLocks noGrp="1"/>
          </p:cNvSpPr>
          <p:nvPr>
            <p:ph type="body" sz="quarter" idx="13"/>
          </p:nvPr>
        </p:nvSpPr>
        <p:spPr>
          <a:xfrm>
            <a:off x="455613" y="1260793"/>
            <a:ext cx="11286807" cy="249299"/>
          </a:xfrm>
        </p:spPr>
        <p:txBody>
          <a:bodyPr/>
          <a:lstStyle>
            <a:lvl1pPr marL="0" indent="0">
              <a:buFontTx/>
              <a:buNone/>
              <a:defRPr sz="1800"/>
            </a:lvl1pPr>
          </a:lstStyle>
          <a:p>
            <a:pPr lvl="0"/>
            <a:r>
              <a:rPr lang="en-US" smtClean="0"/>
              <a:t>Click to edit Master text styles</a:t>
            </a:r>
          </a:p>
        </p:txBody>
      </p:sp>
    </p:spTree>
    <p:extLst>
      <p:ext uri="{BB962C8B-B14F-4D97-AF65-F5344CB8AC3E}">
        <p14:creationId xmlns:p14="http://schemas.microsoft.com/office/powerpoint/2010/main" val="2219016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2" name="Title 1"/>
          <p:cNvSpPr>
            <a:spLocks noGrp="1"/>
          </p:cNvSpPr>
          <p:nvPr>
            <p:ph type="title"/>
          </p:nvPr>
        </p:nvSpPr>
        <p:spPr>
          <a:xfrm>
            <a:off x="457200" y="338328"/>
            <a:ext cx="11283696" cy="914400"/>
          </a:xfrm>
        </p:spPr>
        <p:txBody>
          <a:bodyPr/>
          <a:lstStyle/>
          <a:p>
            <a:r>
              <a:rPr lang="en-US" smtClean="0"/>
              <a:t>Click to edit Master title style</a:t>
            </a:r>
            <a:endParaRPr lang="en-US" dirty="0"/>
          </a:p>
        </p:txBody>
      </p:sp>
      <p:sp>
        <p:nvSpPr>
          <p:cNvPr id="5" name="Footer Placeholder 4"/>
          <p:cNvSpPr>
            <a:spLocks noGrp="1"/>
          </p:cNvSpPr>
          <p:nvPr>
            <p:ph type="ftr" sz="quarter" idx="11"/>
          </p:nvPr>
        </p:nvSpPr>
        <p:spPr/>
        <p:txBody>
          <a:bodyPr/>
          <a:lstStyle>
            <a:lvl1pPr>
              <a:defRPr/>
            </a:lvl1pPr>
          </a:lstStyle>
          <a:p>
            <a:r>
              <a:rPr lang="en-US"/>
              <a:t>BOEING PROPRIETARY</a:t>
            </a:r>
          </a:p>
        </p:txBody>
      </p:sp>
      <p:sp>
        <p:nvSpPr>
          <p:cNvPr id="6" name="Rectangle 7"/>
          <p:cNvSpPr>
            <a:spLocks noGrp="1" noChangeArrowheads="1"/>
          </p:cNvSpPr>
          <p:nvPr>
            <p:ph type="sldNum" sz="quarter" idx="4"/>
          </p:nvPr>
        </p:nvSpPr>
        <p:spPr bwMode="auto">
          <a:xfrm>
            <a:off x="9395792" y="6532563"/>
            <a:ext cx="2376397"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smtClean="0"/>
              <a:t>Author, </a:t>
            </a:r>
            <a:fld id="{7C8DCA4D-5940-4BF7-ADB7-F21FF107D4C4}" type="datetime1">
              <a:rPr lang="en-US" smtClean="0"/>
              <a:pPr/>
              <a:t>3/31/2017</a:t>
            </a:fld>
            <a:r>
              <a:rPr lang="en-US" dirty="0" smtClean="0"/>
              <a:t>, Filename.ppt</a:t>
            </a:r>
            <a:r>
              <a:rPr lang="en-US" sz="800" dirty="0" smtClean="0"/>
              <a:t> </a:t>
            </a:r>
            <a:r>
              <a:rPr lang="en-US" sz="1000" dirty="0" smtClean="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2581010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with gri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lvl1pPr>
          </a:lstStyle>
          <a:p>
            <a:r>
              <a:rPr lang="en-US"/>
              <a:t>BOEING PROPRIETARY</a:t>
            </a:r>
          </a:p>
        </p:txBody>
      </p:sp>
      <p:sp>
        <p:nvSpPr>
          <p:cNvPr id="5" name="Rectangle 7"/>
          <p:cNvSpPr>
            <a:spLocks noGrp="1" noChangeArrowheads="1"/>
          </p:cNvSpPr>
          <p:nvPr>
            <p:ph type="sldNum" sz="quarter" idx="4"/>
          </p:nvPr>
        </p:nvSpPr>
        <p:spPr bwMode="auto">
          <a:xfrm>
            <a:off x="9395792" y="6532563"/>
            <a:ext cx="2376397"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smtClean="0"/>
              <a:t>Author, </a:t>
            </a:r>
            <a:fld id="{7C8DCA4D-5940-4BF7-ADB7-F21FF107D4C4}" type="datetime1">
              <a:rPr lang="en-US" smtClean="0"/>
              <a:pPr/>
              <a:t>3/31/2017</a:t>
            </a:fld>
            <a:r>
              <a:rPr lang="en-US" dirty="0" smtClean="0"/>
              <a:t>, Filename.ppt</a:t>
            </a:r>
            <a:r>
              <a:rPr lang="en-US" sz="800" dirty="0" smtClean="0"/>
              <a:t> </a:t>
            </a:r>
            <a:r>
              <a:rPr lang="en-US" sz="1000" dirty="0" smtClean="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9855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with gri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92276"/>
            <a:ext cx="5429952" cy="1634294"/>
          </a:xfrm>
        </p:spPr>
        <p:txBody>
          <a:bodyPr/>
          <a:lstStyle>
            <a:lvl1pPr>
              <a:defRPr sz="2200">
                <a:solidFill>
                  <a:schemeClr val="tx1">
                    <a:lumMod val="75000"/>
                    <a:lumOff val="25000"/>
                  </a:schemeClr>
                </a:solidFill>
              </a:defRPr>
            </a:lvl1pPr>
            <a:lvl2pPr>
              <a:defRPr sz="2000">
                <a:solidFill>
                  <a:schemeClr val="tx1">
                    <a:lumMod val="75000"/>
                    <a:lumOff val="25000"/>
                  </a:schemeClr>
                </a:solidFill>
              </a:defRPr>
            </a:lvl2pPr>
            <a:lvl3pPr>
              <a:defRPr sz="1800">
                <a:solidFill>
                  <a:schemeClr val="tx1">
                    <a:lumMod val="75000"/>
                    <a:lumOff val="25000"/>
                  </a:schemeClr>
                </a:solidFill>
              </a:defRPr>
            </a:lvl3pPr>
            <a:lvl4pPr>
              <a:defRPr sz="1800">
                <a:solidFill>
                  <a:schemeClr val="tx1">
                    <a:lumMod val="75000"/>
                    <a:lumOff val="25000"/>
                  </a:schemeClr>
                </a:solidFill>
              </a:defRPr>
            </a:lvl4pPr>
            <a:lvl5pPr>
              <a:defRPr sz="1600">
                <a:solidFill>
                  <a:schemeClr val="tx1">
                    <a:lumMod val="75000"/>
                    <a:lumOff val="2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0666" y="1692276"/>
            <a:ext cx="5432068" cy="1634294"/>
          </a:xfrm>
        </p:spPr>
        <p:txBody>
          <a:bodyPr/>
          <a:lstStyle>
            <a:lvl1pPr>
              <a:defRPr sz="2200">
                <a:solidFill>
                  <a:schemeClr val="tx1">
                    <a:lumMod val="75000"/>
                    <a:lumOff val="25000"/>
                  </a:schemeClr>
                </a:solidFill>
              </a:defRPr>
            </a:lvl1pPr>
            <a:lvl2pPr>
              <a:defRPr sz="2000">
                <a:solidFill>
                  <a:schemeClr val="tx1">
                    <a:lumMod val="75000"/>
                    <a:lumOff val="25000"/>
                  </a:schemeClr>
                </a:solidFill>
              </a:defRPr>
            </a:lvl2pPr>
            <a:lvl3pPr>
              <a:defRPr sz="1800">
                <a:solidFill>
                  <a:schemeClr val="tx1">
                    <a:lumMod val="75000"/>
                    <a:lumOff val="25000"/>
                  </a:schemeClr>
                </a:solidFill>
              </a:defRPr>
            </a:lvl3pPr>
            <a:lvl4pPr>
              <a:defRPr sz="1800">
                <a:solidFill>
                  <a:schemeClr val="tx1">
                    <a:lumMod val="75000"/>
                    <a:lumOff val="25000"/>
                  </a:schemeClr>
                </a:solidFill>
              </a:defRPr>
            </a:lvl4pPr>
            <a:lvl5pPr>
              <a:defRPr sz="1600">
                <a:solidFill>
                  <a:schemeClr val="tx1">
                    <a:lumMod val="75000"/>
                    <a:lumOff val="2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lvl1pPr>
              <a:defRPr/>
            </a:lvl1pPr>
          </a:lstStyle>
          <a:p>
            <a:r>
              <a:rPr lang="en-US"/>
              <a:t>BOEING PROPRIETARY</a:t>
            </a:r>
          </a:p>
        </p:txBody>
      </p:sp>
      <p:sp>
        <p:nvSpPr>
          <p:cNvPr id="8" name="Slide Number Placeholder 7"/>
          <p:cNvSpPr>
            <a:spLocks noGrp="1" noChangeArrowheads="1"/>
          </p:cNvSpPr>
          <p:nvPr>
            <p:ph type="sldNum" sz="quarter" idx="4"/>
          </p:nvPr>
        </p:nvSpPr>
        <p:spPr bwMode="auto">
          <a:xfrm>
            <a:off x="9395792" y="6532563"/>
            <a:ext cx="2376397"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smtClean="0"/>
              <a:t>Author, </a:t>
            </a:r>
            <a:fld id="{7C8DCA4D-5940-4BF7-ADB7-F21FF107D4C4}" type="datetime1">
              <a:rPr lang="en-US" smtClean="0"/>
              <a:pPr/>
              <a:t>3/31/2017</a:t>
            </a:fld>
            <a:r>
              <a:rPr lang="en-US" dirty="0" smtClean="0"/>
              <a:t>, Filename.ppt</a:t>
            </a:r>
            <a:r>
              <a:rPr lang="en-US" sz="800" dirty="0" smtClean="0"/>
              <a:t> </a:t>
            </a:r>
            <a:r>
              <a:rPr lang="en-US" sz="1000" dirty="0" smtClean="0"/>
              <a:t>| </a:t>
            </a:r>
            <a:fld id="{689318A1-174D-4DEE-8106-03A37B9BCF15}" type="slidenum">
              <a:rPr lang="en-US" sz="1000" smtClean="0"/>
              <a:pPr/>
              <a:t>‹#›</a:t>
            </a:fld>
            <a:endParaRPr lang="en-US" sz="1000" dirty="0"/>
          </a:p>
        </p:txBody>
      </p:sp>
      <p:sp>
        <p:nvSpPr>
          <p:cNvPr id="7" name="Title 1"/>
          <p:cNvSpPr>
            <a:spLocks noGrp="1"/>
          </p:cNvSpPr>
          <p:nvPr>
            <p:ph type="title"/>
          </p:nvPr>
        </p:nvSpPr>
        <p:spPr>
          <a:xfrm>
            <a:off x="457200" y="338328"/>
            <a:ext cx="11283696" cy="9144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06795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with grid">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lvl1pPr>
              <a:defRPr/>
            </a:lvl1pPr>
          </a:lstStyle>
          <a:p>
            <a:r>
              <a:rPr lang="en-US"/>
              <a:t>BOEING PROPRIETARY</a:t>
            </a:r>
          </a:p>
        </p:txBody>
      </p:sp>
      <p:sp>
        <p:nvSpPr>
          <p:cNvPr id="10" name="Text Placeholder 2"/>
          <p:cNvSpPr>
            <a:spLocks noGrp="1"/>
          </p:cNvSpPr>
          <p:nvPr>
            <p:ph type="body" idx="1"/>
          </p:nvPr>
        </p:nvSpPr>
        <p:spPr>
          <a:xfrm>
            <a:off x="457200" y="1997720"/>
            <a:ext cx="5385514" cy="304699"/>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half" idx="2"/>
          </p:nvPr>
        </p:nvSpPr>
        <p:spPr>
          <a:xfrm>
            <a:off x="457200" y="2302419"/>
            <a:ext cx="5385514" cy="16250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4"/>
          <p:cNvSpPr>
            <a:spLocks noGrp="1"/>
          </p:cNvSpPr>
          <p:nvPr>
            <p:ph type="body" sz="quarter" idx="3"/>
          </p:nvPr>
        </p:nvSpPr>
        <p:spPr>
          <a:xfrm>
            <a:off x="6358880" y="1997720"/>
            <a:ext cx="5387630" cy="304699"/>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4"/>
          </p:nvPr>
        </p:nvSpPr>
        <p:spPr>
          <a:xfrm>
            <a:off x="6358880" y="2302419"/>
            <a:ext cx="5387630" cy="16250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Rectangle 7"/>
          <p:cNvSpPr>
            <a:spLocks noGrp="1" noChangeArrowheads="1"/>
          </p:cNvSpPr>
          <p:nvPr>
            <p:ph type="sldNum" sz="quarter" idx="12"/>
          </p:nvPr>
        </p:nvSpPr>
        <p:spPr bwMode="auto">
          <a:xfrm>
            <a:off x="9395792" y="6532563"/>
            <a:ext cx="2376397"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smtClean="0"/>
              <a:t>Author, </a:t>
            </a:r>
            <a:fld id="{7C8DCA4D-5940-4BF7-ADB7-F21FF107D4C4}" type="datetime1">
              <a:rPr lang="en-US" smtClean="0"/>
              <a:pPr/>
              <a:t>3/31/2017</a:t>
            </a:fld>
            <a:r>
              <a:rPr lang="en-US" dirty="0" smtClean="0"/>
              <a:t>, Filename.ppt</a:t>
            </a:r>
            <a:r>
              <a:rPr lang="en-US" sz="800" dirty="0" smtClean="0"/>
              <a:t> </a:t>
            </a:r>
            <a:r>
              <a:rPr lang="en-US" sz="1000" dirty="0" smtClean="0"/>
              <a:t>| </a:t>
            </a:r>
            <a:fld id="{689318A1-174D-4DEE-8106-03A37B9BCF15}" type="slidenum">
              <a:rPr lang="en-US" sz="1000" smtClean="0"/>
              <a:pPr/>
              <a:t>‹#›</a:t>
            </a:fld>
            <a:endParaRPr lang="en-US" sz="1000" dirty="0"/>
          </a:p>
        </p:txBody>
      </p:sp>
      <p:sp>
        <p:nvSpPr>
          <p:cNvPr id="14" name="Title 1"/>
          <p:cNvSpPr>
            <a:spLocks noGrp="1"/>
          </p:cNvSpPr>
          <p:nvPr>
            <p:ph type="title"/>
          </p:nvPr>
        </p:nvSpPr>
        <p:spPr>
          <a:xfrm>
            <a:off x="457200" y="338328"/>
            <a:ext cx="11283696" cy="9144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30093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103" name="Rectangle 7"/>
          <p:cNvSpPr>
            <a:spLocks noChangeArrowheads="1"/>
          </p:cNvSpPr>
          <p:nvPr/>
        </p:nvSpPr>
        <p:spPr bwMode="auto">
          <a:xfrm>
            <a:off x="414521" y="6658300"/>
            <a:ext cx="2753066"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smtClean="0">
                <a:solidFill>
                  <a:schemeClr val="bg1">
                    <a:lumMod val="50000"/>
                  </a:schemeClr>
                </a:solidFill>
              </a:rPr>
              <a:t>Copyright © 2016 Boeing. All rights reserved.</a:t>
            </a:r>
            <a:endParaRPr lang="en-US" sz="600" dirty="0">
              <a:solidFill>
                <a:schemeClr val="bg1">
                  <a:lumMod val="50000"/>
                </a:schemeClr>
              </a:solidFill>
            </a:endParaRPr>
          </a:p>
        </p:txBody>
      </p:sp>
      <p:sp>
        <p:nvSpPr>
          <p:cNvPr id="4104" name="Rectangle 8"/>
          <p:cNvSpPr>
            <a:spLocks noGrp="1" noChangeArrowheads="1"/>
          </p:cNvSpPr>
          <p:nvPr>
            <p:ph type="sldNum" sz="quarter" idx="4"/>
          </p:nvPr>
        </p:nvSpPr>
        <p:spPr>
          <a:xfrm>
            <a:off x="9395792" y="6532563"/>
            <a:ext cx="2376397" cy="246062"/>
          </a:xfrm>
        </p:spPr>
        <p:txBody>
          <a:bodyPr/>
          <a:lstStyle>
            <a:lvl1pPr>
              <a:defRPr>
                <a:solidFill>
                  <a:schemeClr val="bg1">
                    <a:lumMod val="50000"/>
                  </a:schemeClr>
                </a:solidFill>
              </a:defRPr>
            </a:lvl1pPr>
          </a:lstStyle>
          <a:p>
            <a:r>
              <a:rPr lang="en-US" smtClean="0"/>
              <a:t>Author, </a:t>
            </a:r>
            <a:fld id="{399C9230-E68F-4C89-A4A8-1526B4672833}" type="datetime1">
              <a:rPr lang="en-US" smtClean="0"/>
              <a:pPr/>
              <a:t>3/31/2017</a:t>
            </a:fld>
            <a:r>
              <a:rPr lang="en-US" smtClean="0"/>
              <a:t>, Filename.ppt</a:t>
            </a:r>
            <a:r>
              <a:rPr lang="en-US" sz="800" smtClean="0"/>
              <a:t> </a:t>
            </a:r>
            <a:r>
              <a:rPr lang="en-US" sz="1000" smtClean="0"/>
              <a:t>| </a:t>
            </a:r>
            <a:fld id="{689318A1-174D-4DEE-8106-03A37B9BCF15}" type="slidenum">
              <a:rPr lang="en-US" sz="1000" smtClean="0"/>
              <a:pPr/>
              <a:t>‹#›</a:t>
            </a:fld>
            <a:endParaRPr lang="en-US" sz="1000" dirty="0"/>
          </a:p>
        </p:txBody>
      </p:sp>
      <p:sp>
        <p:nvSpPr>
          <p:cNvPr id="4105" name="Rectangle 9"/>
          <p:cNvSpPr>
            <a:spLocks noGrp="1" noChangeArrowheads="1"/>
          </p:cNvSpPr>
          <p:nvPr>
            <p:ph type="ctrTitle"/>
          </p:nvPr>
        </p:nvSpPr>
        <p:spPr>
          <a:xfrm>
            <a:off x="457200" y="1828610"/>
            <a:ext cx="11283696" cy="609398"/>
          </a:xfrm>
        </p:spPr>
        <p:txBody>
          <a:bodyPr anchor="t"/>
          <a:lstStyle>
            <a:lvl1pPr>
              <a:defRPr sz="4400" b="0">
                <a:solidFill>
                  <a:schemeClr val="tx2"/>
                </a:solidFill>
              </a:defRPr>
            </a:lvl1pPr>
          </a:lstStyle>
          <a:p>
            <a:r>
              <a:rPr lang="en-US" smtClean="0"/>
              <a:t>Click to edit Master title style</a:t>
            </a:r>
            <a:endParaRPr lang="en-US" dirty="0"/>
          </a:p>
        </p:txBody>
      </p:sp>
      <p:sp>
        <p:nvSpPr>
          <p:cNvPr id="4106" name="Rectangle 10"/>
          <p:cNvSpPr>
            <a:spLocks noGrp="1" noChangeArrowheads="1"/>
          </p:cNvSpPr>
          <p:nvPr>
            <p:ph type="subTitle" idx="1"/>
          </p:nvPr>
        </p:nvSpPr>
        <p:spPr>
          <a:xfrm>
            <a:off x="457200" y="4688334"/>
            <a:ext cx="11283696" cy="332399"/>
          </a:xfrm>
        </p:spPr>
        <p:txBody>
          <a:bodyPr/>
          <a:lstStyle>
            <a:lvl1pPr marL="0" indent="0">
              <a:spcBef>
                <a:spcPct val="0"/>
              </a:spcBef>
              <a:buFont typeface="Wingdings" pitchFamily="2" charset="2"/>
              <a:buNone/>
              <a:defRPr sz="2400" b="0">
                <a:solidFill>
                  <a:srgbClr val="394A59"/>
                </a:solidFill>
              </a:defRPr>
            </a:lvl1pPr>
          </a:lstStyle>
          <a:p>
            <a:r>
              <a:rPr lang="en-US" smtClean="0"/>
              <a:t>Click to edit Master subtitle style</a:t>
            </a:r>
            <a:endParaRPr lang="en-US" dirty="0"/>
          </a:p>
        </p:txBody>
      </p:sp>
      <p:sp>
        <p:nvSpPr>
          <p:cNvPr id="4107" name="Rectangle 11"/>
          <p:cNvSpPr>
            <a:spLocks noGrp="1" noChangeArrowheads="1"/>
          </p:cNvSpPr>
          <p:nvPr>
            <p:ph type="ftr" sz="quarter" idx="3"/>
          </p:nvPr>
        </p:nvSpPr>
        <p:spPr/>
        <p:txBody>
          <a:bodyPr/>
          <a:lstStyle>
            <a:lvl1pPr>
              <a:defRPr>
                <a:solidFill>
                  <a:schemeClr val="bg1">
                    <a:lumMod val="50000"/>
                  </a:schemeClr>
                </a:solidFill>
              </a:defRPr>
            </a:lvl1pPr>
          </a:lstStyle>
          <a:p>
            <a:r>
              <a:rPr lang="en-US" smtClean="0"/>
              <a:t>BOEING PROPRIETARY</a:t>
            </a:r>
            <a:endParaRPr lang="en-US"/>
          </a:p>
        </p:txBody>
      </p:sp>
      <p:pic>
        <p:nvPicPr>
          <p:cNvPr id="11" name="Picture 2" descr="Boeing_RGBblue_standard"/>
          <p:cNvPicPr preferRelativeResize="0">
            <a:picLocks noChangeAspect="1" noChangeArrowheads="1"/>
          </p:cNvPicPr>
          <p:nvPr userDrawn="1"/>
        </p:nvPicPr>
        <p:blipFill>
          <a:blip r:embed="rId2" cstate="print"/>
          <a:srcRect/>
          <a:stretch>
            <a:fillRect/>
          </a:stretch>
        </p:blipFill>
        <p:spPr bwMode="auto">
          <a:xfrm>
            <a:off x="401638" y="361950"/>
            <a:ext cx="1838325" cy="442913"/>
          </a:xfrm>
          <a:prstGeom prst="rect">
            <a:avLst/>
          </a:prstGeom>
          <a:noFill/>
        </p:spPr>
      </p:pic>
      <p:sp>
        <p:nvSpPr>
          <p:cNvPr id="60" name="Rectangle 14"/>
          <p:cNvSpPr/>
          <p:nvPr userDrawn="1"/>
        </p:nvSpPr>
        <p:spPr>
          <a:xfrm>
            <a:off x="454148" y="5959647"/>
            <a:ext cx="8351649" cy="461665"/>
          </a:xfrm>
          <a:prstGeom prst="rect">
            <a:avLst/>
          </a:prstGeom>
        </p:spPr>
        <p:txBody>
          <a:bodyPr wrap="square" lIns="0" tIns="0" rIns="0" bIns="0">
            <a:spAutoFit/>
          </a:bodyPr>
          <a:lstStyle/>
          <a:p>
            <a:pPr algn="l" eaLnBrk="0" hangingPunct="0"/>
            <a:r>
              <a:rPr lang="en-US" sz="600" b="1" kern="1200" baseline="0" dirty="0" smtClean="0">
                <a:solidFill>
                  <a:schemeClr val="tx1"/>
                </a:solidFill>
                <a:latin typeface="Arial" charset="0"/>
                <a:ea typeface="ＭＳ Ｐゴシック" pitchFamily="1" charset="-128"/>
                <a:cs typeface="+mn-cs"/>
              </a:rPr>
              <a:t>Proprietary:</a:t>
            </a:r>
          </a:p>
          <a:p>
            <a:pPr algn="l" eaLnBrk="0" hangingPunct="0"/>
            <a:r>
              <a:rPr lang="en-US" sz="600" kern="1200" baseline="0" dirty="0" smtClean="0">
                <a:solidFill>
                  <a:schemeClr val="tx1"/>
                </a:solidFill>
                <a:latin typeface="Arial" charset="0"/>
                <a:ea typeface="ＭＳ Ｐゴシック" pitchFamily="1" charset="-128"/>
                <a:cs typeface="+mn-cs"/>
              </a:rPr>
              <a:t>The information contained herein is proprietary to The Boeing Company and shall not be reproduced or disclosed in whole or in part or used for any reason except when such user possesses direct, written authorization from The Boeing Company.</a:t>
            </a:r>
          </a:p>
          <a:p>
            <a:pPr algn="l" eaLnBrk="0" hangingPunct="0"/>
            <a:endParaRPr lang="en-US" sz="600" kern="1200" baseline="0" dirty="0" smtClean="0">
              <a:solidFill>
                <a:schemeClr val="tx1"/>
              </a:solidFill>
              <a:latin typeface="Arial" charset="0"/>
              <a:ea typeface="ＭＳ Ｐゴシック" pitchFamily="1" charset="-128"/>
              <a:cs typeface="+mn-cs"/>
            </a:endParaRPr>
          </a:p>
          <a:p>
            <a:pPr algn="l" eaLnBrk="0" hangingPunct="0"/>
            <a:r>
              <a:rPr lang="en-US" sz="600" kern="1200" dirty="0" smtClean="0">
                <a:solidFill>
                  <a:schemeClr val="tx1"/>
                </a:solidFill>
                <a:latin typeface="Arial" charset="0"/>
                <a:ea typeface="+mn-ea"/>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
        <p:nvSpPr>
          <p:cNvPr id="63" name="Organization Placeholder"/>
          <p:cNvSpPr txBox="1">
            <a:spLocks noChangeArrowheads="1"/>
          </p:cNvSpPr>
          <p:nvPr userDrawn="1"/>
        </p:nvSpPr>
        <p:spPr bwMode="auto">
          <a:xfrm>
            <a:off x="8482573" y="434112"/>
            <a:ext cx="3352800" cy="262151"/>
          </a:xfrm>
          <a:prstGeom prst="rect">
            <a:avLst/>
          </a:prstGeom>
          <a:noFill/>
          <a:ln w="12700">
            <a:noFill/>
            <a:miter lim="800000"/>
            <a:headEnd type="none" w="sm" len="sm"/>
            <a:tailEnd type="none" w="sm" len="sm"/>
          </a:ln>
          <a:effectLst/>
        </p:spPr>
        <p:txBody>
          <a:bodyPr wrap="square" lIns="76731" tIns="38368" rIns="76731" bIns="38368">
            <a:spAutoFit/>
          </a:bodyPr>
          <a:lstStyle/>
          <a:p>
            <a:pPr marL="0" marR="0" lvl="0" indent="0" algn="r" defTabSz="820704" rtl="0" eaLnBrk="0" fontAlgn="base" latinLnBrk="0" hangingPunct="0">
              <a:lnSpc>
                <a:spcPct val="100000"/>
              </a:lnSpc>
              <a:spcBef>
                <a:spcPct val="50000"/>
              </a:spcBef>
              <a:spcAft>
                <a:spcPct val="0"/>
              </a:spcAft>
              <a:buClrTx/>
              <a:buSzTx/>
              <a:buFontTx/>
              <a:buNone/>
              <a:tabLst/>
              <a:defRPr/>
            </a:pPr>
            <a:r>
              <a:rPr kumimoji="0" lang="en-US" sz="1200" b="0" i="0" u="none" strike="noStrike" kern="1200" cap="none" spc="0" normalizeH="0" baseline="0" noProof="0" dirty="0" smtClean="0">
                <a:ln>
                  <a:noFill/>
                </a:ln>
                <a:solidFill>
                  <a:srgbClr val="394A59"/>
                </a:solidFill>
                <a:effectLst/>
                <a:uLnTx/>
                <a:uFillTx/>
                <a:latin typeface="Arial" charset="0"/>
                <a:ea typeface="+mn-ea"/>
                <a:cs typeface="+mn-cs"/>
              </a:rPr>
              <a:t>CAS | </a:t>
            </a:r>
            <a:r>
              <a:rPr kumimoji="0" lang="en-US" sz="1200" b="1" i="0" u="none" strike="noStrike" kern="1200" cap="none" spc="0" normalizeH="0" baseline="0" noProof="0" dirty="0" smtClean="0">
                <a:ln>
                  <a:noFill/>
                </a:ln>
                <a:solidFill>
                  <a:srgbClr val="394A59"/>
                </a:solidFill>
                <a:effectLst/>
                <a:uLnTx/>
                <a:uFillTx/>
                <a:latin typeface="Arial" charset="0"/>
                <a:ea typeface="+mn-ea"/>
                <a:cs typeface="+mn-cs"/>
              </a:rPr>
              <a:t>Digital Aviation</a:t>
            </a:r>
            <a:endParaRPr kumimoji="0" lang="en-US" sz="1200" b="1" i="0" u="none" strike="noStrike" kern="1200" cap="none" spc="0" normalizeH="0" baseline="0" noProof="0" dirty="0">
              <a:ln>
                <a:noFill/>
              </a:ln>
              <a:solidFill>
                <a:srgbClr val="394A59"/>
              </a:solidFill>
              <a:effectLst/>
              <a:uLnTx/>
              <a:uFillTx/>
              <a:latin typeface="Arial"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3022"/>
            <a:ext cx="11283696" cy="9144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1" y="1692276"/>
            <a:ext cx="11283696" cy="162242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vl1pPr>
          </a:lstStyle>
          <a:p>
            <a:r>
              <a:rPr lang="en-US"/>
              <a:t>BOEING PROPRIETARY</a:t>
            </a:r>
          </a:p>
        </p:txBody>
      </p:sp>
      <p:sp>
        <p:nvSpPr>
          <p:cNvPr id="6" name="Rectangle 7"/>
          <p:cNvSpPr>
            <a:spLocks noGrp="1" noChangeArrowheads="1"/>
          </p:cNvSpPr>
          <p:nvPr>
            <p:ph type="sldNum" sz="quarter" idx="4"/>
          </p:nvPr>
        </p:nvSpPr>
        <p:spPr bwMode="auto">
          <a:xfrm>
            <a:off x="9395792" y="6532563"/>
            <a:ext cx="2376397"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smtClean="0"/>
              <a:t>Author, </a:t>
            </a:r>
            <a:fld id="{7C8DCA4D-5940-4BF7-ADB7-F21FF107D4C4}" type="datetime1">
              <a:rPr lang="en-US" smtClean="0"/>
              <a:pPr/>
              <a:t>3/31/2017</a:t>
            </a:fld>
            <a:r>
              <a:rPr lang="en-US" dirty="0" smtClean="0"/>
              <a:t>, Filename.ppt</a:t>
            </a:r>
            <a:r>
              <a:rPr lang="en-US" sz="800" dirty="0" smtClean="0"/>
              <a:t> </a:t>
            </a:r>
            <a:r>
              <a:rPr lang="en-US" sz="1000" dirty="0" smtClean="0"/>
              <a:t>| </a:t>
            </a:r>
            <a:fld id="{689318A1-174D-4DEE-8106-03A37B9BCF15}" type="slidenum">
              <a:rPr lang="en-US" sz="1000" smtClean="0"/>
              <a:pPr/>
              <a:t>‹#›</a:t>
            </a:fld>
            <a:endParaRPr lang="en-US" sz="1000" dirty="0"/>
          </a:p>
        </p:txBody>
      </p:sp>
      <p:sp>
        <p:nvSpPr>
          <p:cNvPr id="9" name="Text Placeholder 7"/>
          <p:cNvSpPr>
            <a:spLocks noGrp="1"/>
          </p:cNvSpPr>
          <p:nvPr>
            <p:ph type="body" sz="quarter" idx="13"/>
          </p:nvPr>
        </p:nvSpPr>
        <p:spPr>
          <a:xfrm>
            <a:off x="455613" y="965487"/>
            <a:ext cx="11286807" cy="249299"/>
          </a:xfrm>
        </p:spPr>
        <p:txBody>
          <a:bodyPr/>
          <a:lstStyle>
            <a:lvl1pPr marL="0" indent="0">
              <a:buFontTx/>
              <a:buNone/>
              <a:defRPr sz="1800"/>
            </a:lvl1pPr>
          </a:lstStyle>
          <a:p>
            <a:pPr lvl="0"/>
            <a:r>
              <a:rPr lang="en-US" dirty="0"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8328"/>
            <a:ext cx="11283696" cy="9144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1" y="1692276"/>
            <a:ext cx="11283696" cy="162242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vl1pPr>
          </a:lstStyle>
          <a:p>
            <a:r>
              <a:rPr lang="en-US"/>
              <a:t>BOEING PROPRIETARY</a:t>
            </a:r>
          </a:p>
        </p:txBody>
      </p:sp>
      <p:sp>
        <p:nvSpPr>
          <p:cNvPr id="6" name="Rectangle 7"/>
          <p:cNvSpPr>
            <a:spLocks noGrp="1" noChangeArrowheads="1"/>
          </p:cNvSpPr>
          <p:nvPr>
            <p:ph type="sldNum" sz="quarter" idx="4"/>
          </p:nvPr>
        </p:nvSpPr>
        <p:spPr bwMode="auto">
          <a:xfrm>
            <a:off x="9395792" y="6532563"/>
            <a:ext cx="2376397"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smtClean="0"/>
              <a:t>Author, </a:t>
            </a:r>
            <a:fld id="{7C8DCA4D-5940-4BF7-ADB7-F21FF107D4C4}" type="datetime1">
              <a:rPr lang="en-US" smtClean="0"/>
              <a:pPr/>
              <a:t>3/31/2017</a:t>
            </a:fld>
            <a:r>
              <a:rPr lang="en-US" dirty="0" smtClean="0"/>
              <a:t>, Filename.ppt</a:t>
            </a:r>
            <a:r>
              <a:rPr lang="en-US" sz="800" dirty="0" smtClean="0"/>
              <a:t> </a:t>
            </a:r>
            <a:r>
              <a:rPr lang="en-US" sz="1000" dirty="0" smtClean="0"/>
              <a:t>| </a:t>
            </a:r>
            <a:fld id="{689318A1-174D-4DEE-8106-03A37B9BCF15}" type="slidenum">
              <a:rPr lang="en-US" sz="1000" smtClean="0"/>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8328"/>
            <a:ext cx="11283696" cy="9144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1" y="1692276"/>
            <a:ext cx="11283696" cy="162242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vl1pPr>
          </a:lstStyle>
          <a:p>
            <a:r>
              <a:rPr lang="en-US"/>
              <a:t>BOEING PROPRIETARY</a:t>
            </a:r>
          </a:p>
        </p:txBody>
      </p:sp>
      <p:sp>
        <p:nvSpPr>
          <p:cNvPr id="6" name="Rectangle 7"/>
          <p:cNvSpPr>
            <a:spLocks noGrp="1" noChangeArrowheads="1"/>
          </p:cNvSpPr>
          <p:nvPr>
            <p:ph type="sldNum" sz="quarter" idx="4"/>
          </p:nvPr>
        </p:nvSpPr>
        <p:spPr bwMode="auto">
          <a:xfrm>
            <a:off x="9395792" y="6532563"/>
            <a:ext cx="2376397"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smtClean="0"/>
              <a:t>Author, </a:t>
            </a:r>
            <a:fld id="{7C8DCA4D-5940-4BF7-ADB7-F21FF107D4C4}" type="datetime1">
              <a:rPr lang="en-US" smtClean="0"/>
              <a:pPr/>
              <a:t>3/31/2017</a:t>
            </a:fld>
            <a:r>
              <a:rPr lang="en-US" dirty="0" smtClean="0"/>
              <a:t>, Filename.ppt</a:t>
            </a:r>
            <a:r>
              <a:rPr lang="en-US" sz="800" dirty="0" smtClean="0"/>
              <a:t> </a:t>
            </a:r>
            <a:r>
              <a:rPr lang="en-US" sz="1000" dirty="0" smtClean="0"/>
              <a:t>| </a:t>
            </a:r>
            <a:fld id="{689318A1-174D-4DEE-8106-03A37B9BCF15}" type="slidenum">
              <a:rPr lang="en-US" sz="1000" smtClean="0"/>
              <a:pPr/>
              <a:t>‹#›</a:t>
            </a:fld>
            <a:endParaRPr lang="en-US" sz="1000" dirty="0"/>
          </a:p>
        </p:txBody>
      </p:sp>
      <p:sp>
        <p:nvSpPr>
          <p:cNvPr id="9" name="Text Placeholder 7"/>
          <p:cNvSpPr>
            <a:spLocks noGrp="1"/>
          </p:cNvSpPr>
          <p:nvPr>
            <p:ph type="body" sz="quarter" idx="13"/>
          </p:nvPr>
        </p:nvSpPr>
        <p:spPr>
          <a:xfrm>
            <a:off x="455613" y="1260793"/>
            <a:ext cx="11286807" cy="249299"/>
          </a:xfrm>
        </p:spPr>
        <p:txBody>
          <a:bodyPr/>
          <a:lstStyle>
            <a:lvl1pPr marL="0" indent="0">
              <a:buFontTx/>
              <a:buNone/>
              <a:defRPr sz="1800"/>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lvl1pPr>
          </a:lstStyle>
          <a:p>
            <a:r>
              <a:rPr lang="en-US"/>
              <a:t>BOEING PROPRIETARY</a:t>
            </a:r>
          </a:p>
        </p:txBody>
      </p:sp>
      <p:sp>
        <p:nvSpPr>
          <p:cNvPr id="6" name="Rectangle 7"/>
          <p:cNvSpPr>
            <a:spLocks noGrp="1" noChangeArrowheads="1"/>
          </p:cNvSpPr>
          <p:nvPr>
            <p:ph type="sldNum" sz="quarter" idx="4"/>
          </p:nvPr>
        </p:nvSpPr>
        <p:spPr bwMode="auto">
          <a:xfrm>
            <a:off x="9395792" y="6532563"/>
            <a:ext cx="2376397"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smtClean="0"/>
              <a:t>Author, </a:t>
            </a:r>
            <a:fld id="{7C8DCA4D-5940-4BF7-ADB7-F21FF107D4C4}" type="datetime1">
              <a:rPr lang="en-US" smtClean="0"/>
              <a:pPr/>
              <a:t>3/31/2017</a:t>
            </a:fld>
            <a:r>
              <a:rPr lang="en-US" dirty="0" smtClean="0"/>
              <a:t>, Filename.ppt</a:t>
            </a:r>
            <a:r>
              <a:rPr lang="en-US" sz="800" dirty="0" smtClean="0"/>
              <a:t> </a:t>
            </a:r>
            <a:r>
              <a:rPr lang="en-US" sz="1000" dirty="0" smtClean="0"/>
              <a:t>| </a:t>
            </a:r>
            <a:fld id="{689318A1-174D-4DEE-8106-03A37B9BCF15}" type="slidenum">
              <a:rPr lang="en-US" sz="1000" smtClean="0"/>
              <a:pPr/>
              <a:t>‹#›</a:t>
            </a:fld>
            <a:endParaRPr lang="en-US" sz="1000" dirty="0"/>
          </a:p>
        </p:txBody>
      </p:sp>
      <p:sp>
        <p:nvSpPr>
          <p:cNvPr id="7" name="Title 1"/>
          <p:cNvSpPr>
            <a:spLocks noGrp="1"/>
          </p:cNvSpPr>
          <p:nvPr>
            <p:ph type="title"/>
          </p:nvPr>
        </p:nvSpPr>
        <p:spPr>
          <a:xfrm>
            <a:off x="457200" y="43022"/>
            <a:ext cx="11283696" cy="914400"/>
          </a:xfrm>
        </p:spPr>
        <p:txBody>
          <a:bodyPr/>
          <a:lstStyle/>
          <a:p>
            <a:r>
              <a:rPr lang="en-US" smtClean="0"/>
              <a:t>Click to edit Master title style</a:t>
            </a:r>
            <a:endParaRPr lang="en-US" dirty="0"/>
          </a:p>
        </p:txBody>
      </p:sp>
      <p:sp>
        <p:nvSpPr>
          <p:cNvPr id="8" name="Text Placeholder 7"/>
          <p:cNvSpPr>
            <a:spLocks noGrp="1"/>
          </p:cNvSpPr>
          <p:nvPr>
            <p:ph type="body" sz="quarter" idx="13"/>
          </p:nvPr>
        </p:nvSpPr>
        <p:spPr>
          <a:xfrm>
            <a:off x="455613" y="965487"/>
            <a:ext cx="11286807" cy="249299"/>
          </a:xfrm>
        </p:spPr>
        <p:txBody>
          <a:bodyPr/>
          <a:lstStyle>
            <a:lvl1pPr marL="0" indent="0">
              <a:buFontTx/>
              <a:buNone/>
              <a:defRPr sz="1800"/>
            </a:lvl1pPr>
          </a:lstStyle>
          <a:p>
            <a:pPr lvl="0"/>
            <a:r>
              <a:rPr lang="en-US" dirty="0"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38328"/>
            <a:ext cx="11283696" cy="914400"/>
          </a:xfrm>
        </p:spPr>
        <p:txBody>
          <a:bodyPr/>
          <a:lstStyle/>
          <a:p>
            <a:r>
              <a:rPr lang="en-US" smtClean="0"/>
              <a:t>Click to edit Master title style</a:t>
            </a:r>
            <a:endParaRPr lang="en-US" dirty="0"/>
          </a:p>
        </p:txBody>
      </p:sp>
      <p:sp>
        <p:nvSpPr>
          <p:cNvPr id="5" name="Footer Placeholder 4"/>
          <p:cNvSpPr>
            <a:spLocks noGrp="1"/>
          </p:cNvSpPr>
          <p:nvPr>
            <p:ph type="ftr" sz="quarter" idx="11"/>
          </p:nvPr>
        </p:nvSpPr>
        <p:spPr/>
        <p:txBody>
          <a:bodyPr/>
          <a:lstStyle>
            <a:lvl1pPr>
              <a:defRPr/>
            </a:lvl1pPr>
          </a:lstStyle>
          <a:p>
            <a:r>
              <a:rPr lang="en-US"/>
              <a:t>BOEING PROPRIETARY</a:t>
            </a:r>
          </a:p>
        </p:txBody>
      </p:sp>
      <p:sp>
        <p:nvSpPr>
          <p:cNvPr id="6" name="Rectangle 7"/>
          <p:cNvSpPr>
            <a:spLocks noGrp="1" noChangeArrowheads="1"/>
          </p:cNvSpPr>
          <p:nvPr>
            <p:ph type="sldNum" sz="quarter" idx="4"/>
          </p:nvPr>
        </p:nvSpPr>
        <p:spPr bwMode="auto">
          <a:xfrm>
            <a:off x="9395792" y="6532563"/>
            <a:ext cx="2376397"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smtClean="0"/>
              <a:t>Author, </a:t>
            </a:r>
            <a:fld id="{7C8DCA4D-5940-4BF7-ADB7-F21FF107D4C4}" type="datetime1">
              <a:rPr lang="en-US" smtClean="0"/>
              <a:pPr/>
              <a:t>3/31/2017</a:t>
            </a:fld>
            <a:r>
              <a:rPr lang="en-US" dirty="0" smtClean="0"/>
              <a:t>, Filename.ppt</a:t>
            </a:r>
            <a:r>
              <a:rPr lang="en-US" sz="800" dirty="0" smtClean="0"/>
              <a:t> </a:t>
            </a:r>
            <a:r>
              <a:rPr lang="en-US" sz="1000" dirty="0" smtClean="0"/>
              <a:t>| </a:t>
            </a:r>
            <a:fld id="{689318A1-174D-4DEE-8106-03A37B9BCF15}" type="slidenum">
              <a:rPr lang="en-US" sz="1000" smtClean="0"/>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lvl1pPr>
          </a:lstStyle>
          <a:p>
            <a:r>
              <a:rPr lang="en-US"/>
              <a:t>BOEING PROPRIETARY</a:t>
            </a:r>
          </a:p>
        </p:txBody>
      </p:sp>
      <p:sp>
        <p:nvSpPr>
          <p:cNvPr id="5" name="Rectangle 7"/>
          <p:cNvSpPr>
            <a:spLocks noGrp="1" noChangeArrowheads="1"/>
          </p:cNvSpPr>
          <p:nvPr>
            <p:ph type="sldNum" sz="quarter" idx="4"/>
          </p:nvPr>
        </p:nvSpPr>
        <p:spPr bwMode="auto">
          <a:xfrm>
            <a:off x="9395792" y="6532563"/>
            <a:ext cx="2376397"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smtClean="0"/>
              <a:t>Author, </a:t>
            </a:r>
            <a:fld id="{7C8DCA4D-5940-4BF7-ADB7-F21FF107D4C4}" type="datetime1">
              <a:rPr lang="en-US" smtClean="0"/>
              <a:pPr/>
              <a:t>3/31/2017</a:t>
            </a:fld>
            <a:r>
              <a:rPr lang="en-US" dirty="0" smtClean="0"/>
              <a:t>, Filename.ppt</a:t>
            </a:r>
            <a:r>
              <a:rPr lang="en-US" sz="800" dirty="0" smtClean="0"/>
              <a:t> </a:t>
            </a:r>
            <a:r>
              <a:rPr lang="en-US" sz="1000" dirty="0" smtClean="0"/>
              <a:t>| </a:t>
            </a:r>
            <a:fld id="{689318A1-174D-4DEE-8106-03A37B9BCF15}" type="slidenum">
              <a:rPr lang="en-US" sz="1000" smtClean="0"/>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92276"/>
            <a:ext cx="5429952" cy="1634294"/>
          </a:xfrm>
        </p:spPr>
        <p:txBody>
          <a:bodyPr/>
          <a:lstStyle>
            <a:lvl1pPr>
              <a:defRPr sz="2200">
                <a:solidFill>
                  <a:schemeClr val="tx1">
                    <a:lumMod val="75000"/>
                    <a:lumOff val="25000"/>
                  </a:schemeClr>
                </a:solidFill>
              </a:defRPr>
            </a:lvl1pPr>
            <a:lvl2pPr>
              <a:defRPr sz="2000">
                <a:solidFill>
                  <a:schemeClr val="tx1">
                    <a:lumMod val="75000"/>
                    <a:lumOff val="25000"/>
                  </a:schemeClr>
                </a:solidFill>
              </a:defRPr>
            </a:lvl2pPr>
            <a:lvl3pPr>
              <a:defRPr sz="1800">
                <a:solidFill>
                  <a:schemeClr val="tx1">
                    <a:lumMod val="75000"/>
                    <a:lumOff val="25000"/>
                  </a:schemeClr>
                </a:solidFill>
              </a:defRPr>
            </a:lvl3pPr>
            <a:lvl4pPr>
              <a:defRPr sz="1800">
                <a:solidFill>
                  <a:schemeClr val="tx1">
                    <a:lumMod val="75000"/>
                    <a:lumOff val="25000"/>
                  </a:schemeClr>
                </a:solidFill>
              </a:defRPr>
            </a:lvl4pPr>
            <a:lvl5pPr>
              <a:defRPr sz="1600">
                <a:solidFill>
                  <a:schemeClr val="tx1">
                    <a:lumMod val="75000"/>
                    <a:lumOff val="2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0666" y="1692276"/>
            <a:ext cx="5432068" cy="1634294"/>
          </a:xfrm>
        </p:spPr>
        <p:txBody>
          <a:bodyPr/>
          <a:lstStyle>
            <a:lvl1pPr>
              <a:defRPr sz="2200">
                <a:solidFill>
                  <a:schemeClr val="tx1">
                    <a:lumMod val="75000"/>
                    <a:lumOff val="25000"/>
                  </a:schemeClr>
                </a:solidFill>
              </a:defRPr>
            </a:lvl1pPr>
            <a:lvl2pPr>
              <a:defRPr sz="2000">
                <a:solidFill>
                  <a:schemeClr val="tx1">
                    <a:lumMod val="75000"/>
                    <a:lumOff val="25000"/>
                  </a:schemeClr>
                </a:solidFill>
              </a:defRPr>
            </a:lvl2pPr>
            <a:lvl3pPr>
              <a:defRPr sz="1800">
                <a:solidFill>
                  <a:schemeClr val="tx1">
                    <a:lumMod val="75000"/>
                    <a:lumOff val="25000"/>
                  </a:schemeClr>
                </a:solidFill>
              </a:defRPr>
            </a:lvl3pPr>
            <a:lvl4pPr>
              <a:defRPr sz="1800">
                <a:solidFill>
                  <a:schemeClr val="tx1">
                    <a:lumMod val="75000"/>
                    <a:lumOff val="25000"/>
                  </a:schemeClr>
                </a:solidFill>
              </a:defRPr>
            </a:lvl4pPr>
            <a:lvl5pPr>
              <a:defRPr sz="1600">
                <a:solidFill>
                  <a:schemeClr val="tx1">
                    <a:lumMod val="75000"/>
                    <a:lumOff val="2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lvl1pPr>
              <a:defRPr/>
            </a:lvl1pPr>
          </a:lstStyle>
          <a:p>
            <a:r>
              <a:rPr lang="en-US"/>
              <a:t>BOEING PROPRIETARY</a:t>
            </a:r>
          </a:p>
        </p:txBody>
      </p:sp>
      <p:sp>
        <p:nvSpPr>
          <p:cNvPr id="8" name="Slide Number Placeholder 7"/>
          <p:cNvSpPr>
            <a:spLocks noGrp="1" noChangeArrowheads="1"/>
          </p:cNvSpPr>
          <p:nvPr>
            <p:ph type="sldNum" sz="quarter" idx="4"/>
          </p:nvPr>
        </p:nvSpPr>
        <p:spPr bwMode="auto">
          <a:xfrm>
            <a:off x="9395792" y="6532563"/>
            <a:ext cx="2376397"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smtClean="0"/>
              <a:t>Author, </a:t>
            </a:r>
            <a:fld id="{7C8DCA4D-5940-4BF7-ADB7-F21FF107D4C4}" type="datetime1">
              <a:rPr lang="en-US" smtClean="0"/>
              <a:pPr/>
              <a:t>3/31/2017</a:t>
            </a:fld>
            <a:r>
              <a:rPr lang="en-US" dirty="0" smtClean="0"/>
              <a:t>, Filename.ppt</a:t>
            </a:r>
            <a:r>
              <a:rPr lang="en-US" sz="800" dirty="0" smtClean="0"/>
              <a:t> </a:t>
            </a:r>
            <a:r>
              <a:rPr lang="en-US" sz="1000" dirty="0" smtClean="0"/>
              <a:t>| </a:t>
            </a:r>
            <a:fld id="{689318A1-174D-4DEE-8106-03A37B9BCF15}" type="slidenum">
              <a:rPr lang="en-US" sz="1000" smtClean="0"/>
              <a:pPr/>
              <a:t>‹#›</a:t>
            </a:fld>
            <a:endParaRPr lang="en-US" sz="1000" dirty="0"/>
          </a:p>
        </p:txBody>
      </p:sp>
      <p:sp>
        <p:nvSpPr>
          <p:cNvPr id="7" name="Title 1"/>
          <p:cNvSpPr>
            <a:spLocks noGrp="1"/>
          </p:cNvSpPr>
          <p:nvPr>
            <p:ph type="title"/>
          </p:nvPr>
        </p:nvSpPr>
        <p:spPr>
          <a:xfrm>
            <a:off x="457200" y="338328"/>
            <a:ext cx="11283696" cy="914400"/>
          </a:xfrm>
        </p:spPr>
        <p:txBody>
          <a:body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lvl1pPr>
              <a:defRPr/>
            </a:lvl1pPr>
          </a:lstStyle>
          <a:p>
            <a:r>
              <a:rPr lang="en-US"/>
              <a:t>BOEING PROPRIETARY</a:t>
            </a:r>
          </a:p>
        </p:txBody>
      </p:sp>
      <p:sp>
        <p:nvSpPr>
          <p:cNvPr id="10" name="Text Placeholder 2"/>
          <p:cNvSpPr>
            <a:spLocks noGrp="1"/>
          </p:cNvSpPr>
          <p:nvPr>
            <p:ph type="body" idx="1"/>
          </p:nvPr>
        </p:nvSpPr>
        <p:spPr>
          <a:xfrm>
            <a:off x="457200" y="1997720"/>
            <a:ext cx="5385514" cy="304699"/>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half" idx="2"/>
          </p:nvPr>
        </p:nvSpPr>
        <p:spPr>
          <a:xfrm>
            <a:off x="457200" y="2302419"/>
            <a:ext cx="5385514" cy="16250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4"/>
          <p:cNvSpPr>
            <a:spLocks noGrp="1"/>
          </p:cNvSpPr>
          <p:nvPr>
            <p:ph type="body" sz="quarter" idx="3"/>
          </p:nvPr>
        </p:nvSpPr>
        <p:spPr>
          <a:xfrm>
            <a:off x="6358880" y="1997720"/>
            <a:ext cx="5387630" cy="304699"/>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4"/>
          </p:nvPr>
        </p:nvSpPr>
        <p:spPr>
          <a:xfrm>
            <a:off x="6358880" y="2302419"/>
            <a:ext cx="5387630" cy="16250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Rectangle 7"/>
          <p:cNvSpPr>
            <a:spLocks noGrp="1" noChangeArrowheads="1"/>
          </p:cNvSpPr>
          <p:nvPr>
            <p:ph type="sldNum" sz="quarter" idx="12"/>
          </p:nvPr>
        </p:nvSpPr>
        <p:spPr bwMode="auto">
          <a:xfrm>
            <a:off x="9395792" y="6532563"/>
            <a:ext cx="2376397"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smtClean="0"/>
              <a:t>Author, </a:t>
            </a:r>
            <a:fld id="{7C8DCA4D-5940-4BF7-ADB7-F21FF107D4C4}" type="datetime1">
              <a:rPr lang="en-US" smtClean="0"/>
              <a:pPr/>
              <a:t>3/31/2017</a:t>
            </a:fld>
            <a:r>
              <a:rPr lang="en-US" dirty="0" smtClean="0"/>
              <a:t>, Filename.ppt</a:t>
            </a:r>
            <a:r>
              <a:rPr lang="en-US" sz="800" dirty="0" smtClean="0"/>
              <a:t> </a:t>
            </a:r>
            <a:r>
              <a:rPr lang="en-US" sz="1000" dirty="0" smtClean="0"/>
              <a:t>| </a:t>
            </a:r>
            <a:fld id="{689318A1-174D-4DEE-8106-03A37B9BCF15}" type="slidenum">
              <a:rPr lang="en-US" sz="1000" smtClean="0"/>
              <a:pPr/>
              <a:t>‹#›</a:t>
            </a:fld>
            <a:endParaRPr lang="en-US" sz="1000" dirty="0"/>
          </a:p>
        </p:txBody>
      </p:sp>
      <p:sp>
        <p:nvSpPr>
          <p:cNvPr id="14" name="Title 1"/>
          <p:cNvSpPr>
            <a:spLocks noGrp="1"/>
          </p:cNvSpPr>
          <p:nvPr>
            <p:ph type="title"/>
          </p:nvPr>
        </p:nvSpPr>
        <p:spPr>
          <a:xfrm>
            <a:off x="457200" y="338328"/>
            <a:ext cx="11283696" cy="914400"/>
          </a:xfrm>
        </p:spPr>
        <p:txBody>
          <a:body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id">
    <p:spTree>
      <p:nvGrpSpPr>
        <p:cNvPr id="1" name=""/>
        <p:cNvGrpSpPr/>
        <p:nvPr/>
      </p:nvGrpSpPr>
      <p:grpSpPr>
        <a:xfrm>
          <a:off x="0" y="0"/>
          <a:ext cx="0" cy="0"/>
          <a:chOff x="0" y="0"/>
          <a:chExt cx="0" cy="0"/>
        </a:xfrm>
      </p:grpSpPr>
      <p:grpSp>
        <p:nvGrpSpPr>
          <p:cNvPr id="2" name="Boeing 12 column grid"/>
          <p:cNvGrpSpPr/>
          <p:nvPr userDrawn="1"/>
        </p:nvGrpSpPr>
        <p:grpSpPr>
          <a:xfrm>
            <a:off x="0" y="0"/>
            <a:ext cx="12192000" cy="6858000"/>
            <a:chOff x="0" y="0"/>
            <a:chExt cx="12192000" cy="6858000"/>
          </a:xfrm>
        </p:grpSpPr>
        <p:grpSp>
          <p:nvGrpSpPr>
            <p:cNvPr id="3" name="Group 12"/>
            <p:cNvGrpSpPr/>
            <p:nvPr userDrawn="1"/>
          </p:nvGrpSpPr>
          <p:grpSpPr>
            <a:xfrm>
              <a:off x="0" y="0"/>
              <a:ext cx="12188825" cy="6858000"/>
              <a:chOff x="0" y="0"/>
              <a:chExt cx="12188825" cy="6858000"/>
            </a:xfrm>
          </p:grpSpPr>
          <p:grpSp>
            <p:nvGrpSpPr>
              <p:cNvPr id="4"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5"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103" name="Rectangle 7"/>
          <p:cNvSpPr>
            <a:spLocks noChangeArrowheads="1"/>
          </p:cNvSpPr>
          <p:nvPr/>
        </p:nvSpPr>
        <p:spPr bwMode="auto">
          <a:xfrm>
            <a:off x="414521" y="6658300"/>
            <a:ext cx="2753066"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smtClean="0">
                <a:solidFill>
                  <a:schemeClr val="bg1">
                    <a:lumMod val="50000"/>
                  </a:schemeClr>
                </a:solidFill>
              </a:rPr>
              <a:t>Copyright © 2016 Boeing. All rights reserved.</a:t>
            </a:r>
            <a:endParaRPr lang="en-US" sz="600" dirty="0">
              <a:solidFill>
                <a:schemeClr val="bg1">
                  <a:lumMod val="50000"/>
                </a:schemeClr>
              </a:solidFill>
            </a:endParaRPr>
          </a:p>
        </p:txBody>
      </p:sp>
      <p:sp>
        <p:nvSpPr>
          <p:cNvPr id="4104" name="Rectangle 8"/>
          <p:cNvSpPr>
            <a:spLocks noGrp="1" noChangeArrowheads="1"/>
          </p:cNvSpPr>
          <p:nvPr>
            <p:ph type="sldNum" sz="quarter" idx="4"/>
          </p:nvPr>
        </p:nvSpPr>
        <p:spPr>
          <a:xfrm>
            <a:off x="9395792" y="6532563"/>
            <a:ext cx="2376397" cy="246062"/>
          </a:xfrm>
        </p:spPr>
        <p:txBody>
          <a:bodyPr/>
          <a:lstStyle>
            <a:lvl1pPr>
              <a:defRPr>
                <a:solidFill>
                  <a:schemeClr val="bg1">
                    <a:lumMod val="50000"/>
                  </a:schemeClr>
                </a:solidFill>
              </a:defRPr>
            </a:lvl1pPr>
          </a:lstStyle>
          <a:p>
            <a:r>
              <a:rPr lang="en-US" smtClean="0"/>
              <a:t>Author, </a:t>
            </a:r>
            <a:fld id="{399C9230-E68F-4C89-A4A8-1526B4672833}" type="datetime1">
              <a:rPr lang="en-US" smtClean="0"/>
              <a:pPr/>
              <a:t>3/31/2017</a:t>
            </a:fld>
            <a:r>
              <a:rPr lang="en-US" smtClean="0"/>
              <a:t>, Filename.ppt</a:t>
            </a:r>
            <a:r>
              <a:rPr lang="en-US" sz="800" smtClean="0"/>
              <a:t> </a:t>
            </a:r>
            <a:r>
              <a:rPr lang="en-US" sz="1000" smtClean="0"/>
              <a:t>| </a:t>
            </a:r>
            <a:fld id="{689318A1-174D-4DEE-8106-03A37B9BCF15}" type="slidenum">
              <a:rPr lang="en-US" sz="1000" smtClean="0"/>
              <a:pPr/>
              <a:t>‹#›</a:t>
            </a:fld>
            <a:endParaRPr lang="en-US" sz="1000" dirty="0"/>
          </a:p>
        </p:txBody>
      </p:sp>
      <p:sp>
        <p:nvSpPr>
          <p:cNvPr id="4105" name="Rectangle 9"/>
          <p:cNvSpPr>
            <a:spLocks noGrp="1" noChangeArrowheads="1"/>
          </p:cNvSpPr>
          <p:nvPr>
            <p:ph type="ctrTitle"/>
          </p:nvPr>
        </p:nvSpPr>
        <p:spPr>
          <a:xfrm>
            <a:off x="457200" y="1828610"/>
            <a:ext cx="11283696" cy="609398"/>
          </a:xfrm>
        </p:spPr>
        <p:txBody>
          <a:bodyPr anchor="t"/>
          <a:lstStyle>
            <a:lvl1pPr>
              <a:defRPr sz="4400" b="0">
                <a:solidFill>
                  <a:schemeClr val="tx2"/>
                </a:solidFill>
              </a:defRPr>
            </a:lvl1pPr>
          </a:lstStyle>
          <a:p>
            <a:r>
              <a:rPr lang="en-US" smtClean="0"/>
              <a:t>Click to edit Master title style</a:t>
            </a:r>
            <a:endParaRPr lang="en-US" dirty="0"/>
          </a:p>
        </p:txBody>
      </p:sp>
      <p:sp>
        <p:nvSpPr>
          <p:cNvPr id="4106" name="Rectangle 10"/>
          <p:cNvSpPr>
            <a:spLocks noGrp="1" noChangeArrowheads="1"/>
          </p:cNvSpPr>
          <p:nvPr>
            <p:ph type="subTitle" idx="1"/>
          </p:nvPr>
        </p:nvSpPr>
        <p:spPr>
          <a:xfrm>
            <a:off x="457200" y="4688334"/>
            <a:ext cx="11283696" cy="332399"/>
          </a:xfrm>
        </p:spPr>
        <p:txBody>
          <a:bodyPr/>
          <a:lstStyle>
            <a:lvl1pPr marL="0" indent="0">
              <a:spcBef>
                <a:spcPct val="0"/>
              </a:spcBef>
              <a:buFont typeface="Wingdings" pitchFamily="2" charset="2"/>
              <a:buNone/>
              <a:defRPr sz="2400" b="0">
                <a:solidFill>
                  <a:srgbClr val="394A59"/>
                </a:solidFill>
              </a:defRPr>
            </a:lvl1pPr>
          </a:lstStyle>
          <a:p>
            <a:r>
              <a:rPr lang="en-US" smtClean="0"/>
              <a:t>Click to edit Master subtitle style</a:t>
            </a:r>
            <a:endParaRPr lang="en-US" dirty="0"/>
          </a:p>
        </p:txBody>
      </p:sp>
      <p:sp>
        <p:nvSpPr>
          <p:cNvPr id="4107" name="Rectangle 11"/>
          <p:cNvSpPr>
            <a:spLocks noGrp="1" noChangeArrowheads="1"/>
          </p:cNvSpPr>
          <p:nvPr>
            <p:ph type="ftr" sz="quarter" idx="3"/>
          </p:nvPr>
        </p:nvSpPr>
        <p:spPr/>
        <p:txBody>
          <a:bodyPr/>
          <a:lstStyle>
            <a:lvl1pPr>
              <a:defRPr>
                <a:solidFill>
                  <a:schemeClr val="bg1">
                    <a:lumMod val="50000"/>
                  </a:schemeClr>
                </a:solidFill>
              </a:defRPr>
            </a:lvl1pPr>
          </a:lstStyle>
          <a:p>
            <a:r>
              <a:rPr lang="en-US" smtClean="0"/>
              <a:t>BOEING PROPRIETARY</a:t>
            </a:r>
            <a:endParaRPr lang="en-US"/>
          </a:p>
        </p:txBody>
      </p:sp>
      <p:pic>
        <p:nvPicPr>
          <p:cNvPr id="11" name="Picture 2" descr="Boeing_RGBblue_standard"/>
          <p:cNvPicPr preferRelativeResize="0">
            <a:picLocks noChangeAspect="1" noChangeArrowheads="1"/>
          </p:cNvPicPr>
          <p:nvPr userDrawn="1"/>
        </p:nvPicPr>
        <p:blipFill>
          <a:blip r:embed="rId2" cstate="print"/>
          <a:srcRect/>
          <a:stretch>
            <a:fillRect/>
          </a:stretch>
        </p:blipFill>
        <p:spPr bwMode="auto">
          <a:xfrm>
            <a:off x="401638" y="361950"/>
            <a:ext cx="1838325" cy="442913"/>
          </a:xfrm>
          <a:prstGeom prst="rect">
            <a:avLst/>
          </a:prstGeom>
          <a:noFill/>
        </p:spPr>
      </p:pic>
      <p:sp>
        <p:nvSpPr>
          <p:cNvPr id="60" name="Rectangle 14"/>
          <p:cNvSpPr/>
          <p:nvPr userDrawn="1"/>
        </p:nvSpPr>
        <p:spPr>
          <a:xfrm>
            <a:off x="454148" y="5959647"/>
            <a:ext cx="8351649" cy="461665"/>
          </a:xfrm>
          <a:prstGeom prst="rect">
            <a:avLst/>
          </a:prstGeom>
        </p:spPr>
        <p:txBody>
          <a:bodyPr wrap="square" lIns="0" tIns="0" rIns="0" bIns="0">
            <a:spAutoFit/>
          </a:bodyPr>
          <a:lstStyle/>
          <a:p>
            <a:pPr algn="l" eaLnBrk="0" hangingPunct="0"/>
            <a:r>
              <a:rPr lang="en-US" sz="600" b="1" kern="1200" baseline="0" dirty="0" smtClean="0">
                <a:solidFill>
                  <a:schemeClr val="tx1"/>
                </a:solidFill>
                <a:latin typeface="Arial" charset="0"/>
                <a:ea typeface="ＭＳ Ｐゴシック" pitchFamily="1" charset="-128"/>
                <a:cs typeface="+mn-cs"/>
              </a:rPr>
              <a:t>Proprietary:</a:t>
            </a:r>
          </a:p>
          <a:p>
            <a:pPr algn="l" eaLnBrk="0" hangingPunct="0"/>
            <a:r>
              <a:rPr lang="en-US" sz="600" kern="1200" baseline="0" dirty="0" smtClean="0">
                <a:solidFill>
                  <a:schemeClr val="tx1"/>
                </a:solidFill>
                <a:latin typeface="Arial" charset="0"/>
                <a:ea typeface="ＭＳ Ｐゴシック" pitchFamily="1" charset="-128"/>
                <a:cs typeface="+mn-cs"/>
              </a:rPr>
              <a:t>The information contained herein is proprietary to The Boeing Company and shall not be reproduced or disclosed in whole or in part or used for any reason except when such user possesses direct, written authorization from The Boeing Company.</a:t>
            </a:r>
          </a:p>
          <a:p>
            <a:pPr algn="l" eaLnBrk="0" hangingPunct="0"/>
            <a:endParaRPr lang="en-US" sz="600" kern="1200" baseline="0" dirty="0" smtClean="0">
              <a:solidFill>
                <a:schemeClr val="tx1"/>
              </a:solidFill>
              <a:latin typeface="Arial" charset="0"/>
              <a:ea typeface="ＭＳ Ｐゴシック" pitchFamily="1" charset="-128"/>
              <a:cs typeface="+mn-cs"/>
            </a:endParaRPr>
          </a:p>
          <a:p>
            <a:pPr algn="l" eaLnBrk="0" hangingPunct="0"/>
            <a:r>
              <a:rPr lang="en-US" sz="600" kern="1200" dirty="0" smtClean="0">
                <a:solidFill>
                  <a:schemeClr val="tx1"/>
                </a:solidFill>
                <a:latin typeface="Arial" charset="0"/>
                <a:ea typeface="+mn-ea"/>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
        <p:nvSpPr>
          <p:cNvPr id="63" name="Organization Placeholder"/>
          <p:cNvSpPr txBox="1">
            <a:spLocks noChangeArrowheads="1"/>
          </p:cNvSpPr>
          <p:nvPr userDrawn="1"/>
        </p:nvSpPr>
        <p:spPr bwMode="auto">
          <a:xfrm>
            <a:off x="8482573" y="434112"/>
            <a:ext cx="3352800" cy="262151"/>
          </a:xfrm>
          <a:prstGeom prst="rect">
            <a:avLst/>
          </a:prstGeom>
          <a:noFill/>
          <a:ln w="12700">
            <a:noFill/>
            <a:miter lim="800000"/>
            <a:headEnd type="none" w="sm" len="sm"/>
            <a:tailEnd type="none" w="sm" len="sm"/>
          </a:ln>
          <a:effectLst/>
        </p:spPr>
        <p:txBody>
          <a:bodyPr wrap="square" lIns="76731" tIns="38368" rIns="76731" bIns="38368">
            <a:spAutoFit/>
          </a:bodyPr>
          <a:lstStyle/>
          <a:p>
            <a:pPr marL="0" marR="0" lvl="0" indent="0" algn="r" defTabSz="820704" rtl="0" eaLnBrk="0" fontAlgn="base" latinLnBrk="0" hangingPunct="0">
              <a:lnSpc>
                <a:spcPct val="100000"/>
              </a:lnSpc>
              <a:spcBef>
                <a:spcPct val="50000"/>
              </a:spcBef>
              <a:spcAft>
                <a:spcPct val="0"/>
              </a:spcAft>
              <a:buClrTx/>
              <a:buSzTx/>
              <a:buFontTx/>
              <a:buNone/>
              <a:tabLst/>
              <a:defRPr/>
            </a:pPr>
            <a:r>
              <a:rPr kumimoji="0" lang="en-US" sz="1200" b="0" i="0" u="none" strike="noStrike" kern="1200" cap="none" spc="0" normalizeH="0" baseline="0" noProof="0" dirty="0" smtClean="0">
                <a:ln>
                  <a:noFill/>
                </a:ln>
                <a:solidFill>
                  <a:srgbClr val="394A59"/>
                </a:solidFill>
                <a:effectLst/>
                <a:uLnTx/>
                <a:uFillTx/>
                <a:latin typeface="Arial" charset="0"/>
                <a:ea typeface="+mn-ea"/>
                <a:cs typeface="+mn-cs"/>
              </a:rPr>
              <a:t>Business Name  </a:t>
            </a:r>
            <a:r>
              <a:rPr kumimoji="0" lang="en-US" sz="1200" b="1" i="0" u="none" strike="noStrike" kern="1200" cap="none" spc="0" normalizeH="0" baseline="0" noProof="0" dirty="0" smtClean="0">
                <a:ln>
                  <a:noFill/>
                </a:ln>
                <a:solidFill>
                  <a:srgbClr val="394A59"/>
                </a:solidFill>
                <a:effectLst/>
                <a:uLnTx/>
                <a:uFillTx/>
                <a:latin typeface="Arial" charset="0"/>
                <a:ea typeface="+mn-ea"/>
                <a:cs typeface="+mn-cs"/>
              </a:rPr>
              <a:t>Organization Name</a:t>
            </a:r>
            <a:endParaRPr kumimoji="0" lang="en-US" sz="1200" b="1" i="0" u="none" strike="noStrike" kern="1200" cap="none" spc="0" normalizeH="0" baseline="0" noProof="0" dirty="0">
              <a:ln>
                <a:noFill/>
              </a:ln>
              <a:solidFill>
                <a:srgbClr val="394A59"/>
              </a:solidFill>
              <a:effectLst/>
              <a:uLnTx/>
              <a:uFillTx/>
              <a:latin typeface="Arial" charset="0"/>
              <a:ea typeface="+mn-ea"/>
              <a:cs typeface="+mn-cs"/>
            </a:endParaRPr>
          </a:p>
        </p:txBody>
      </p:sp>
    </p:spTree>
    <p:extLst>
      <p:ext uri="{BB962C8B-B14F-4D97-AF65-F5344CB8AC3E}">
        <p14:creationId xmlns:p14="http://schemas.microsoft.com/office/powerpoint/2010/main" val="214273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i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22"/>
            <a:ext cx="11283696" cy="9144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1" y="1692276"/>
            <a:ext cx="11283696" cy="162242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vl1pPr>
          </a:lstStyle>
          <a:p>
            <a:r>
              <a:rPr lang="en-US"/>
              <a:t>BOEING PROPRIETARY</a:t>
            </a:r>
          </a:p>
        </p:txBody>
      </p:sp>
      <p:sp>
        <p:nvSpPr>
          <p:cNvPr id="6" name="Rectangle 7"/>
          <p:cNvSpPr>
            <a:spLocks noGrp="1" noChangeArrowheads="1"/>
          </p:cNvSpPr>
          <p:nvPr>
            <p:ph type="sldNum" sz="quarter" idx="4"/>
          </p:nvPr>
        </p:nvSpPr>
        <p:spPr bwMode="auto">
          <a:xfrm>
            <a:off x="9395792" y="6532563"/>
            <a:ext cx="2376397"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smtClean="0"/>
              <a:t>Author, </a:t>
            </a:r>
            <a:fld id="{7C8DCA4D-5940-4BF7-ADB7-F21FF107D4C4}" type="datetime1">
              <a:rPr lang="en-US" smtClean="0"/>
              <a:pPr/>
              <a:t>3/31/2017</a:t>
            </a:fld>
            <a:r>
              <a:rPr lang="en-US" dirty="0" smtClean="0"/>
              <a:t>, Filename.ppt</a:t>
            </a:r>
            <a:r>
              <a:rPr lang="en-US" sz="800" dirty="0" smtClean="0"/>
              <a:t> </a:t>
            </a:r>
            <a:r>
              <a:rPr lang="en-US" sz="1000" dirty="0" smtClean="0"/>
              <a:t>| </a:t>
            </a:r>
            <a:fld id="{689318A1-174D-4DEE-8106-03A37B9BCF15}" type="slidenum">
              <a:rPr lang="en-US" sz="1000" smtClean="0"/>
              <a:pPr/>
              <a:t>‹#›</a:t>
            </a:fld>
            <a:endParaRPr lang="en-US" sz="1000" dirty="0"/>
          </a:p>
        </p:txBody>
      </p:sp>
      <p:sp>
        <p:nvSpPr>
          <p:cNvPr id="9" name="Text Placeholder 7"/>
          <p:cNvSpPr>
            <a:spLocks noGrp="1"/>
          </p:cNvSpPr>
          <p:nvPr>
            <p:ph type="body" sz="quarter" idx="13"/>
          </p:nvPr>
        </p:nvSpPr>
        <p:spPr>
          <a:xfrm>
            <a:off x="455613" y="965487"/>
            <a:ext cx="11286807" cy="249299"/>
          </a:xfrm>
        </p:spPr>
        <p:txBody>
          <a:bodyPr/>
          <a:lstStyle>
            <a:lvl1pPr marL="0" indent="0">
              <a:buFontTx/>
              <a:buNone/>
              <a:defRPr sz="1800"/>
            </a:lvl1pPr>
          </a:lstStyle>
          <a:p>
            <a:pPr lvl="0"/>
            <a:r>
              <a:rPr lang="en-US" dirty="0" smtClean="0"/>
              <a:t>Click to edit Master text styles</a:t>
            </a:r>
          </a:p>
        </p:txBody>
      </p:sp>
    </p:spTree>
    <p:extLst>
      <p:ext uri="{BB962C8B-B14F-4D97-AF65-F5344CB8AC3E}">
        <p14:creationId xmlns:p14="http://schemas.microsoft.com/office/powerpoint/2010/main" val="2428271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with grid">
    <p:spTree>
      <p:nvGrpSpPr>
        <p:cNvPr id="1" name=""/>
        <p:cNvGrpSpPr/>
        <p:nvPr/>
      </p:nvGrpSpPr>
      <p:grpSpPr>
        <a:xfrm>
          <a:off x="0" y="0"/>
          <a:ext cx="0" cy="0"/>
          <a:chOff x="0" y="0"/>
          <a:chExt cx="0" cy="0"/>
        </a:xfrm>
      </p:grpSpPr>
      <p:sp>
        <p:nvSpPr>
          <p:cNvPr id="2" name="Title 1"/>
          <p:cNvSpPr>
            <a:spLocks noGrp="1"/>
          </p:cNvSpPr>
          <p:nvPr>
            <p:ph type="title"/>
          </p:nvPr>
        </p:nvSpPr>
        <p:spPr>
          <a:xfrm>
            <a:off x="457200" y="338328"/>
            <a:ext cx="11283696" cy="9144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1" y="1692276"/>
            <a:ext cx="11283696" cy="162242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vl1pPr>
          </a:lstStyle>
          <a:p>
            <a:r>
              <a:rPr lang="en-US"/>
              <a:t>BOEING PROPRIETARY</a:t>
            </a:r>
          </a:p>
        </p:txBody>
      </p:sp>
      <p:sp>
        <p:nvSpPr>
          <p:cNvPr id="6" name="Rectangle 7"/>
          <p:cNvSpPr>
            <a:spLocks noGrp="1" noChangeArrowheads="1"/>
          </p:cNvSpPr>
          <p:nvPr>
            <p:ph type="sldNum" sz="quarter" idx="4"/>
          </p:nvPr>
        </p:nvSpPr>
        <p:spPr bwMode="auto">
          <a:xfrm>
            <a:off x="9395792" y="6532563"/>
            <a:ext cx="2376397"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smtClean="0"/>
              <a:t>Author, </a:t>
            </a:r>
            <a:fld id="{7C8DCA4D-5940-4BF7-ADB7-F21FF107D4C4}" type="datetime1">
              <a:rPr lang="en-US" smtClean="0"/>
              <a:pPr/>
              <a:t>3/31/2017</a:t>
            </a:fld>
            <a:r>
              <a:rPr lang="en-US" dirty="0" smtClean="0"/>
              <a:t>, Filename.ppt</a:t>
            </a:r>
            <a:r>
              <a:rPr lang="en-US" sz="800" dirty="0" smtClean="0"/>
              <a:t> </a:t>
            </a:r>
            <a:r>
              <a:rPr lang="en-US" sz="1000" dirty="0" smtClean="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3700418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Subtitle with gri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lvl1pPr>
          </a:lstStyle>
          <a:p>
            <a:r>
              <a:rPr lang="en-US"/>
              <a:t>BOEING PROPRIETARY</a:t>
            </a:r>
          </a:p>
        </p:txBody>
      </p:sp>
      <p:sp>
        <p:nvSpPr>
          <p:cNvPr id="6" name="Rectangle 7"/>
          <p:cNvSpPr>
            <a:spLocks noGrp="1" noChangeArrowheads="1"/>
          </p:cNvSpPr>
          <p:nvPr>
            <p:ph type="sldNum" sz="quarter" idx="4"/>
          </p:nvPr>
        </p:nvSpPr>
        <p:spPr bwMode="auto">
          <a:xfrm>
            <a:off x="9395792" y="6532563"/>
            <a:ext cx="2376397"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smtClean="0"/>
              <a:t>Author, </a:t>
            </a:r>
            <a:fld id="{7C8DCA4D-5940-4BF7-ADB7-F21FF107D4C4}" type="datetime1">
              <a:rPr lang="en-US" smtClean="0"/>
              <a:pPr/>
              <a:t>3/31/2017</a:t>
            </a:fld>
            <a:r>
              <a:rPr lang="en-US" dirty="0" smtClean="0"/>
              <a:t>, Filename.ppt</a:t>
            </a:r>
            <a:r>
              <a:rPr lang="en-US" sz="800" dirty="0" smtClean="0"/>
              <a:t> </a:t>
            </a:r>
            <a:r>
              <a:rPr lang="en-US" sz="1000" dirty="0" smtClean="0"/>
              <a:t>| </a:t>
            </a:r>
            <a:fld id="{689318A1-174D-4DEE-8106-03A37B9BCF15}" type="slidenum">
              <a:rPr lang="en-US" sz="1000" smtClean="0"/>
              <a:pPr/>
              <a:t>‹#›</a:t>
            </a:fld>
            <a:endParaRPr lang="en-US" sz="1000" dirty="0"/>
          </a:p>
        </p:txBody>
      </p:sp>
      <p:sp>
        <p:nvSpPr>
          <p:cNvPr id="7" name="Title 1"/>
          <p:cNvSpPr>
            <a:spLocks noGrp="1"/>
          </p:cNvSpPr>
          <p:nvPr>
            <p:ph type="title"/>
          </p:nvPr>
        </p:nvSpPr>
        <p:spPr>
          <a:xfrm>
            <a:off x="457200" y="43022"/>
            <a:ext cx="11283696" cy="914400"/>
          </a:xfrm>
        </p:spPr>
        <p:txBody>
          <a:bodyPr/>
          <a:lstStyle/>
          <a:p>
            <a:r>
              <a:rPr lang="en-US" smtClean="0"/>
              <a:t>Click to edit Master title style</a:t>
            </a:r>
            <a:endParaRPr lang="en-US" dirty="0"/>
          </a:p>
        </p:txBody>
      </p:sp>
      <p:sp>
        <p:nvSpPr>
          <p:cNvPr id="8" name="Text Placeholder 7"/>
          <p:cNvSpPr>
            <a:spLocks noGrp="1"/>
          </p:cNvSpPr>
          <p:nvPr>
            <p:ph type="body" sz="quarter" idx="13"/>
          </p:nvPr>
        </p:nvSpPr>
        <p:spPr>
          <a:xfrm>
            <a:off x="455613" y="965487"/>
            <a:ext cx="11286807" cy="249299"/>
          </a:xfrm>
        </p:spPr>
        <p:txBody>
          <a:bodyPr/>
          <a:lstStyle>
            <a:lvl1pPr marL="0" indent="0">
              <a:buFontTx/>
              <a:buNone/>
              <a:defRPr sz="1800"/>
            </a:lvl1pPr>
          </a:lstStyle>
          <a:p>
            <a:pPr lvl="0"/>
            <a:r>
              <a:rPr lang="en-US" dirty="0" smtClean="0"/>
              <a:t>Click to edit Master text styles</a:t>
            </a:r>
          </a:p>
        </p:txBody>
      </p:sp>
    </p:spTree>
    <p:extLst>
      <p:ext uri="{BB962C8B-B14F-4D97-AF65-F5344CB8AC3E}">
        <p14:creationId xmlns:p14="http://schemas.microsoft.com/office/powerpoint/2010/main" val="227712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2" name="Title 1"/>
          <p:cNvSpPr>
            <a:spLocks noGrp="1"/>
          </p:cNvSpPr>
          <p:nvPr>
            <p:ph type="title"/>
          </p:nvPr>
        </p:nvSpPr>
        <p:spPr>
          <a:xfrm>
            <a:off x="457200" y="338328"/>
            <a:ext cx="11283696" cy="914400"/>
          </a:xfrm>
        </p:spPr>
        <p:txBody>
          <a:bodyPr/>
          <a:lstStyle/>
          <a:p>
            <a:r>
              <a:rPr lang="en-US" smtClean="0"/>
              <a:t>Click to edit Master title style</a:t>
            </a:r>
            <a:endParaRPr lang="en-US" dirty="0"/>
          </a:p>
        </p:txBody>
      </p:sp>
      <p:sp>
        <p:nvSpPr>
          <p:cNvPr id="5" name="Footer Placeholder 4"/>
          <p:cNvSpPr>
            <a:spLocks noGrp="1"/>
          </p:cNvSpPr>
          <p:nvPr>
            <p:ph type="ftr" sz="quarter" idx="11"/>
          </p:nvPr>
        </p:nvSpPr>
        <p:spPr/>
        <p:txBody>
          <a:bodyPr/>
          <a:lstStyle>
            <a:lvl1pPr>
              <a:defRPr/>
            </a:lvl1pPr>
          </a:lstStyle>
          <a:p>
            <a:r>
              <a:rPr lang="en-US"/>
              <a:t>BOEING PROPRIETARY</a:t>
            </a:r>
          </a:p>
        </p:txBody>
      </p:sp>
      <p:sp>
        <p:nvSpPr>
          <p:cNvPr id="6" name="Rectangle 7"/>
          <p:cNvSpPr>
            <a:spLocks noGrp="1" noChangeArrowheads="1"/>
          </p:cNvSpPr>
          <p:nvPr>
            <p:ph type="sldNum" sz="quarter" idx="4"/>
          </p:nvPr>
        </p:nvSpPr>
        <p:spPr bwMode="auto">
          <a:xfrm>
            <a:off x="9395792" y="6532563"/>
            <a:ext cx="2376397"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smtClean="0"/>
              <a:t>Author, </a:t>
            </a:r>
            <a:fld id="{7C8DCA4D-5940-4BF7-ADB7-F21FF107D4C4}" type="datetime1">
              <a:rPr lang="en-US" smtClean="0"/>
              <a:pPr/>
              <a:t>3/31/2017</a:t>
            </a:fld>
            <a:r>
              <a:rPr lang="en-US" dirty="0" smtClean="0"/>
              <a:t>, Filename.ppt</a:t>
            </a:r>
            <a:r>
              <a:rPr lang="en-US" sz="800" dirty="0" smtClean="0"/>
              <a:t> </a:t>
            </a:r>
            <a:r>
              <a:rPr lang="en-US" sz="1000" dirty="0" smtClean="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230053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8328"/>
            <a:ext cx="11283696" cy="9144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1" y="1692276"/>
            <a:ext cx="11283696" cy="162242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vl1pPr>
          </a:lstStyle>
          <a:p>
            <a:r>
              <a:rPr lang="en-US"/>
              <a:t>BOEING PROPRIETARY</a:t>
            </a:r>
          </a:p>
        </p:txBody>
      </p:sp>
      <p:sp>
        <p:nvSpPr>
          <p:cNvPr id="6" name="Rectangle 7"/>
          <p:cNvSpPr>
            <a:spLocks noGrp="1" noChangeArrowheads="1"/>
          </p:cNvSpPr>
          <p:nvPr>
            <p:ph type="sldNum" sz="quarter" idx="4"/>
          </p:nvPr>
        </p:nvSpPr>
        <p:spPr bwMode="auto">
          <a:xfrm>
            <a:off x="9395792" y="6532563"/>
            <a:ext cx="2376397"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smtClean="0"/>
              <a:t>Author, </a:t>
            </a:r>
            <a:fld id="{7C8DCA4D-5940-4BF7-ADB7-F21FF107D4C4}" type="datetime1">
              <a:rPr lang="en-US" smtClean="0"/>
              <a:pPr/>
              <a:t>3/31/2017</a:t>
            </a:fld>
            <a:r>
              <a:rPr lang="en-US" dirty="0" smtClean="0"/>
              <a:t>, Filename.ppt</a:t>
            </a:r>
            <a:r>
              <a:rPr lang="en-US" sz="800" dirty="0" smtClean="0"/>
              <a:t> </a:t>
            </a:r>
            <a:r>
              <a:rPr lang="en-US" sz="1000" dirty="0" smtClean="0"/>
              <a:t>| </a:t>
            </a:r>
            <a:fld id="{689318A1-174D-4DEE-8106-03A37B9BCF15}" type="slidenum">
              <a:rPr lang="en-US" sz="1000" smtClean="0"/>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with gri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lvl1pPr>
          </a:lstStyle>
          <a:p>
            <a:r>
              <a:rPr lang="en-US"/>
              <a:t>BOEING PROPRIETARY</a:t>
            </a:r>
          </a:p>
        </p:txBody>
      </p:sp>
      <p:sp>
        <p:nvSpPr>
          <p:cNvPr id="5" name="Rectangle 7"/>
          <p:cNvSpPr>
            <a:spLocks noGrp="1" noChangeArrowheads="1"/>
          </p:cNvSpPr>
          <p:nvPr>
            <p:ph type="sldNum" sz="quarter" idx="4"/>
          </p:nvPr>
        </p:nvSpPr>
        <p:spPr bwMode="auto">
          <a:xfrm>
            <a:off x="9395792" y="6532563"/>
            <a:ext cx="2376397"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smtClean="0"/>
              <a:t>Author, </a:t>
            </a:r>
            <a:fld id="{7C8DCA4D-5940-4BF7-ADB7-F21FF107D4C4}" type="datetime1">
              <a:rPr lang="en-US" smtClean="0"/>
              <a:pPr/>
              <a:t>3/31/2017</a:t>
            </a:fld>
            <a:r>
              <a:rPr lang="en-US" dirty="0" smtClean="0"/>
              <a:t>, Filename.ppt</a:t>
            </a:r>
            <a:r>
              <a:rPr lang="en-US" sz="800" dirty="0" smtClean="0"/>
              <a:t> </a:t>
            </a:r>
            <a:r>
              <a:rPr lang="en-US" sz="1000" dirty="0" smtClean="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2033961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with gri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92276"/>
            <a:ext cx="5429952" cy="1634294"/>
          </a:xfrm>
        </p:spPr>
        <p:txBody>
          <a:bodyPr/>
          <a:lstStyle>
            <a:lvl1pPr>
              <a:defRPr sz="2200">
                <a:solidFill>
                  <a:schemeClr val="tx1">
                    <a:lumMod val="75000"/>
                    <a:lumOff val="25000"/>
                  </a:schemeClr>
                </a:solidFill>
              </a:defRPr>
            </a:lvl1pPr>
            <a:lvl2pPr>
              <a:defRPr sz="2000">
                <a:solidFill>
                  <a:schemeClr val="tx1">
                    <a:lumMod val="75000"/>
                    <a:lumOff val="25000"/>
                  </a:schemeClr>
                </a:solidFill>
              </a:defRPr>
            </a:lvl2pPr>
            <a:lvl3pPr>
              <a:defRPr sz="1800">
                <a:solidFill>
                  <a:schemeClr val="tx1">
                    <a:lumMod val="75000"/>
                    <a:lumOff val="25000"/>
                  </a:schemeClr>
                </a:solidFill>
              </a:defRPr>
            </a:lvl3pPr>
            <a:lvl4pPr>
              <a:defRPr sz="1800">
                <a:solidFill>
                  <a:schemeClr val="tx1">
                    <a:lumMod val="75000"/>
                    <a:lumOff val="25000"/>
                  </a:schemeClr>
                </a:solidFill>
              </a:defRPr>
            </a:lvl4pPr>
            <a:lvl5pPr>
              <a:defRPr sz="1600">
                <a:solidFill>
                  <a:schemeClr val="tx1">
                    <a:lumMod val="75000"/>
                    <a:lumOff val="2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0666" y="1692276"/>
            <a:ext cx="5432068" cy="1634294"/>
          </a:xfrm>
        </p:spPr>
        <p:txBody>
          <a:bodyPr/>
          <a:lstStyle>
            <a:lvl1pPr>
              <a:defRPr sz="2200">
                <a:solidFill>
                  <a:schemeClr val="tx1">
                    <a:lumMod val="75000"/>
                    <a:lumOff val="25000"/>
                  </a:schemeClr>
                </a:solidFill>
              </a:defRPr>
            </a:lvl1pPr>
            <a:lvl2pPr>
              <a:defRPr sz="2000">
                <a:solidFill>
                  <a:schemeClr val="tx1">
                    <a:lumMod val="75000"/>
                    <a:lumOff val="25000"/>
                  </a:schemeClr>
                </a:solidFill>
              </a:defRPr>
            </a:lvl2pPr>
            <a:lvl3pPr>
              <a:defRPr sz="1800">
                <a:solidFill>
                  <a:schemeClr val="tx1">
                    <a:lumMod val="75000"/>
                    <a:lumOff val="25000"/>
                  </a:schemeClr>
                </a:solidFill>
              </a:defRPr>
            </a:lvl3pPr>
            <a:lvl4pPr>
              <a:defRPr sz="1800">
                <a:solidFill>
                  <a:schemeClr val="tx1">
                    <a:lumMod val="75000"/>
                    <a:lumOff val="25000"/>
                  </a:schemeClr>
                </a:solidFill>
              </a:defRPr>
            </a:lvl4pPr>
            <a:lvl5pPr>
              <a:defRPr sz="1600">
                <a:solidFill>
                  <a:schemeClr val="tx1">
                    <a:lumMod val="75000"/>
                    <a:lumOff val="2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lvl1pPr>
              <a:defRPr/>
            </a:lvl1pPr>
          </a:lstStyle>
          <a:p>
            <a:r>
              <a:rPr lang="en-US"/>
              <a:t>BOEING PROPRIETARY</a:t>
            </a:r>
          </a:p>
        </p:txBody>
      </p:sp>
      <p:sp>
        <p:nvSpPr>
          <p:cNvPr id="8" name="Slide Number Placeholder 7"/>
          <p:cNvSpPr>
            <a:spLocks noGrp="1" noChangeArrowheads="1"/>
          </p:cNvSpPr>
          <p:nvPr>
            <p:ph type="sldNum" sz="quarter" idx="4"/>
          </p:nvPr>
        </p:nvSpPr>
        <p:spPr bwMode="auto">
          <a:xfrm>
            <a:off x="9395792" y="6532563"/>
            <a:ext cx="2376397"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smtClean="0"/>
              <a:t>Author, </a:t>
            </a:r>
            <a:fld id="{7C8DCA4D-5940-4BF7-ADB7-F21FF107D4C4}" type="datetime1">
              <a:rPr lang="en-US" smtClean="0"/>
              <a:pPr/>
              <a:t>3/31/2017</a:t>
            </a:fld>
            <a:r>
              <a:rPr lang="en-US" dirty="0" smtClean="0"/>
              <a:t>, Filename.ppt</a:t>
            </a:r>
            <a:r>
              <a:rPr lang="en-US" sz="800" dirty="0" smtClean="0"/>
              <a:t> </a:t>
            </a:r>
            <a:r>
              <a:rPr lang="en-US" sz="1000" dirty="0" smtClean="0"/>
              <a:t>| </a:t>
            </a:r>
            <a:fld id="{689318A1-174D-4DEE-8106-03A37B9BCF15}" type="slidenum">
              <a:rPr lang="en-US" sz="1000" smtClean="0"/>
              <a:pPr/>
              <a:t>‹#›</a:t>
            </a:fld>
            <a:endParaRPr lang="en-US" sz="1000" dirty="0"/>
          </a:p>
        </p:txBody>
      </p:sp>
      <p:sp>
        <p:nvSpPr>
          <p:cNvPr id="7" name="Title 1"/>
          <p:cNvSpPr>
            <a:spLocks noGrp="1"/>
          </p:cNvSpPr>
          <p:nvPr>
            <p:ph type="title"/>
          </p:nvPr>
        </p:nvSpPr>
        <p:spPr>
          <a:xfrm>
            <a:off x="457200" y="338328"/>
            <a:ext cx="11283696" cy="9144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77808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with grid">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lvl1pPr>
              <a:defRPr/>
            </a:lvl1pPr>
          </a:lstStyle>
          <a:p>
            <a:r>
              <a:rPr lang="en-US"/>
              <a:t>BOEING PROPRIETARY</a:t>
            </a:r>
          </a:p>
        </p:txBody>
      </p:sp>
      <p:sp>
        <p:nvSpPr>
          <p:cNvPr id="10" name="Text Placeholder 2"/>
          <p:cNvSpPr>
            <a:spLocks noGrp="1"/>
          </p:cNvSpPr>
          <p:nvPr>
            <p:ph type="body" idx="1"/>
          </p:nvPr>
        </p:nvSpPr>
        <p:spPr>
          <a:xfrm>
            <a:off x="457200" y="1997720"/>
            <a:ext cx="5385514" cy="304699"/>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half" idx="2"/>
          </p:nvPr>
        </p:nvSpPr>
        <p:spPr>
          <a:xfrm>
            <a:off x="457200" y="2302419"/>
            <a:ext cx="5385514" cy="16250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4"/>
          <p:cNvSpPr>
            <a:spLocks noGrp="1"/>
          </p:cNvSpPr>
          <p:nvPr>
            <p:ph type="body" sz="quarter" idx="3"/>
          </p:nvPr>
        </p:nvSpPr>
        <p:spPr>
          <a:xfrm>
            <a:off x="6358880" y="1997720"/>
            <a:ext cx="5387630" cy="304699"/>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4"/>
          </p:nvPr>
        </p:nvSpPr>
        <p:spPr>
          <a:xfrm>
            <a:off x="6358880" y="2302419"/>
            <a:ext cx="5387630" cy="16250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Rectangle 7"/>
          <p:cNvSpPr>
            <a:spLocks noGrp="1" noChangeArrowheads="1"/>
          </p:cNvSpPr>
          <p:nvPr>
            <p:ph type="sldNum" sz="quarter" idx="12"/>
          </p:nvPr>
        </p:nvSpPr>
        <p:spPr bwMode="auto">
          <a:xfrm>
            <a:off x="9395792" y="6532563"/>
            <a:ext cx="2376397"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smtClean="0"/>
              <a:t>Author, </a:t>
            </a:r>
            <a:fld id="{7C8DCA4D-5940-4BF7-ADB7-F21FF107D4C4}" type="datetime1">
              <a:rPr lang="en-US" smtClean="0"/>
              <a:pPr/>
              <a:t>3/31/2017</a:t>
            </a:fld>
            <a:r>
              <a:rPr lang="en-US" dirty="0" smtClean="0"/>
              <a:t>, Filename.ppt</a:t>
            </a:r>
            <a:r>
              <a:rPr lang="en-US" sz="800" dirty="0" smtClean="0"/>
              <a:t> </a:t>
            </a:r>
            <a:r>
              <a:rPr lang="en-US" sz="1000" dirty="0" smtClean="0"/>
              <a:t>| </a:t>
            </a:r>
            <a:fld id="{689318A1-174D-4DEE-8106-03A37B9BCF15}" type="slidenum">
              <a:rPr lang="en-US" sz="1000" smtClean="0"/>
              <a:pPr/>
              <a:t>‹#›</a:t>
            </a:fld>
            <a:endParaRPr lang="en-US" sz="1000" dirty="0"/>
          </a:p>
        </p:txBody>
      </p:sp>
      <p:sp>
        <p:nvSpPr>
          <p:cNvPr id="14" name="Title 1"/>
          <p:cNvSpPr>
            <a:spLocks noGrp="1"/>
          </p:cNvSpPr>
          <p:nvPr>
            <p:ph type="title"/>
          </p:nvPr>
        </p:nvSpPr>
        <p:spPr>
          <a:xfrm>
            <a:off x="457200" y="338328"/>
            <a:ext cx="11283696" cy="9144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490902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98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457200" y="338328"/>
            <a:ext cx="11283696" cy="914400"/>
          </a:xfrm>
        </p:spPr>
        <p:txBody>
          <a:bodyPr/>
          <a:lstStyle/>
          <a:p>
            <a:r>
              <a:rPr lang="en-US" smtClean="0"/>
              <a:t>Click to edit Master title style</a:t>
            </a:r>
            <a:endParaRPr lang="en-US" dirty="0"/>
          </a:p>
        </p:txBody>
      </p:sp>
      <p:sp>
        <p:nvSpPr>
          <p:cNvPr id="5" name="Footer Placeholder 4"/>
          <p:cNvSpPr>
            <a:spLocks noGrp="1"/>
          </p:cNvSpPr>
          <p:nvPr>
            <p:ph type="ftr" sz="quarter" idx="11"/>
          </p:nvPr>
        </p:nvSpPr>
        <p:spPr/>
        <p:txBody>
          <a:bodyPr/>
          <a:lstStyle>
            <a:lvl1pPr>
              <a:defRPr/>
            </a:lvl1pPr>
          </a:lstStyle>
          <a:p>
            <a:r>
              <a:rPr lang="en-US"/>
              <a:t>BOEING PROPRIETARY</a:t>
            </a:r>
          </a:p>
        </p:txBody>
      </p:sp>
      <p:sp>
        <p:nvSpPr>
          <p:cNvPr id="6" name="Rectangle 7"/>
          <p:cNvSpPr>
            <a:spLocks noGrp="1" noChangeArrowheads="1"/>
          </p:cNvSpPr>
          <p:nvPr>
            <p:ph type="sldNum" sz="quarter" idx="4"/>
          </p:nvPr>
        </p:nvSpPr>
        <p:spPr bwMode="auto">
          <a:xfrm>
            <a:off x="9395792" y="6532563"/>
            <a:ext cx="2376397"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smtClean="0"/>
              <a:t>Author, </a:t>
            </a:r>
            <a:fld id="{7C8DCA4D-5940-4BF7-ADB7-F21FF107D4C4}" type="datetime1">
              <a:rPr lang="en-US" smtClean="0"/>
              <a:pPr/>
              <a:t>3/31/2017</a:t>
            </a:fld>
            <a:r>
              <a:rPr lang="en-US" dirty="0" smtClean="0"/>
              <a:t>, Filename.ppt</a:t>
            </a:r>
            <a:r>
              <a:rPr lang="en-US" sz="800" dirty="0" smtClean="0"/>
              <a:t> </a:t>
            </a:r>
            <a:r>
              <a:rPr lang="en-US" sz="1000" dirty="0" smtClean="0"/>
              <a:t>| </a:t>
            </a:r>
            <a:fld id="{689318A1-174D-4DEE-8106-03A37B9BCF15}" type="slidenum">
              <a:rPr lang="en-US" sz="1000" smtClean="0"/>
              <a:pPr/>
              <a:t>‹#›</a:t>
            </a:fld>
            <a:endParaRPr lang="en-US" sz="1000" dirty="0"/>
          </a:p>
        </p:txBody>
      </p:sp>
      <p:sp>
        <p:nvSpPr>
          <p:cNvPr id="9" name="Text Placeholder 7"/>
          <p:cNvSpPr>
            <a:spLocks noGrp="1"/>
          </p:cNvSpPr>
          <p:nvPr>
            <p:ph type="body" sz="quarter" idx="13"/>
          </p:nvPr>
        </p:nvSpPr>
        <p:spPr>
          <a:xfrm>
            <a:off x="455613" y="1260793"/>
            <a:ext cx="11286807" cy="249299"/>
          </a:xfrm>
        </p:spPr>
        <p:txBody>
          <a:bodyPr/>
          <a:lstStyle>
            <a:lvl1pPr marL="0" indent="0">
              <a:buFontTx/>
              <a:buNone/>
              <a:defRPr sz="1800"/>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38328"/>
            <a:ext cx="11283696" cy="914400"/>
          </a:xfrm>
        </p:spPr>
        <p:txBody>
          <a:bodyPr/>
          <a:lstStyle/>
          <a:p>
            <a:r>
              <a:rPr lang="en-US" smtClean="0"/>
              <a:t>Click to edit Master title style</a:t>
            </a:r>
            <a:endParaRPr lang="en-US" dirty="0"/>
          </a:p>
        </p:txBody>
      </p:sp>
      <p:sp>
        <p:nvSpPr>
          <p:cNvPr id="5" name="Footer Placeholder 4"/>
          <p:cNvSpPr>
            <a:spLocks noGrp="1"/>
          </p:cNvSpPr>
          <p:nvPr>
            <p:ph type="ftr" sz="quarter" idx="11"/>
          </p:nvPr>
        </p:nvSpPr>
        <p:spPr/>
        <p:txBody>
          <a:bodyPr/>
          <a:lstStyle>
            <a:lvl1pPr>
              <a:defRPr/>
            </a:lvl1pPr>
          </a:lstStyle>
          <a:p>
            <a:r>
              <a:rPr lang="en-US"/>
              <a:t>BOEING PROPRIETARY</a:t>
            </a:r>
          </a:p>
        </p:txBody>
      </p:sp>
      <p:sp>
        <p:nvSpPr>
          <p:cNvPr id="6" name="Rectangle 7"/>
          <p:cNvSpPr>
            <a:spLocks noGrp="1" noChangeArrowheads="1"/>
          </p:cNvSpPr>
          <p:nvPr>
            <p:ph type="sldNum" sz="quarter" idx="4"/>
          </p:nvPr>
        </p:nvSpPr>
        <p:spPr bwMode="auto">
          <a:xfrm>
            <a:off x="9395792" y="6532563"/>
            <a:ext cx="2376397"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smtClean="0"/>
              <a:t>Author, </a:t>
            </a:r>
            <a:fld id="{7C8DCA4D-5940-4BF7-ADB7-F21FF107D4C4}" type="datetime1">
              <a:rPr lang="en-US" smtClean="0"/>
              <a:pPr/>
              <a:t>3/31/2017</a:t>
            </a:fld>
            <a:r>
              <a:rPr lang="en-US" dirty="0" smtClean="0"/>
              <a:t>, Filename.ppt</a:t>
            </a:r>
            <a:r>
              <a:rPr lang="en-US" sz="800" dirty="0" smtClean="0"/>
              <a:t> </a:t>
            </a:r>
            <a:r>
              <a:rPr lang="en-US" sz="1000" dirty="0" smtClean="0"/>
              <a:t>| </a:t>
            </a:r>
            <a:fld id="{689318A1-174D-4DEE-8106-03A37B9BCF15}" type="slidenum">
              <a:rPr lang="en-US" sz="1000" smtClean="0"/>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lvl1pPr>
          </a:lstStyle>
          <a:p>
            <a:r>
              <a:rPr lang="en-US"/>
              <a:t>BOEING PROPRIETARY</a:t>
            </a:r>
          </a:p>
        </p:txBody>
      </p:sp>
      <p:sp>
        <p:nvSpPr>
          <p:cNvPr id="5" name="Rectangle 7"/>
          <p:cNvSpPr>
            <a:spLocks noGrp="1" noChangeArrowheads="1"/>
          </p:cNvSpPr>
          <p:nvPr>
            <p:ph type="sldNum" sz="quarter" idx="4"/>
          </p:nvPr>
        </p:nvSpPr>
        <p:spPr bwMode="auto">
          <a:xfrm>
            <a:off x="9395792" y="6532563"/>
            <a:ext cx="2376397"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smtClean="0"/>
              <a:t>Author, </a:t>
            </a:r>
            <a:fld id="{7C8DCA4D-5940-4BF7-ADB7-F21FF107D4C4}" type="datetime1">
              <a:rPr lang="en-US" smtClean="0"/>
              <a:pPr/>
              <a:t>3/31/2017</a:t>
            </a:fld>
            <a:r>
              <a:rPr lang="en-US" dirty="0" smtClean="0"/>
              <a:t>, Filename.ppt</a:t>
            </a:r>
            <a:r>
              <a:rPr lang="en-US" sz="800" dirty="0" smtClean="0"/>
              <a:t> </a:t>
            </a:r>
            <a:r>
              <a:rPr lang="en-US" sz="1000" dirty="0" smtClean="0"/>
              <a:t>| </a:t>
            </a:r>
            <a:fld id="{689318A1-174D-4DEE-8106-03A37B9BCF15}" type="slidenum">
              <a:rPr lang="en-US" sz="1000" smtClean="0"/>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92276"/>
            <a:ext cx="5429952" cy="1634294"/>
          </a:xfrm>
        </p:spPr>
        <p:txBody>
          <a:bodyPr/>
          <a:lstStyle>
            <a:lvl1pPr>
              <a:defRPr sz="2200">
                <a:solidFill>
                  <a:schemeClr val="tx1">
                    <a:lumMod val="75000"/>
                    <a:lumOff val="25000"/>
                  </a:schemeClr>
                </a:solidFill>
              </a:defRPr>
            </a:lvl1pPr>
            <a:lvl2pPr>
              <a:defRPr sz="2000">
                <a:solidFill>
                  <a:schemeClr val="tx1">
                    <a:lumMod val="75000"/>
                    <a:lumOff val="25000"/>
                  </a:schemeClr>
                </a:solidFill>
              </a:defRPr>
            </a:lvl2pPr>
            <a:lvl3pPr>
              <a:defRPr sz="1800">
                <a:solidFill>
                  <a:schemeClr val="tx1">
                    <a:lumMod val="75000"/>
                    <a:lumOff val="25000"/>
                  </a:schemeClr>
                </a:solidFill>
              </a:defRPr>
            </a:lvl3pPr>
            <a:lvl4pPr>
              <a:defRPr sz="1800">
                <a:solidFill>
                  <a:schemeClr val="tx1">
                    <a:lumMod val="75000"/>
                    <a:lumOff val="25000"/>
                  </a:schemeClr>
                </a:solidFill>
              </a:defRPr>
            </a:lvl4pPr>
            <a:lvl5pPr>
              <a:defRPr sz="1600">
                <a:solidFill>
                  <a:schemeClr val="tx1">
                    <a:lumMod val="75000"/>
                    <a:lumOff val="2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0666" y="1692276"/>
            <a:ext cx="5432068" cy="1634294"/>
          </a:xfrm>
        </p:spPr>
        <p:txBody>
          <a:bodyPr/>
          <a:lstStyle>
            <a:lvl1pPr>
              <a:defRPr sz="2200">
                <a:solidFill>
                  <a:schemeClr val="tx1">
                    <a:lumMod val="75000"/>
                    <a:lumOff val="25000"/>
                  </a:schemeClr>
                </a:solidFill>
              </a:defRPr>
            </a:lvl1pPr>
            <a:lvl2pPr>
              <a:defRPr sz="2000">
                <a:solidFill>
                  <a:schemeClr val="tx1">
                    <a:lumMod val="75000"/>
                    <a:lumOff val="25000"/>
                  </a:schemeClr>
                </a:solidFill>
              </a:defRPr>
            </a:lvl2pPr>
            <a:lvl3pPr>
              <a:defRPr sz="1800">
                <a:solidFill>
                  <a:schemeClr val="tx1">
                    <a:lumMod val="75000"/>
                    <a:lumOff val="25000"/>
                  </a:schemeClr>
                </a:solidFill>
              </a:defRPr>
            </a:lvl3pPr>
            <a:lvl4pPr>
              <a:defRPr sz="1800">
                <a:solidFill>
                  <a:schemeClr val="tx1">
                    <a:lumMod val="75000"/>
                    <a:lumOff val="25000"/>
                  </a:schemeClr>
                </a:solidFill>
              </a:defRPr>
            </a:lvl4pPr>
            <a:lvl5pPr>
              <a:defRPr sz="1600">
                <a:solidFill>
                  <a:schemeClr val="tx1">
                    <a:lumMod val="75000"/>
                    <a:lumOff val="2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lvl1pPr>
              <a:defRPr/>
            </a:lvl1pPr>
          </a:lstStyle>
          <a:p>
            <a:r>
              <a:rPr lang="en-US"/>
              <a:t>BOEING PROPRIETARY</a:t>
            </a:r>
          </a:p>
        </p:txBody>
      </p:sp>
      <p:sp>
        <p:nvSpPr>
          <p:cNvPr id="8" name="Slide Number Placeholder 7"/>
          <p:cNvSpPr>
            <a:spLocks noGrp="1" noChangeArrowheads="1"/>
          </p:cNvSpPr>
          <p:nvPr>
            <p:ph type="sldNum" sz="quarter" idx="4"/>
          </p:nvPr>
        </p:nvSpPr>
        <p:spPr bwMode="auto">
          <a:xfrm>
            <a:off x="9395792" y="6532563"/>
            <a:ext cx="2376397"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smtClean="0"/>
              <a:t>Author, </a:t>
            </a:r>
            <a:fld id="{7C8DCA4D-5940-4BF7-ADB7-F21FF107D4C4}" type="datetime1">
              <a:rPr lang="en-US" smtClean="0"/>
              <a:pPr/>
              <a:t>3/31/2017</a:t>
            </a:fld>
            <a:r>
              <a:rPr lang="en-US" dirty="0" smtClean="0"/>
              <a:t>, Filename.ppt</a:t>
            </a:r>
            <a:r>
              <a:rPr lang="en-US" sz="800" dirty="0" smtClean="0"/>
              <a:t> </a:t>
            </a:r>
            <a:r>
              <a:rPr lang="en-US" sz="1000" dirty="0" smtClean="0"/>
              <a:t>| </a:t>
            </a:r>
            <a:fld id="{689318A1-174D-4DEE-8106-03A37B9BCF15}" type="slidenum">
              <a:rPr lang="en-US" sz="1000" smtClean="0"/>
              <a:pPr/>
              <a:t>‹#›</a:t>
            </a:fld>
            <a:endParaRPr lang="en-US" sz="1000" dirty="0"/>
          </a:p>
        </p:txBody>
      </p:sp>
      <p:sp>
        <p:nvSpPr>
          <p:cNvPr id="7" name="Title 1"/>
          <p:cNvSpPr>
            <a:spLocks noGrp="1"/>
          </p:cNvSpPr>
          <p:nvPr>
            <p:ph type="title"/>
          </p:nvPr>
        </p:nvSpPr>
        <p:spPr>
          <a:xfrm>
            <a:off x="457200" y="338328"/>
            <a:ext cx="11283696" cy="914400"/>
          </a:xfrm>
        </p:spPr>
        <p:txBody>
          <a:body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lvl1pPr>
              <a:defRPr/>
            </a:lvl1pPr>
          </a:lstStyle>
          <a:p>
            <a:r>
              <a:rPr lang="en-US"/>
              <a:t>BOEING PROPRIETARY</a:t>
            </a:r>
          </a:p>
        </p:txBody>
      </p:sp>
      <p:sp>
        <p:nvSpPr>
          <p:cNvPr id="10" name="Text Placeholder 2"/>
          <p:cNvSpPr>
            <a:spLocks noGrp="1"/>
          </p:cNvSpPr>
          <p:nvPr>
            <p:ph type="body" idx="1"/>
          </p:nvPr>
        </p:nvSpPr>
        <p:spPr>
          <a:xfrm>
            <a:off x="457200" y="1997720"/>
            <a:ext cx="5385514" cy="304699"/>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half" idx="2"/>
          </p:nvPr>
        </p:nvSpPr>
        <p:spPr>
          <a:xfrm>
            <a:off x="457200" y="2302419"/>
            <a:ext cx="5385514" cy="16250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4"/>
          <p:cNvSpPr>
            <a:spLocks noGrp="1"/>
          </p:cNvSpPr>
          <p:nvPr>
            <p:ph type="body" sz="quarter" idx="3"/>
          </p:nvPr>
        </p:nvSpPr>
        <p:spPr>
          <a:xfrm>
            <a:off x="6358880" y="1997720"/>
            <a:ext cx="5387630" cy="304699"/>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4"/>
          </p:nvPr>
        </p:nvSpPr>
        <p:spPr>
          <a:xfrm>
            <a:off x="6358880" y="2302419"/>
            <a:ext cx="5387630" cy="16250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Rectangle 7"/>
          <p:cNvSpPr>
            <a:spLocks noGrp="1" noChangeArrowheads="1"/>
          </p:cNvSpPr>
          <p:nvPr>
            <p:ph type="sldNum" sz="quarter" idx="12"/>
          </p:nvPr>
        </p:nvSpPr>
        <p:spPr bwMode="auto">
          <a:xfrm>
            <a:off x="9395792" y="6532563"/>
            <a:ext cx="2376397"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smtClean="0"/>
              <a:t>Author, </a:t>
            </a:r>
            <a:fld id="{7C8DCA4D-5940-4BF7-ADB7-F21FF107D4C4}" type="datetime1">
              <a:rPr lang="en-US" smtClean="0"/>
              <a:pPr/>
              <a:t>3/31/2017</a:t>
            </a:fld>
            <a:r>
              <a:rPr lang="en-US" dirty="0" smtClean="0"/>
              <a:t>, Filename.ppt</a:t>
            </a:r>
            <a:r>
              <a:rPr lang="en-US" sz="800" dirty="0" smtClean="0"/>
              <a:t> </a:t>
            </a:r>
            <a:r>
              <a:rPr lang="en-US" sz="1000" dirty="0" smtClean="0"/>
              <a:t>| </a:t>
            </a:r>
            <a:fld id="{689318A1-174D-4DEE-8106-03A37B9BCF15}" type="slidenum">
              <a:rPr lang="en-US" sz="1000" smtClean="0"/>
              <a:pPr/>
              <a:t>‹#›</a:t>
            </a:fld>
            <a:endParaRPr lang="en-US" sz="1000" dirty="0"/>
          </a:p>
        </p:txBody>
      </p:sp>
      <p:sp>
        <p:nvSpPr>
          <p:cNvPr id="14" name="Title 1"/>
          <p:cNvSpPr>
            <a:spLocks noGrp="1"/>
          </p:cNvSpPr>
          <p:nvPr>
            <p:ph type="title"/>
          </p:nvPr>
        </p:nvSpPr>
        <p:spPr>
          <a:xfrm>
            <a:off x="457200" y="338328"/>
            <a:ext cx="11283696" cy="914400"/>
          </a:xfrm>
        </p:spPr>
        <p:txBody>
          <a:body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id">
    <p:spTree>
      <p:nvGrpSpPr>
        <p:cNvPr id="1" name=""/>
        <p:cNvGrpSpPr/>
        <p:nvPr/>
      </p:nvGrpSpPr>
      <p:grpSpPr>
        <a:xfrm>
          <a:off x="0" y="0"/>
          <a:ext cx="0" cy="0"/>
          <a:chOff x="0" y="0"/>
          <a:chExt cx="0" cy="0"/>
        </a:xfrm>
      </p:grpSpPr>
      <p:grpSp>
        <p:nvGrpSpPr>
          <p:cNvPr id="2" name="Boeing 12 column grid"/>
          <p:cNvGrpSpPr/>
          <p:nvPr userDrawn="1"/>
        </p:nvGrpSpPr>
        <p:grpSpPr>
          <a:xfrm>
            <a:off x="0" y="0"/>
            <a:ext cx="12192000" cy="6858000"/>
            <a:chOff x="0" y="0"/>
            <a:chExt cx="12192000" cy="6858000"/>
          </a:xfrm>
        </p:grpSpPr>
        <p:grpSp>
          <p:nvGrpSpPr>
            <p:cNvPr id="3" name="Group 12"/>
            <p:cNvGrpSpPr/>
            <p:nvPr userDrawn="1"/>
          </p:nvGrpSpPr>
          <p:grpSpPr>
            <a:xfrm>
              <a:off x="0" y="0"/>
              <a:ext cx="12188825" cy="6858000"/>
              <a:chOff x="0" y="0"/>
              <a:chExt cx="12188825" cy="6858000"/>
            </a:xfrm>
          </p:grpSpPr>
          <p:grpSp>
            <p:nvGrpSpPr>
              <p:cNvPr id="4"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5"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103" name="Rectangle 7"/>
          <p:cNvSpPr>
            <a:spLocks noChangeArrowheads="1"/>
          </p:cNvSpPr>
          <p:nvPr/>
        </p:nvSpPr>
        <p:spPr bwMode="auto">
          <a:xfrm>
            <a:off x="414521" y="6658300"/>
            <a:ext cx="2753066"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smtClean="0">
                <a:solidFill>
                  <a:schemeClr val="bg1">
                    <a:lumMod val="50000"/>
                  </a:schemeClr>
                </a:solidFill>
              </a:rPr>
              <a:t>Copyright © 2016 Boeing. All rights reserved.</a:t>
            </a:r>
            <a:endParaRPr lang="en-US" sz="600" dirty="0">
              <a:solidFill>
                <a:schemeClr val="bg1">
                  <a:lumMod val="50000"/>
                </a:schemeClr>
              </a:solidFill>
            </a:endParaRPr>
          </a:p>
        </p:txBody>
      </p:sp>
      <p:sp>
        <p:nvSpPr>
          <p:cNvPr id="4104" name="Rectangle 8"/>
          <p:cNvSpPr>
            <a:spLocks noGrp="1" noChangeArrowheads="1"/>
          </p:cNvSpPr>
          <p:nvPr>
            <p:ph type="sldNum" sz="quarter" idx="4"/>
          </p:nvPr>
        </p:nvSpPr>
        <p:spPr>
          <a:xfrm>
            <a:off x="9395792" y="6532563"/>
            <a:ext cx="2376397" cy="246062"/>
          </a:xfrm>
        </p:spPr>
        <p:txBody>
          <a:bodyPr/>
          <a:lstStyle>
            <a:lvl1pPr>
              <a:defRPr>
                <a:solidFill>
                  <a:schemeClr val="bg1">
                    <a:lumMod val="50000"/>
                  </a:schemeClr>
                </a:solidFill>
              </a:defRPr>
            </a:lvl1pPr>
          </a:lstStyle>
          <a:p>
            <a:r>
              <a:rPr lang="en-US" smtClean="0"/>
              <a:t>Author, </a:t>
            </a:r>
            <a:fld id="{399C9230-E68F-4C89-A4A8-1526B4672833}" type="datetime1">
              <a:rPr lang="en-US" smtClean="0"/>
              <a:pPr/>
              <a:t>3/31/2017</a:t>
            </a:fld>
            <a:r>
              <a:rPr lang="en-US" smtClean="0"/>
              <a:t>, Filename.ppt</a:t>
            </a:r>
            <a:r>
              <a:rPr lang="en-US" sz="800" smtClean="0"/>
              <a:t> </a:t>
            </a:r>
            <a:r>
              <a:rPr lang="en-US" sz="1000" smtClean="0"/>
              <a:t>| </a:t>
            </a:r>
            <a:fld id="{689318A1-174D-4DEE-8106-03A37B9BCF15}" type="slidenum">
              <a:rPr lang="en-US" sz="1000" smtClean="0"/>
              <a:pPr/>
              <a:t>‹#›</a:t>
            </a:fld>
            <a:endParaRPr lang="en-US" sz="1000" dirty="0"/>
          </a:p>
        </p:txBody>
      </p:sp>
      <p:sp>
        <p:nvSpPr>
          <p:cNvPr id="4105" name="Rectangle 9"/>
          <p:cNvSpPr>
            <a:spLocks noGrp="1" noChangeArrowheads="1"/>
          </p:cNvSpPr>
          <p:nvPr>
            <p:ph type="ctrTitle"/>
          </p:nvPr>
        </p:nvSpPr>
        <p:spPr>
          <a:xfrm>
            <a:off x="457200" y="1828610"/>
            <a:ext cx="11283696" cy="609398"/>
          </a:xfrm>
        </p:spPr>
        <p:txBody>
          <a:bodyPr anchor="t"/>
          <a:lstStyle>
            <a:lvl1pPr>
              <a:defRPr sz="4400" b="0">
                <a:solidFill>
                  <a:schemeClr val="tx2"/>
                </a:solidFill>
              </a:defRPr>
            </a:lvl1pPr>
          </a:lstStyle>
          <a:p>
            <a:r>
              <a:rPr lang="en-US" smtClean="0"/>
              <a:t>Click to edit Master title style</a:t>
            </a:r>
            <a:endParaRPr lang="en-US" dirty="0"/>
          </a:p>
        </p:txBody>
      </p:sp>
      <p:sp>
        <p:nvSpPr>
          <p:cNvPr id="4106" name="Rectangle 10"/>
          <p:cNvSpPr>
            <a:spLocks noGrp="1" noChangeArrowheads="1"/>
          </p:cNvSpPr>
          <p:nvPr>
            <p:ph type="subTitle" idx="1"/>
          </p:nvPr>
        </p:nvSpPr>
        <p:spPr>
          <a:xfrm>
            <a:off x="457200" y="4688334"/>
            <a:ext cx="11283696" cy="332399"/>
          </a:xfrm>
        </p:spPr>
        <p:txBody>
          <a:bodyPr/>
          <a:lstStyle>
            <a:lvl1pPr marL="0" indent="0">
              <a:spcBef>
                <a:spcPct val="0"/>
              </a:spcBef>
              <a:buFont typeface="Wingdings" pitchFamily="2" charset="2"/>
              <a:buNone/>
              <a:defRPr sz="2400" b="0">
                <a:solidFill>
                  <a:srgbClr val="394A59"/>
                </a:solidFill>
              </a:defRPr>
            </a:lvl1pPr>
          </a:lstStyle>
          <a:p>
            <a:r>
              <a:rPr lang="en-US" smtClean="0"/>
              <a:t>Click to edit Master subtitle style</a:t>
            </a:r>
            <a:endParaRPr lang="en-US" dirty="0"/>
          </a:p>
        </p:txBody>
      </p:sp>
      <p:sp>
        <p:nvSpPr>
          <p:cNvPr id="4107" name="Rectangle 11"/>
          <p:cNvSpPr>
            <a:spLocks noGrp="1" noChangeArrowheads="1"/>
          </p:cNvSpPr>
          <p:nvPr>
            <p:ph type="ftr" sz="quarter" idx="3"/>
          </p:nvPr>
        </p:nvSpPr>
        <p:spPr/>
        <p:txBody>
          <a:bodyPr/>
          <a:lstStyle>
            <a:lvl1pPr>
              <a:defRPr>
                <a:solidFill>
                  <a:schemeClr val="bg1">
                    <a:lumMod val="50000"/>
                  </a:schemeClr>
                </a:solidFill>
              </a:defRPr>
            </a:lvl1pPr>
          </a:lstStyle>
          <a:p>
            <a:r>
              <a:rPr lang="en-US" smtClean="0"/>
              <a:t>BOEING PROPRIETARY</a:t>
            </a:r>
            <a:endParaRPr lang="en-US"/>
          </a:p>
        </p:txBody>
      </p:sp>
      <p:pic>
        <p:nvPicPr>
          <p:cNvPr id="11" name="Picture 2" descr="Boeing_RGBblue_standard"/>
          <p:cNvPicPr preferRelativeResize="0">
            <a:picLocks noChangeAspect="1" noChangeArrowheads="1"/>
          </p:cNvPicPr>
          <p:nvPr userDrawn="1"/>
        </p:nvPicPr>
        <p:blipFill>
          <a:blip r:embed="rId2" cstate="print"/>
          <a:srcRect/>
          <a:stretch>
            <a:fillRect/>
          </a:stretch>
        </p:blipFill>
        <p:spPr bwMode="auto">
          <a:xfrm>
            <a:off x="401638" y="361950"/>
            <a:ext cx="1838325" cy="442913"/>
          </a:xfrm>
          <a:prstGeom prst="rect">
            <a:avLst/>
          </a:prstGeom>
          <a:noFill/>
        </p:spPr>
      </p:pic>
      <p:sp>
        <p:nvSpPr>
          <p:cNvPr id="60" name="Rectangle 14"/>
          <p:cNvSpPr/>
          <p:nvPr userDrawn="1"/>
        </p:nvSpPr>
        <p:spPr>
          <a:xfrm>
            <a:off x="454148" y="5959647"/>
            <a:ext cx="8351649" cy="461665"/>
          </a:xfrm>
          <a:prstGeom prst="rect">
            <a:avLst/>
          </a:prstGeom>
        </p:spPr>
        <p:txBody>
          <a:bodyPr wrap="square" lIns="0" tIns="0" rIns="0" bIns="0">
            <a:spAutoFit/>
          </a:bodyPr>
          <a:lstStyle/>
          <a:p>
            <a:pPr algn="l" eaLnBrk="0" hangingPunct="0"/>
            <a:r>
              <a:rPr lang="en-US" sz="600" b="1" kern="1200" baseline="0" dirty="0" smtClean="0">
                <a:solidFill>
                  <a:schemeClr val="bg1">
                    <a:lumMod val="50000"/>
                  </a:schemeClr>
                </a:solidFill>
                <a:latin typeface="Arial" charset="0"/>
                <a:ea typeface="ＭＳ Ｐゴシック" pitchFamily="1" charset="-128"/>
                <a:cs typeface="+mn-cs"/>
              </a:rPr>
              <a:t>Proprietary:</a:t>
            </a:r>
          </a:p>
          <a:p>
            <a:pPr algn="l" eaLnBrk="0" hangingPunct="0"/>
            <a:r>
              <a:rPr lang="en-US" sz="600" kern="1200" baseline="0" dirty="0" smtClean="0">
                <a:solidFill>
                  <a:schemeClr val="bg1">
                    <a:lumMod val="50000"/>
                  </a:schemeClr>
                </a:solidFill>
                <a:latin typeface="Arial" charset="0"/>
                <a:ea typeface="ＭＳ Ｐゴシック" pitchFamily="1" charset="-128"/>
                <a:cs typeface="+mn-cs"/>
              </a:rPr>
              <a:t>The information contained herein is proprietary to The Boeing Company and shall not be reproduced or disclosed in whole or in part or used for any reason except when such user possesses direct, written authorization from The Boeing Company.</a:t>
            </a:r>
          </a:p>
          <a:p>
            <a:pPr algn="l" eaLnBrk="0" hangingPunct="0"/>
            <a:endParaRPr lang="en-US" sz="600" kern="1200" baseline="0" dirty="0" smtClean="0">
              <a:solidFill>
                <a:schemeClr val="bg1">
                  <a:lumMod val="50000"/>
                </a:schemeClr>
              </a:solidFill>
              <a:latin typeface="Arial" charset="0"/>
              <a:ea typeface="ＭＳ Ｐゴシック" pitchFamily="1" charset="-128"/>
              <a:cs typeface="+mn-cs"/>
            </a:endParaRPr>
          </a:p>
          <a:p>
            <a:pPr algn="l" eaLnBrk="0" hangingPunct="0"/>
            <a:r>
              <a:rPr lang="en-US" sz="600" kern="1200" dirty="0" smtClean="0">
                <a:solidFill>
                  <a:schemeClr val="bg1">
                    <a:lumMod val="50000"/>
                  </a:schemeClr>
                </a:solidFill>
                <a:latin typeface="Arial" charset="0"/>
                <a:ea typeface="+mn-ea"/>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
        <p:nvSpPr>
          <p:cNvPr id="62" name="Organization Placeholder"/>
          <p:cNvSpPr txBox="1">
            <a:spLocks noChangeArrowheads="1"/>
          </p:cNvSpPr>
          <p:nvPr userDrawn="1"/>
        </p:nvSpPr>
        <p:spPr bwMode="auto">
          <a:xfrm>
            <a:off x="8482573" y="434112"/>
            <a:ext cx="3352800" cy="262151"/>
          </a:xfrm>
          <a:prstGeom prst="rect">
            <a:avLst/>
          </a:prstGeom>
          <a:noFill/>
          <a:ln w="12700">
            <a:noFill/>
            <a:miter lim="800000"/>
            <a:headEnd type="none" w="sm" len="sm"/>
            <a:tailEnd type="none" w="sm" len="sm"/>
          </a:ln>
          <a:effectLst/>
        </p:spPr>
        <p:txBody>
          <a:bodyPr wrap="square" lIns="76731" tIns="38368" rIns="76731" bIns="38368">
            <a:spAutoFit/>
          </a:bodyPr>
          <a:lstStyle/>
          <a:p>
            <a:pPr marL="0" marR="0" lvl="0" indent="0" algn="r" defTabSz="820704" rtl="0" eaLnBrk="0" fontAlgn="base" latinLnBrk="0" hangingPunct="0">
              <a:lnSpc>
                <a:spcPct val="100000"/>
              </a:lnSpc>
              <a:spcBef>
                <a:spcPct val="50000"/>
              </a:spcBef>
              <a:spcAft>
                <a:spcPct val="0"/>
              </a:spcAft>
              <a:buClrTx/>
              <a:buSzTx/>
              <a:buFontTx/>
              <a:buNone/>
              <a:tabLst/>
              <a:defRPr/>
            </a:pPr>
            <a:r>
              <a:rPr kumimoji="0" lang="en-US" sz="1200" b="0" i="0" u="none" strike="noStrike" kern="1200" cap="none" spc="0" normalizeH="0" baseline="0" noProof="0" dirty="0" smtClean="0">
                <a:ln>
                  <a:noFill/>
                </a:ln>
                <a:solidFill>
                  <a:srgbClr val="394A59"/>
                </a:solidFill>
                <a:effectLst/>
                <a:uLnTx/>
                <a:uFillTx/>
                <a:latin typeface="Arial" charset="0"/>
                <a:ea typeface="+mn-ea"/>
                <a:cs typeface="+mn-cs"/>
              </a:rPr>
              <a:t>CAS | </a:t>
            </a:r>
            <a:r>
              <a:rPr kumimoji="0" lang="en-US" sz="1200" b="1" i="0" u="none" strike="noStrike" kern="1200" cap="none" spc="0" normalizeH="0" baseline="0" noProof="0" dirty="0" smtClean="0">
                <a:ln>
                  <a:noFill/>
                </a:ln>
                <a:solidFill>
                  <a:srgbClr val="394A59"/>
                </a:solidFill>
                <a:effectLst/>
                <a:uLnTx/>
                <a:uFillTx/>
                <a:latin typeface="Arial" charset="0"/>
                <a:ea typeface="+mn-ea"/>
                <a:cs typeface="+mn-cs"/>
              </a:rPr>
              <a:t>Digital Aviation</a:t>
            </a:r>
            <a:endParaRPr kumimoji="0" lang="en-US" sz="1200" b="1" i="0" u="none" strike="noStrike" kern="1200" cap="none" spc="0" normalizeH="0" baseline="0" noProof="0" dirty="0">
              <a:ln>
                <a:noFill/>
              </a:ln>
              <a:solidFill>
                <a:srgbClr val="394A59"/>
              </a:solidFill>
              <a:effectLst/>
              <a:uLnTx/>
              <a:uFillTx/>
              <a:latin typeface="Arial" charset="0"/>
              <a:ea typeface="+mn-ea"/>
              <a:cs typeface="+mn-cs"/>
            </a:endParaRPr>
          </a:p>
        </p:txBody>
      </p:sp>
    </p:spTree>
    <p:extLst>
      <p:ext uri="{BB962C8B-B14F-4D97-AF65-F5344CB8AC3E}">
        <p14:creationId xmlns:p14="http://schemas.microsoft.com/office/powerpoint/2010/main" val="11544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bwMode="auto">
          <a:xfrm>
            <a:off x="457201" y="338203"/>
            <a:ext cx="11279688" cy="914335"/>
          </a:xfrm>
          <a:prstGeom prst="rect">
            <a:avLst/>
          </a:prstGeom>
          <a:noFill/>
          <a:ln w="9525">
            <a:noFill/>
            <a:miter lim="800000"/>
            <a:headEnd/>
            <a:tailEnd/>
          </a:ln>
          <a:effectLst/>
        </p:spPr>
        <p:txBody>
          <a:bodyPr vert="horz" wrap="square" lIns="0" tIns="0" rIns="0" bIns="0" numCol="1" anchor="b" anchorCtr="0" compatLnSpc="1">
            <a:prstTxWarp prst="textNoShape">
              <a:avLst/>
            </a:prstTxWarp>
            <a:noAutofit/>
          </a:bodyPr>
          <a:lstStyle/>
          <a:p>
            <a:pPr lvl="0"/>
            <a:r>
              <a:rPr lang="en-US" smtClean="0"/>
              <a:t>Click to edit Master title style</a:t>
            </a:r>
            <a:endParaRPr lang="en-US" dirty="0" smtClean="0"/>
          </a:p>
        </p:txBody>
      </p:sp>
      <p:sp>
        <p:nvSpPr>
          <p:cNvPr id="11268" name="Rectangle 4"/>
          <p:cNvSpPr>
            <a:spLocks noGrp="1" noChangeArrowheads="1"/>
          </p:cNvSpPr>
          <p:nvPr>
            <p:ph type="body" idx="1"/>
          </p:nvPr>
        </p:nvSpPr>
        <p:spPr bwMode="auto">
          <a:xfrm>
            <a:off x="457200" y="1692276"/>
            <a:ext cx="11341091" cy="1622425"/>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269" name="Rectangle 5"/>
          <p:cNvSpPr>
            <a:spLocks noChangeArrowheads="1"/>
          </p:cNvSpPr>
          <p:nvPr/>
        </p:nvSpPr>
        <p:spPr bwMode="auto">
          <a:xfrm>
            <a:off x="414521" y="6657976"/>
            <a:ext cx="2753066"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smtClean="0">
                <a:solidFill>
                  <a:schemeClr val="bg1">
                    <a:lumMod val="50000"/>
                  </a:schemeClr>
                </a:solidFill>
              </a:rPr>
              <a:t>Copyright © 2016 Boeing. All rights reserved.</a:t>
            </a:r>
            <a:endParaRPr lang="en-US" sz="600" dirty="0">
              <a:solidFill>
                <a:schemeClr val="bg1">
                  <a:lumMod val="50000"/>
                </a:schemeClr>
              </a:solidFill>
            </a:endParaRPr>
          </a:p>
        </p:txBody>
      </p:sp>
      <p:sp>
        <p:nvSpPr>
          <p:cNvPr id="11271" name="Rectangle 7"/>
          <p:cNvSpPr>
            <a:spLocks noGrp="1" noChangeArrowheads="1"/>
          </p:cNvSpPr>
          <p:nvPr>
            <p:ph type="ftr" sz="quarter" idx="3"/>
          </p:nvPr>
        </p:nvSpPr>
        <p:spPr bwMode="auto">
          <a:xfrm>
            <a:off x="3961368" y="6394450"/>
            <a:ext cx="4266089" cy="37465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1000" b="1">
                <a:solidFill>
                  <a:schemeClr val="bg1">
                    <a:lumMod val="50000"/>
                  </a:schemeClr>
                </a:solidFill>
              </a:defRPr>
            </a:lvl1pPr>
          </a:lstStyle>
          <a:p>
            <a:r>
              <a:rPr lang="en-US" smtClean="0"/>
              <a:t>BOEING PROPRIETARY</a:t>
            </a:r>
            <a:endParaRPr lang="en-US"/>
          </a:p>
        </p:txBody>
      </p:sp>
      <p:sp>
        <p:nvSpPr>
          <p:cNvPr id="7" name="Rectangle 7"/>
          <p:cNvSpPr>
            <a:spLocks noGrp="1" noChangeArrowheads="1"/>
          </p:cNvSpPr>
          <p:nvPr>
            <p:ph type="sldNum" sz="quarter" idx="4"/>
          </p:nvPr>
        </p:nvSpPr>
        <p:spPr bwMode="auto">
          <a:xfrm>
            <a:off x="9395792" y="6532563"/>
            <a:ext cx="2376397"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r>
              <a:rPr lang="en-US" smtClean="0"/>
              <a:t>Author, </a:t>
            </a:r>
            <a:fld id="{7C8DCA4D-5940-4BF7-ADB7-F21FF107D4C4}" type="datetime1">
              <a:rPr lang="en-US" smtClean="0"/>
              <a:pPr/>
              <a:t>3/31/2017</a:t>
            </a:fld>
            <a:r>
              <a:rPr lang="en-US" smtClean="0"/>
              <a:t>, Filename.ppt</a:t>
            </a:r>
            <a:r>
              <a:rPr lang="en-US" sz="800" smtClean="0"/>
              <a:t> </a:t>
            </a:r>
            <a:r>
              <a:rPr lang="en-US" sz="1000" smtClean="0"/>
              <a:t>| </a:t>
            </a:r>
            <a:fld id="{689318A1-174D-4DEE-8106-03A37B9BCF15}" type="slidenum">
              <a:rPr lang="en-US" sz="1000" smtClean="0"/>
              <a:pPr/>
              <a:t>‹#›</a:t>
            </a:fld>
            <a:endParaRPr lang="en-US" sz="1000" dirty="0"/>
          </a:p>
        </p:txBody>
      </p:sp>
      <p:sp>
        <p:nvSpPr>
          <p:cNvPr id="49" name="Rectangle 2"/>
          <p:cNvSpPr>
            <a:spLocks noChangeArrowheads="1"/>
          </p:cNvSpPr>
          <p:nvPr/>
        </p:nvSpPr>
        <p:spPr bwMode="auto">
          <a:xfrm>
            <a:off x="0" y="0"/>
            <a:ext cx="12188952" cy="284163"/>
          </a:xfrm>
          <a:prstGeom prst="rect">
            <a:avLst/>
          </a:prstGeom>
          <a:gradFill rotWithShape="1">
            <a:gsLst>
              <a:gs pos="0">
                <a:srgbClr val="0039A6"/>
              </a:gs>
              <a:gs pos="100000">
                <a:srgbClr val="3A75C4"/>
              </a:gs>
            </a:gsLst>
            <a:lin ang="0" scaled="1"/>
          </a:gradFill>
          <a:ln w="9525">
            <a:noFill/>
            <a:miter lim="800000"/>
            <a:headEnd type="none" w="sm" len="sm"/>
            <a:tailEnd type="none" w="sm" len="sm"/>
          </a:ln>
          <a:effectLst/>
        </p:spPr>
        <p:txBody>
          <a:bodyPr wrap="none" lIns="432000" tIns="0" rIns="0" bIns="0" anchor="ctr"/>
          <a:lstStyle/>
          <a:p>
            <a:pPr defTabSz="820738" eaLnBrk="0" hangingPunct="0"/>
            <a:r>
              <a:rPr lang="en-US" sz="1200" dirty="0" smtClean="0">
                <a:solidFill>
                  <a:srgbClr val="FFFFFF"/>
                </a:solidFill>
              </a:rPr>
              <a:t>CAS </a:t>
            </a:r>
            <a:r>
              <a:rPr lang="en-US" sz="1200" dirty="0">
                <a:solidFill>
                  <a:srgbClr val="FFFFFF"/>
                </a:solidFill>
              </a:rPr>
              <a:t>| </a:t>
            </a:r>
            <a:r>
              <a:rPr lang="en-US" sz="1200" b="1" dirty="0" smtClean="0">
                <a:solidFill>
                  <a:srgbClr val="FFFFFF"/>
                </a:solidFill>
              </a:rPr>
              <a:t>Digital Aviation</a:t>
            </a:r>
            <a:endParaRPr lang="en-US" sz="12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75" r:id="rId3"/>
    <p:sldLayoutId id="2147483676" r:id="rId4"/>
    <p:sldLayoutId id="2147483677" r:id="rId5"/>
    <p:sldLayoutId id="2147483669" r:id="rId6"/>
    <p:sldLayoutId id="2147483666" r:id="rId7"/>
    <p:sldLayoutId id="2147483667"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1020763" rtl="0" eaLnBrk="1" fontAlgn="base" hangingPunct="1">
        <a:lnSpc>
          <a:spcPct val="90000"/>
        </a:lnSpc>
        <a:spcBef>
          <a:spcPct val="0"/>
        </a:spcBef>
        <a:spcAft>
          <a:spcPct val="0"/>
        </a:spcAft>
        <a:defRPr sz="3200" b="0">
          <a:solidFill>
            <a:schemeClr val="tx2"/>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p:titleStyle>
    <p:bodyStyle>
      <a:lvl1pPr marL="169863" indent="-169863" algn="l" defTabSz="820738" rtl="0" eaLnBrk="1" fontAlgn="base" hangingPunct="1">
        <a:lnSpc>
          <a:spcPct val="90000"/>
        </a:lnSpc>
        <a:spcBef>
          <a:spcPct val="30000"/>
        </a:spcBef>
        <a:spcAft>
          <a:spcPct val="0"/>
        </a:spcAft>
        <a:buClr>
          <a:schemeClr val="tx2"/>
        </a:buClr>
        <a:buFont typeface="Wingdings" pitchFamily="2" charset="2"/>
        <a:buChar char="§"/>
        <a:defRPr sz="2200" b="0">
          <a:solidFill>
            <a:schemeClr val="tx1">
              <a:lumMod val="75000"/>
              <a:lumOff val="25000"/>
            </a:schemeClr>
          </a:solidFill>
          <a:latin typeface="+mn-lt"/>
          <a:ea typeface="+mn-ea"/>
          <a:cs typeface="+mn-cs"/>
        </a:defRPr>
      </a:lvl1pPr>
      <a:lvl2pPr marL="376238" indent="-204788" algn="l" defTabSz="820738" rtl="0" eaLnBrk="1" fontAlgn="base" hangingPunct="1">
        <a:lnSpc>
          <a:spcPct val="90000"/>
        </a:lnSpc>
        <a:spcBef>
          <a:spcPct val="30000"/>
        </a:spcBef>
        <a:spcAft>
          <a:spcPct val="0"/>
        </a:spcAft>
        <a:buClr>
          <a:schemeClr val="tx2"/>
        </a:buClr>
        <a:buFont typeface="Wingdings" pitchFamily="2" charset="2"/>
        <a:buChar char="§"/>
        <a:defRPr sz="2000" b="0">
          <a:solidFill>
            <a:schemeClr val="tx1">
              <a:lumMod val="75000"/>
              <a:lumOff val="25000"/>
            </a:schemeClr>
          </a:solidFill>
          <a:latin typeface="+mn-lt"/>
        </a:defRPr>
      </a:lvl2pPr>
      <a:lvl3pPr marL="627063" indent="-185738" algn="l" defTabSz="820738" rtl="0" eaLnBrk="1" fontAlgn="base" hangingPunct="1">
        <a:lnSpc>
          <a:spcPct val="90000"/>
        </a:lnSpc>
        <a:spcBef>
          <a:spcPct val="30000"/>
        </a:spcBef>
        <a:spcAft>
          <a:spcPct val="0"/>
        </a:spcAft>
        <a:buClr>
          <a:schemeClr val="tx2"/>
        </a:buClr>
        <a:buFont typeface="Arial" charset="0"/>
        <a:buChar char="–"/>
        <a:defRPr b="0">
          <a:solidFill>
            <a:schemeClr val="tx1">
              <a:lumMod val="75000"/>
              <a:lumOff val="25000"/>
            </a:schemeClr>
          </a:solidFill>
          <a:latin typeface="+mn-lt"/>
        </a:defRPr>
      </a:lvl3pPr>
      <a:lvl4pPr marL="792163" indent="-163513" algn="l" defTabSz="820738" rtl="0" eaLnBrk="1" fontAlgn="base" hangingPunct="1">
        <a:lnSpc>
          <a:spcPct val="90000"/>
        </a:lnSpc>
        <a:spcBef>
          <a:spcPct val="30000"/>
        </a:spcBef>
        <a:spcAft>
          <a:spcPct val="0"/>
        </a:spcAft>
        <a:buClr>
          <a:schemeClr val="tx2"/>
        </a:buClr>
        <a:buFont typeface="Arial" charset="0"/>
        <a:buChar char="–"/>
        <a:defRPr b="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b="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8" name="Boeing 12 column grid"/>
          <p:cNvGrpSpPr/>
          <p:nvPr/>
        </p:nvGrpSpPr>
        <p:grpSpPr>
          <a:xfrm>
            <a:off x="0" y="461727"/>
            <a:ext cx="12188825" cy="5957180"/>
            <a:chOff x="129803" y="456356"/>
            <a:chExt cx="8890818" cy="5958732"/>
          </a:xfrm>
        </p:grpSpPr>
        <p:cxnSp>
          <p:nvCxnSpPr>
            <p:cNvPr id="9" name="Straight Connector 8"/>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Connector 9"/>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2" name="Straight Connector 11"/>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5" name="Straight Connector 14"/>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19" name="Rectangle 18"/>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Connector 19"/>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25" name="Group 24"/>
            <p:cNvGrpSpPr/>
            <p:nvPr userDrawn="1"/>
          </p:nvGrpSpPr>
          <p:grpSpPr>
            <a:xfrm>
              <a:off x="1043681" y="457200"/>
              <a:ext cx="7060730" cy="5957888"/>
              <a:chOff x="1043681" y="0"/>
              <a:chExt cx="7060730" cy="6858000"/>
            </a:xfrm>
          </p:grpSpPr>
          <p:cxnSp>
            <p:nvCxnSpPr>
              <p:cNvPr id="26" name="Straight Connector 25"/>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sp>
        <p:nvSpPr>
          <p:cNvPr id="11267" name="Rectangle 3"/>
          <p:cNvSpPr>
            <a:spLocks noGrp="1" noChangeArrowheads="1"/>
          </p:cNvSpPr>
          <p:nvPr>
            <p:ph type="title"/>
          </p:nvPr>
        </p:nvSpPr>
        <p:spPr bwMode="auto">
          <a:xfrm>
            <a:off x="457201" y="338203"/>
            <a:ext cx="11279688" cy="914335"/>
          </a:xfrm>
          <a:prstGeom prst="rect">
            <a:avLst/>
          </a:prstGeom>
          <a:noFill/>
          <a:ln w="9525">
            <a:noFill/>
            <a:miter lim="800000"/>
            <a:headEnd/>
            <a:tailEnd/>
          </a:ln>
          <a:effectLst/>
        </p:spPr>
        <p:txBody>
          <a:bodyPr vert="horz" wrap="square" lIns="0" tIns="0" rIns="0" bIns="0" numCol="1" anchor="b" anchorCtr="0" compatLnSpc="1">
            <a:prstTxWarp prst="textNoShape">
              <a:avLst/>
            </a:prstTxWarp>
            <a:noAutofit/>
          </a:bodyPr>
          <a:lstStyle/>
          <a:p>
            <a:pPr lvl="0"/>
            <a:r>
              <a:rPr lang="en-US" smtClean="0"/>
              <a:t>Click to edit Master title style</a:t>
            </a:r>
            <a:endParaRPr lang="en-US" dirty="0" smtClean="0"/>
          </a:p>
        </p:txBody>
      </p:sp>
      <p:sp>
        <p:nvSpPr>
          <p:cNvPr id="11268" name="Rectangle 4"/>
          <p:cNvSpPr>
            <a:spLocks noGrp="1" noChangeArrowheads="1"/>
          </p:cNvSpPr>
          <p:nvPr>
            <p:ph type="body" idx="1"/>
          </p:nvPr>
        </p:nvSpPr>
        <p:spPr bwMode="auto">
          <a:xfrm>
            <a:off x="457200" y="1692276"/>
            <a:ext cx="11341091" cy="1622425"/>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269" name="Rectangle 5"/>
          <p:cNvSpPr>
            <a:spLocks noChangeArrowheads="1"/>
          </p:cNvSpPr>
          <p:nvPr/>
        </p:nvSpPr>
        <p:spPr bwMode="auto">
          <a:xfrm>
            <a:off x="414521" y="6657976"/>
            <a:ext cx="2753066"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smtClean="0">
                <a:solidFill>
                  <a:schemeClr val="bg1">
                    <a:lumMod val="50000"/>
                  </a:schemeClr>
                </a:solidFill>
              </a:rPr>
              <a:t>Copyright © 2016 Boeing. All rights reserved.</a:t>
            </a:r>
            <a:endParaRPr lang="en-US" sz="600" dirty="0">
              <a:solidFill>
                <a:schemeClr val="bg1">
                  <a:lumMod val="50000"/>
                </a:schemeClr>
              </a:solidFill>
            </a:endParaRPr>
          </a:p>
        </p:txBody>
      </p:sp>
      <p:sp>
        <p:nvSpPr>
          <p:cNvPr id="11271" name="Rectangle 7"/>
          <p:cNvSpPr>
            <a:spLocks noGrp="1" noChangeArrowheads="1"/>
          </p:cNvSpPr>
          <p:nvPr>
            <p:ph type="ftr" sz="quarter" idx="3"/>
          </p:nvPr>
        </p:nvSpPr>
        <p:spPr bwMode="auto">
          <a:xfrm>
            <a:off x="3961368" y="6394450"/>
            <a:ext cx="4266089" cy="37465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1000" b="1">
                <a:solidFill>
                  <a:schemeClr val="bg1">
                    <a:lumMod val="50000"/>
                  </a:schemeClr>
                </a:solidFill>
              </a:defRPr>
            </a:lvl1pPr>
          </a:lstStyle>
          <a:p>
            <a:r>
              <a:rPr lang="en-US" smtClean="0"/>
              <a:t>BOEING PROPRIETARY</a:t>
            </a:r>
            <a:endParaRPr lang="en-US"/>
          </a:p>
        </p:txBody>
      </p:sp>
      <p:sp>
        <p:nvSpPr>
          <p:cNvPr id="7" name="Rectangle 7"/>
          <p:cNvSpPr>
            <a:spLocks noGrp="1" noChangeArrowheads="1"/>
          </p:cNvSpPr>
          <p:nvPr>
            <p:ph type="sldNum" sz="quarter" idx="4"/>
          </p:nvPr>
        </p:nvSpPr>
        <p:spPr bwMode="auto">
          <a:xfrm>
            <a:off x="9395792" y="6532563"/>
            <a:ext cx="2376397"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r>
              <a:rPr lang="en-US" smtClean="0"/>
              <a:t>Author, </a:t>
            </a:r>
            <a:fld id="{7C8DCA4D-5940-4BF7-ADB7-F21FF107D4C4}" type="datetime1">
              <a:rPr lang="en-US" smtClean="0"/>
              <a:pPr/>
              <a:t>3/31/2017</a:t>
            </a:fld>
            <a:r>
              <a:rPr lang="en-US" smtClean="0"/>
              <a:t>, Filename.ppt</a:t>
            </a:r>
            <a:r>
              <a:rPr lang="en-US" sz="800" smtClean="0"/>
              <a:t> </a:t>
            </a:r>
            <a:r>
              <a:rPr lang="en-US" sz="1000" smtClean="0"/>
              <a:t>| </a:t>
            </a:r>
            <a:fld id="{689318A1-174D-4DEE-8106-03A37B9BCF15}" type="slidenum">
              <a:rPr lang="en-US" sz="1000" smtClean="0"/>
              <a:pPr/>
              <a:t>‹#›</a:t>
            </a:fld>
            <a:endParaRPr lang="en-US" sz="1000" dirty="0"/>
          </a:p>
        </p:txBody>
      </p:sp>
      <p:sp>
        <p:nvSpPr>
          <p:cNvPr id="49" name="Rectangle 2"/>
          <p:cNvSpPr>
            <a:spLocks noChangeArrowheads="1"/>
          </p:cNvSpPr>
          <p:nvPr/>
        </p:nvSpPr>
        <p:spPr bwMode="auto">
          <a:xfrm>
            <a:off x="0" y="0"/>
            <a:ext cx="12188952" cy="284163"/>
          </a:xfrm>
          <a:prstGeom prst="rect">
            <a:avLst/>
          </a:prstGeom>
          <a:gradFill rotWithShape="1">
            <a:gsLst>
              <a:gs pos="0">
                <a:srgbClr val="0039A6"/>
              </a:gs>
              <a:gs pos="100000">
                <a:srgbClr val="3A75C4"/>
              </a:gs>
            </a:gsLst>
            <a:lin ang="0" scaled="1"/>
          </a:gradFill>
          <a:ln w="9525">
            <a:noFill/>
            <a:miter lim="800000"/>
            <a:headEnd type="none" w="sm" len="sm"/>
            <a:tailEnd type="none" w="sm" len="sm"/>
          </a:ln>
          <a:effectLst/>
        </p:spPr>
        <p:txBody>
          <a:bodyPr wrap="none" lIns="432000" tIns="0" rIns="0" bIns="0" anchor="ctr"/>
          <a:lstStyle/>
          <a:p>
            <a:pPr defTabSz="820738" eaLnBrk="0" hangingPunct="0"/>
            <a:r>
              <a:rPr lang="en-US" sz="1200" dirty="0" smtClean="0">
                <a:solidFill>
                  <a:srgbClr val="FFFFFF"/>
                </a:solidFill>
              </a:rPr>
              <a:t>CAS </a:t>
            </a:r>
            <a:r>
              <a:rPr lang="en-US" sz="1200" dirty="0">
                <a:solidFill>
                  <a:srgbClr val="FFFFFF"/>
                </a:solidFill>
              </a:rPr>
              <a:t>| </a:t>
            </a:r>
            <a:r>
              <a:rPr lang="en-US" sz="1200" dirty="0" smtClean="0">
                <a:solidFill>
                  <a:srgbClr val="FFFFFF"/>
                </a:solidFill>
              </a:rPr>
              <a:t>Digital Aviation</a:t>
            </a:r>
            <a:endParaRPr lang="en-US" sz="1200" b="1" dirty="0">
              <a:solidFill>
                <a:srgbClr val="FFFFFF"/>
              </a:solidFill>
            </a:endParaRPr>
          </a:p>
        </p:txBody>
      </p:sp>
    </p:spTree>
    <p:extLst>
      <p:ext uri="{BB962C8B-B14F-4D97-AF65-F5344CB8AC3E}">
        <p14:creationId xmlns:p14="http://schemas.microsoft.com/office/powerpoint/2010/main" val="109949153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1020763" rtl="0" eaLnBrk="1" fontAlgn="base" hangingPunct="1">
        <a:lnSpc>
          <a:spcPct val="90000"/>
        </a:lnSpc>
        <a:spcBef>
          <a:spcPct val="0"/>
        </a:spcBef>
        <a:spcAft>
          <a:spcPct val="0"/>
        </a:spcAft>
        <a:defRPr sz="3200" b="0">
          <a:solidFill>
            <a:schemeClr val="tx2"/>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p:titleStyle>
    <p:bodyStyle>
      <a:lvl1pPr marL="169863" indent="-169863" algn="l" defTabSz="820738" rtl="0" eaLnBrk="1" fontAlgn="base" hangingPunct="1">
        <a:lnSpc>
          <a:spcPct val="90000"/>
        </a:lnSpc>
        <a:spcBef>
          <a:spcPct val="30000"/>
        </a:spcBef>
        <a:spcAft>
          <a:spcPct val="0"/>
        </a:spcAft>
        <a:buClr>
          <a:schemeClr val="tx2"/>
        </a:buClr>
        <a:buFont typeface="Wingdings" pitchFamily="2" charset="2"/>
        <a:buChar char="§"/>
        <a:defRPr sz="2200" b="0">
          <a:solidFill>
            <a:schemeClr val="tx1">
              <a:lumMod val="75000"/>
              <a:lumOff val="25000"/>
            </a:schemeClr>
          </a:solidFill>
          <a:latin typeface="+mn-lt"/>
          <a:ea typeface="+mn-ea"/>
          <a:cs typeface="+mn-cs"/>
        </a:defRPr>
      </a:lvl1pPr>
      <a:lvl2pPr marL="376238" indent="-204788" algn="l" defTabSz="820738" rtl="0" eaLnBrk="1" fontAlgn="base" hangingPunct="1">
        <a:lnSpc>
          <a:spcPct val="90000"/>
        </a:lnSpc>
        <a:spcBef>
          <a:spcPct val="30000"/>
        </a:spcBef>
        <a:spcAft>
          <a:spcPct val="0"/>
        </a:spcAft>
        <a:buClr>
          <a:schemeClr val="tx2"/>
        </a:buClr>
        <a:buFont typeface="Wingdings" pitchFamily="2" charset="2"/>
        <a:buChar char="§"/>
        <a:defRPr sz="2000" b="0">
          <a:solidFill>
            <a:schemeClr val="tx1">
              <a:lumMod val="75000"/>
              <a:lumOff val="25000"/>
            </a:schemeClr>
          </a:solidFill>
          <a:latin typeface="+mn-lt"/>
        </a:defRPr>
      </a:lvl2pPr>
      <a:lvl3pPr marL="627063" indent="-185738" algn="l" defTabSz="820738" rtl="0" eaLnBrk="1" fontAlgn="base" hangingPunct="1">
        <a:lnSpc>
          <a:spcPct val="90000"/>
        </a:lnSpc>
        <a:spcBef>
          <a:spcPct val="30000"/>
        </a:spcBef>
        <a:spcAft>
          <a:spcPct val="0"/>
        </a:spcAft>
        <a:buClr>
          <a:schemeClr val="tx2"/>
        </a:buClr>
        <a:buFont typeface="Arial" charset="0"/>
        <a:buChar char="–"/>
        <a:defRPr b="0">
          <a:solidFill>
            <a:schemeClr val="tx1">
              <a:lumMod val="75000"/>
              <a:lumOff val="25000"/>
            </a:schemeClr>
          </a:solidFill>
          <a:latin typeface="+mn-lt"/>
        </a:defRPr>
      </a:lvl3pPr>
      <a:lvl4pPr marL="792163" indent="-163513" algn="l" defTabSz="820738" rtl="0" eaLnBrk="1" fontAlgn="base" hangingPunct="1">
        <a:lnSpc>
          <a:spcPct val="90000"/>
        </a:lnSpc>
        <a:spcBef>
          <a:spcPct val="30000"/>
        </a:spcBef>
        <a:spcAft>
          <a:spcPct val="0"/>
        </a:spcAft>
        <a:buClr>
          <a:schemeClr val="tx2"/>
        </a:buClr>
        <a:buFont typeface="Arial" charset="0"/>
        <a:buChar char="–"/>
        <a:defRPr b="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b="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bwMode="auto">
          <a:xfrm>
            <a:off x="457201" y="338203"/>
            <a:ext cx="11279688" cy="914335"/>
          </a:xfrm>
          <a:prstGeom prst="rect">
            <a:avLst/>
          </a:prstGeom>
          <a:noFill/>
          <a:ln w="9525">
            <a:noFill/>
            <a:miter lim="800000"/>
            <a:headEnd/>
            <a:tailEnd/>
          </a:ln>
          <a:effectLst/>
        </p:spPr>
        <p:txBody>
          <a:bodyPr vert="horz" wrap="square" lIns="0" tIns="0" rIns="0" bIns="0" numCol="1" anchor="b" anchorCtr="0" compatLnSpc="1">
            <a:prstTxWarp prst="textNoShape">
              <a:avLst/>
            </a:prstTxWarp>
            <a:noAutofit/>
          </a:bodyPr>
          <a:lstStyle/>
          <a:p>
            <a:pPr lvl="0"/>
            <a:r>
              <a:rPr lang="en-US" smtClean="0"/>
              <a:t>Click to edit Master title style</a:t>
            </a:r>
            <a:endParaRPr lang="en-US" dirty="0" smtClean="0"/>
          </a:p>
        </p:txBody>
      </p:sp>
      <p:sp>
        <p:nvSpPr>
          <p:cNvPr id="11268" name="Rectangle 4"/>
          <p:cNvSpPr>
            <a:spLocks noGrp="1" noChangeArrowheads="1"/>
          </p:cNvSpPr>
          <p:nvPr>
            <p:ph type="body" idx="1"/>
          </p:nvPr>
        </p:nvSpPr>
        <p:spPr bwMode="auto">
          <a:xfrm>
            <a:off x="457200" y="1692276"/>
            <a:ext cx="11341091" cy="1622425"/>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269" name="Rectangle 5"/>
          <p:cNvSpPr>
            <a:spLocks noChangeArrowheads="1"/>
          </p:cNvSpPr>
          <p:nvPr/>
        </p:nvSpPr>
        <p:spPr bwMode="auto">
          <a:xfrm>
            <a:off x="414521" y="6657976"/>
            <a:ext cx="2753066"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smtClean="0">
                <a:solidFill>
                  <a:schemeClr val="bg1">
                    <a:lumMod val="50000"/>
                  </a:schemeClr>
                </a:solidFill>
              </a:rPr>
              <a:t>Copyright © 2016 Boeing. All rights reserved.</a:t>
            </a:r>
            <a:endParaRPr lang="en-US" sz="600" dirty="0">
              <a:solidFill>
                <a:schemeClr val="bg1">
                  <a:lumMod val="50000"/>
                </a:schemeClr>
              </a:solidFill>
            </a:endParaRPr>
          </a:p>
        </p:txBody>
      </p:sp>
      <p:sp>
        <p:nvSpPr>
          <p:cNvPr id="11271" name="Rectangle 7"/>
          <p:cNvSpPr>
            <a:spLocks noGrp="1" noChangeArrowheads="1"/>
          </p:cNvSpPr>
          <p:nvPr>
            <p:ph type="ftr" sz="quarter" idx="3"/>
          </p:nvPr>
        </p:nvSpPr>
        <p:spPr bwMode="auto">
          <a:xfrm>
            <a:off x="3961368" y="6394450"/>
            <a:ext cx="4266089" cy="37465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1000" b="1">
                <a:solidFill>
                  <a:schemeClr val="bg1">
                    <a:lumMod val="50000"/>
                  </a:schemeClr>
                </a:solidFill>
              </a:defRPr>
            </a:lvl1pPr>
          </a:lstStyle>
          <a:p>
            <a:r>
              <a:rPr lang="en-US" smtClean="0"/>
              <a:t>BOEING PROPRIETARY</a:t>
            </a:r>
            <a:endParaRPr lang="en-US"/>
          </a:p>
        </p:txBody>
      </p:sp>
      <p:sp>
        <p:nvSpPr>
          <p:cNvPr id="7" name="Rectangle 7"/>
          <p:cNvSpPr>
            <a:spLocks noGrp="1" noChangeArrowheads="1"/>
          </p:cNvSpPr>
          <p:nvPr>
            <p:ph type="sldNum" sz="quarter" idx="4"/>
          </p:nvPr>
        </p:nvSpPr>
        <p:spPr bwMode="auto">
          <a:xfrm>
            <a:off x="9395792" y="6532563"/>
            <a:ext cx="2376397"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r>
              <a:rPr lang="en-US" smtClean="0"/>
              <a:t>Author, </a:t>
            </a:r>
            <a:fld id="{7C8DCA4D-5940-4BF7-ADB7-F21FF107D4C4}" type="datetime1">
              <a:rPr lang="en-US" smtClean="0"/>
              <a:pPr/>
              <a:t>3/31/2017</a:t>
            </a:fld>
            <a:r>
              <a:rPr lang="en-US" smtClean="0"/>
              <a:t>, Filename.ppt</a:t>
            </a:r>
            <a:r>
              <a:rPr lang="en-US" sz="800" smtClean="0"/>
              <a:t> </a:t>
            </a:r>
            <a:r>
              <a:rPr lang="en-US" sz="1000" smtClean="0"/>
              <a:t>| </a:t>
            </a:r>
            <a:fld id="{689318A1-174D-4DEE-8106-03A37B9BCF15}" type="slidenum">
              <a:rPr lang="en-US" sz="1000" smtClean="0"/>
              <a:pPr/>
              <a:t>‹#›</a:t>
            </a:fld>
            <a:endParaRPr lang="en-US" sz="1000" dirty="0"/>
          </a:p>
        </p:txBody>
      </p:sp>
      <p:sp>
        <p:nvSpPr>
          <p:cNvPr id="49" name="Rectangle 80"/>
          <p:cNvSpPr>
            <a:spLocks noChangeArrowheads="1"/>
          </p:cNvSpPr>
          <p:nvPr/>
        </p:nvSpPr>
        <p:spPr bwMode="auto">
          <a:xfrm>
            <a:off x="-1" y="1325563"/>
            <a:ext cx="12188825" cy="284162"/>
          </a:xfrm>
          <a:prstGeom prst="rect">
            <a:avLst/>
          </a:prstGeom>
          <a:solidFill>
            <a:srgbClr val="969696"/>
          </a:solidFill>
          <a:ln w="9525">
            <a:noFill/>
            <a:miter lim="800000"/>
            <a:headEnd type="none" w="sm" len="sm"/>
            <a:tailEnd type="none" w="sm" len="sm"/>
          </a:ln>
          <a:effectLst/>
        </p:spPr>
        <p:txBody>
          <a:bodyPr wrap="none" lIns="448056" tIns="0" rIns="0" bIns="0" anchor="ctr"/>
          <a:lstStyle/>
          <a:p>
            <a:pPr defTabSz="820738" eaLnBrk="0" hangingPunct="0"/>
            <a:r>
              <a:rPr lang="en-US" sz="1200" dirty="0" smtClean="0">
                <a:solidFill>
                  <a:srgbClr val="FFFFFF"/>
                </a:solidFill>
              </a:rPr>
              <a:t>CAS | </a:t>
            </a:r>
            <a:r>
              <a:rPr lang="en-US" sz="1200" b="1" dirty="0" smtClean="0">
                <a:solidFill>
                  <a:srgbClr val="FFFFFF"/>
                </a:solidFill>
              </a:rPr>
              <a:t>Digital Aviation</a:t>
            </a:r>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1020763" rtl="0" eaLnBrk="1" fontAlgn="base" hangingPunct="1">
        <a:lnSpc>
          <a:spcPct val="90000"/>
        </a:lnSpc>
        <a:spcBef>
          <a:spcPct val="0"/>
        </a:spcBef>
        <a:spcAft>
          <a:spcPct val="0"/>
        </a:spcAft>
        <a:defRPr sz="3200" b="0">
          <a:solidFill>
            <a:schemeClr val="tx2"/>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p:titleStyle>
    <p:bodyStyle>
      <a:lvl1pPr marL="169863" indent="-169863" algn="l" defTabSz="820738" rtl="0" eaLnBrk="1" fontAlgn="base" hangingPunct="1">
        <a:lnSpc>
          <a:spcPct val="90000"/>
        </a:lnSpc>
        <a:spcBef>
          <a:spcPct val="30000"/>
        </a:spcBef>
        <a:spcAft>
          <a:spcPct val="0"/>
        </a:spcAft>
        <a:buClr>
          <a:schemeClr val="tx2"/>
        </a:buClr>
        <a:buFont typeface="Wingdings" pitchFamily="2" charset="2"/>
        <a:buChar char="§"/>
        <a:defRPr sz="2200" b="0">
          <a:solidFill>
            <a:schemeClr val="tx1">
              <a:lumMod val="75000"/>
              <a:lumOff val="25000"/>
            </a:schemeClr>
          </a:solidFill>
          <a:latin typeface="+mn-lt"/>
          <a:ea typeface="+mn-ea"/>
          <a:cs typeface="+mn-cs"/>
        </a:defRPr>
      </a:lvl1pPr>
      <a:lvl2pPr marL="376238" indent="-204788" algn="l" defTabSz="820738" rtl="0" eaLnBrk="1" fontAlgn="base" hangingPunct="1">
        <a:lnSpc>
          <a:spcPct val="90000"/>
        </a:lnSpc>
        <a:spcBef>
          <a:spcPct val="30000"/>
        </a:spcBef>
        <a:spcAft>
          <a:spcPct val="0"/>
        </a:spcAft>
        <a:buClr>
          <a:schemeClr val="tx2"/>
        </a:buClr>
        <a:buFont typeface="Wingdings" pitchFamily="2" charset="2"/>
        <a:buChar char="§"/>
        <a:defRPr sz="2000" b="0">
          <a:solidFill>
            <a:schemeClr val="tx1">
              <a:lumMod val="75000"/>
              <a:lumOff val="25000"/>
            </a:schemeClr>
          </a:solidFill>
          <a:latin typeface="+mn-lt"/>
        </a:defRPr>
      </a:lvl2pPr>
      <a:lvl3pPr marL="627063" indent="-185738" algn="l" defTabSz="820738" rtl="0" eaLnBrk="1" fontAlgn="base" hangingPunct="1">
        <a:lnSpc>
          <a:spcPct val="90000"/>
        </a:lnSpc>
        <a:spcBef>
          <a:spcPct val="30000"/>
        </a:spcBef>
        <a:spcAft>
          <a:spcPct val="0"/>
        </a:spcAft>
        <a:buClr>
          <a:schemeClr val="tx2"/>
        </a:buClr>
        <a:buFont typeface="Arial" charset="0"/>
        <a:buChar char="–"/>
        <a:defRPr b="0">
          <a:solidFill>
            <a:schemeClr val="tx1">
              <a:lumMod val="75000"/>
              <a:lumOff val="25000"/>
            </a:schemeClr>
          </a:solidFill>
          <a:latin typeface="+mn-lt"/>
        </a:defRPr>
      </a:lvl3pPr>
      <a:lvl4pPr marL="792163" indent="-163513" algn="l" defTabSz="820738" rtl="0" eaLnBrk="1" fontAlgn="base" hangingPunct="1">
        <a:lnSpc>
          <a:spcPct val="90000"/>
        </a:lnSpc>
        <a:spcBef>
          <a:spcPct val="30000"/>
        </a:spcBef>
        <a:spcAft>
          <a:spcPct val="0"/>
        </a:spcAft>
        <a:buClr>
          <a:schemeClr val="tx2"/>
        </a:buClr>
        <a:buFont typeface="Arial" charset="0"/>
        <a:buChar char="–"/>
        <a:defRPr b="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b="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Boeing 12 column grid"/>
          <p:cNvGrpSpPr/>
          <p:nvPr/>
        </p:nvGrpSpPr>
        <p:grpSpPr>
          <a:xfrm>
            <a:off x="0" y="461727"/>
            <a:ext cx="12188825" cy="5957180"/>
            <a:chOff x="129803" y="456356"/>
            <a:chExt cx="8890818" cy="5958732"/>
          </a:xfrm>
        </p:grpSpPr>
        <p:cxnSp>
          <p:nvCxnSpPr>
            <p:cNvPr id="9" name="Straight Connector 8"/>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Connector 9"/>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2" name="Straight Connector 11"/>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5" name="Straight Connector 14"/>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19" name="Rectangle 18"/>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Connector 19"/>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 name="Group 24"/>
            <p:cNvGrpSpPr/>
            <p:nvPr userDrawn="1"/>
          </p:nvGrpSpPr>
          <p:grpSpPr>
            <a:xfrm>
              <a:off x="1043681" y="457200"/>
              <a:ext cx="7060730" cy="5957888"/>
              <a:chOff x="1043681" y="0"/>
              <a:chExt cx="7060730" cy="6858000"/>
            </a:xfrm>
          </p:grpSpPr>
          <p:cxnSp>
            <p:nvCxnSpPr>
              <p:cNvPr id="26" name="Straight Connector 25"/>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sp>
        <p:nvSpPr>
          <p:cNvPr id="11267" name="Rectangle 3"/>
          <p:cNvSpPr>
            <a:spLocks noGrp="1" noChangeArrowheads="1"/>
          </p:cNvSpPr>
          <p:nvPr>
            <p:ph type="title"/>
          </p:nvPr>
        </p:nvSpPr>
        <p:spPr bwMode="auto">
          <a:xfrm>
            <a:off x="457201" y="338203"/>
            <a:ext cx="11279688" cy="914335"/>
          </a:xfrm>
          <a:prstGeom prst="rect">
            <a:avLst/>
          </a:prstGeom>
          <a:noFill/>
          <a:ln w="9525">
            <a:noFill/>
            <a:miter lim="800000"/>
            <a:headEnd/>
            <a:tailEnd/>
          </a:ln>
          <a:effectLst/>
        </p:spPr>
        <p:txBody>
          <a:bodyPr vert="horz" wrap="square" lIns="0" tIns="0" rIns="0" bIns="0" numCol="1" anchor="b" anchorCtr="0" compatLnSpc="1">
            <a:prstTxWarp prst="textNoShape">
              <a:avLst/>
            </a:prstTxWarp>
            <a:noAutofit/>
          </a:bodyPr>
          <a:lstStyle/>
          <a:p>
            <a:pPr lvl="0"/>
            <a:r>
              <a:rPr lang="en-US" smtClean="0"/>
              <a:t>Click to edit Master title style</a:t>
            </a:r>
            <a:endParaRPr lang="en-US" dirty="0" smtClean="0"/>
          </a:p>
        </p:txBody>
      </p:sp>
      <p:sp>
        <p:nvSpPr>
          <p:cNvPr id="11268" name="Rectangle 4"/>
          <p:cNvSpPr>
            <a:spLocks noGrp="1" noChangeArrowheads="1"/>
          </p:cNvSpPr>
          <p:nvPr>
            <p:ph type="body" idx="1"/>
          </p:nvPr>
        </p:nvSpPr>
        <p:spPr bwMode="auto">
          <a:xfrm>
            <a:off x="457200" y="1692276"/>
            <a:ext cx="11341091" cy="1622425"/>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269" name="Rectangle 5"/>
          <p:cNvSpPr>
            <a:spLocks noChangeArrowheads="1"/>
          </p:cNvSpPr>
          <p:nvPr/>
        </p:nvSpPr>
        <p:spPr bwMode="auto">
          <a:xfrm>
            <a:off x="414521" y="6657976"/>
            <a:ext cx="2753066"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smtClean="0">
                <a:solidFill>
                  <a:schemeClr val="bg1">
                    <a:lumMod val="50000"/>
                  </a:schemeClr>
                </a:solidFill>
              </a:rPr>
              <a:t>Copyright © 2016 Boeing. All rights reserved.</a:t>
            </a:r>
            <a:endParaRPr lang="en-US" sz="600" dirty="0">
              <a:solidFill>
                <a:schemeClr val="bg1">
                  <a:lumMod val="50000"/>
                </a:schemeClr>
              </a:solidFill>
            </a:endParaRPr>
          </a:p>
        </p:txBody>
      </p:sp>
      <p:sp>
        <p:nvSpPr>
          <p:cNvPr id="11271" name="Rectangle 7"/>
          <p:cNvSpPr>
            <a:spLocks noGrp="1" noChangeArrowheads="1"/>
          </p:cNvSpPr>
          <p:nvPr>
            <p:ph type="ftr" sz="quarter" idx="3"/>
          </p:nvPr>
        </p:nvSpPr>
        <p:spPr bwMode="auto">
          <a:xfrm>
            <a:off x="3961368" y="6394450"/>
            <a:ext cx="4266089" cy="37465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1000" b="1">
                <a:solidFill>
                  <a:schemeClr val="bg1">
                    <a:lumMod val="50000"/>
                  </a:schemeClr>
                </a:solidFill>
              </a:defRPr>
            </a:lvl1pPr>
          </a:lstStyle>
          <a:p>
            <a:r>
              <a:rPr lang="en-US" smtClean="0"/>
              <a:t>BOEING PROPRIETARY</a:t>
            </a:r>
            <a:endParaRPr lang="en-US"/>
          </a:p>
        </p:txBody>
      </p:sp>
      <p:sp>
        <p:nvSpPr>
          <p:cNvPr id="7" name="Rectangle 7"/>
          <p:cNvSpPr>
            <a:spLocks noGrp="1" noChangeArrowheads="1"/>
          </p:cNvSpPr>
          <p:nvPr>
            <p:ph type="sldNum" sz="quarter" idx="4"/>
          </p:nvPr>
        </p:nvSpPr>
        <p:spPr bwMode="auto">
          <a:xfrm>
            <a:off x="9395792" y="6532563"/>
            <a:ext cx="2376397"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r>
              <a:rPr lang="en-US" smtClean="0"/>
              <a:t>Author, </a:t>
            </a:r>
            <a:fld id="{7C8DCA4D-5940-4BF7-ADB7-F21FF107D4C4}" type="datetime1">
              <a:rPr lang="en-US" smtClean="0"/>
              <a:pPr/>
              <a:t>3/31/2017</a:t>
            </a:fld>
            <a:r>
              <a:rPr lang="en-US" smtClean="0"/>
              <a:t>, Filename.ppt</a:t>
            </a:r>
            <a:r>
              <a:rPr lang="en-US" sz="800" smtClean="0"/>
              <a:t> </a:t>
            </a:r>
            <a:r>
              <a:rPr lang="en-US" sz="1000" smtClean="0"/>
              <a:t>| </a:t>
            </a:r>
            <a:fld id="{689318A1-174D-4DEE-8106-03A37B9BCF15}" type="slidenum">
              <a:rPr lang="en-US" sz="1000" smtClean="0"/>
              <a:pPr/>
              <a:t>‹#›</a:t>
            </a:fld>
            <a:endParaRPr lang="en-US" sz="1000" dirty="0"/>
          </a:p>
        </p:txBody>
      </p:sp>
      <p:sp>
        <p:nvSpPr>
          <p:cNvPr id="49" name="Rectangle 80"/>
          <p:cNvSpPr>
            <a:spLocks noChangeArrowheads="1"/>
          </p:cNvSpPr>
          <p:nvPr/>
        </p:nvSpPr>
        <p:spPr bwMode="auto">
          <a:xfrm>
            <a:off x="-1" y="1325563"/>
            <a:ext cx="12188825" cy="284162"/>
          </a:xfrm>
          <a:prstGeom prst="rect">
            <a:avLst/>
          </a:prstGeom>
          <a:solidFill>
            <a:srgbClr val="969696"/>
          </a:solidFill>
          <a:ln w="9525">
            <a:noFill/>
            <a:miter lim="800000"/>
            <a:headEnd type="none" w="sm" len="sm"/>
            <a:tailEnd type="none" w="sm" len="sm"/>
          </a:ln>
          <a:effectLst/>
        </p:spPr>
        <p:txBody>
          <a:bodyPr wrap="none" lIns="448056" tIns="0" rIns="0" bIns="0" anchor="ctr"/>
          <a:lstStyle/>
          <a:p>
            <a:pPr defTabSz="820738" eaLnBrk="0" hangingPunct="0"/>
            <a:r>
              <a:rPr lang="en-US" sz="1200" dirty="0" smtClean="0">
                <a:solidFill>
                  <a:srgbClr val="FFFFFF"/>
                </a:solidFill>
              </a:rPr>
              <a:t>CAS | </a:t>
            </a:r>
            <a:r>
              <a:rPr lang="en-US" sz="1200" b="1" dirty="0" smtClean="0">
                <a:solidFill>
                  <a:srgbClr val="FFFFFF"/>
                </a:solidFill>
              </a:rPr>
              <a:t>Digital Aviation</a:t>
            </a:r>
          </a:p>
        </p:txBody>
      </p:sp>
    </p:spTree>
    <p:extLst>
      <p:ext uri="{BB962C8B-B14F-4D97-AF65-F5344CB8AC3E}">
        <p14:creationId xmlns:p14="http://schemas.microsoft.com/office/powerpoint/2010/main" val="181339304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1020763" rtl="0" eaLnBrk="1" fontAlgn="base" hangingPunct="1">
        <a:lnSpc>
          <a:spcPct val="90000"/>
        </a:lnSpc>
        <a:spcBef>
          <a:spcPct val="0"/>
        </a:spcBef>
        <a:spcAft>
          <a:spcPct val="0"/>
        </a:spcAft>
        <a:defRPr sz="3200" b="0">
          <a:solidFill>
            <a:schemeClr val="tx2"/>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p:titleStyle>
    <p:bodyStyle>
      <a:lvl1pPr marL="169863" indent="-169863" algn="l" defTabSz="820738" rtl="0" eaLnBrk="1" fontAlgn="base" hangingPunct="1">
        <a:lnSpc>
          <a:spcPct val="90000"/>
        </a:lnSpc>
        <a:spcBef>
          <a:spcPct val="30000"/>
        </a:spcBef>
        <a:spcAft>
          <a:spcPct val="0"/>
        </a:spcAft>
        <a:buClr>
          <a:schemeClr val="tx2"/>
        </a:buClr>
        <a:buFont typeface="Wingdings" pitchFamily="2" charset="2"/>
        <a:buChar char="§"/>
        <a:defRPr sz="2200" b="0">
          <a:solidFill>
            <a:schemeClr val="tx1">
              <a:lumMod val="75000"/>
              <a:lumOff val="25000"/>
            </a:schemeClr>
          </a:solidFill>
          <a:latin typeface="+mn-lt"/>
          <a:ea typeface="+mn-ea"/>
          <a:cs typeface="+mn-cs"/>
        </a:defRPr>
      </a:lvl1pPr>
      <a:lvl2pPr marL="376238" indent="-204788" algn="l" defTabSz="820738" rtl="0" eaLnBrk="1" fontAlgn="base" hangingPunct="1">
        <a:lnSpc>
          <a:spcPct val="90000"/>
        </a:lnSpc>
        <a:spcBef>
          <a:spcPct val="30000"/>
        </a:spcBef>
        <a:spcAft>
          <a:spcPct val="0"/>
        </a:spcAft>
        <a:buClr>
          <a:schemeClr val="tx2"/>
        </a:buClr>
        <a:buFont typeface="Wingdings" pitchFamily="2" charset="2"/>
        <a:buChar char="§"/>
        <a:defRPr sz="2000" b="0">
          <a:solidFill>
            <a:schemeClr val="tx1">
              <a:lumMod val="75000"/>
              <a:lumOff val="25000"/>
            </a:schemeClr>
          </a:solidFill>
          <a:latin typeface="+mn-lt"/>
        </a:defRPr>
      </a:lvl2pPr>
      <a:lvl3pPr marL="627063" indent="-185738" algn="l" defTabSz="820738" rtl="0" eaLnBrk="1" fontAlgn="base" hangingPunct="1">
        <a:lnSpc>
          <a:spcPct val="90000"/>
        </a:lnSpc>
        <a:spcBef>
          <a:spcPct val="30000"/>
        </a:spcBef>
        <a:spcAft>
          <a:spcPct val="0"/>
        </a:spcAft>
        <a:buClr>
          <a:schemeClr val="tx2"/>
        </a:buClr>
        <a:buFont typeface="Arial" charset="0"/>
        <a:buChar char="–"/>
        <a:defRPr b="0">
          <a:solidFill>
            <a:schemeClr val="tx1">
              <a:lumMod val="75000"/>
              <a:lumOff val="25000"/>
            </a:schemeClr>
          </a:solidFill>
          <a:latin typeface="+mn-lt"/>
        </a:defRPr>
      </a:lvl3pPr>
      <a:lvl4pPr marL="792163" indent="-163513" algn="l" defTabSz="820738" rtl="0" eaLnBrk="1" fontAlgn="base" hangingPunct="1">
        <a:lnSpc>
          <a:spcPct val="90000"/>
        </a:lnSpc>
        <a:spcBef>
          <a:spcPct val="30000"/>
        </a:spcBef>
        <a:spcAft>
          <a:spcPct val="0"/>
        </a:spcAft>
        <a:buClr>
          <a:schemeClr val="tx2"/>
        </a:buClr>
        <a:buFont typeface="Arial" charset="0"/>
        <a:buChar char="–"/>
        <a:defRPr b="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b="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 name="Picture 5" descr="Boeing_RGBblue_largePPT"/>
          <p:cNvPicPr>
            <a:picLocks noChangeAspect="1" noChangeArrowheads="1"/>
          </p:cNvPicPr>
          <p:nvPr/>
        </p:nvPicPr>
        <p:blipFill>
          <a:blip r:embed="rId3" cstate="screen"/>
          <a:srcRect/>
          <a:stretch>
            <a:fillRect/>
          </a:stretch>
        </p:blipFill>
        <p:spPr bwMode="auto">
          <a:xfrm>
            <a:off x="4261104" y="2971800"/>
            <a:ext cx="3692525" cy="895350"/>
          </a:xfrm>
          <a:prstGeom prst="rect">
            <a:avLst/>
          </a:prstGeom>
          <a:noFill/>
          <a:ln w="9525">
            <a:noFill/>
            <a:miter lim="800000"/>
            <a:headEnd/>
            <a:tailEnd/>
          </a:ln>
        </p:spPr>
      </p:pic>
      <p:sp>
        <p:nvSpPr>
          <p:cNvPr id="7" name="Rectangle 81"/>
          <p:cNvSpPr>
            <a:spLocks noChangeArrowheads="1"/>
          </p:cNvSpPr>
          <p:nvPr/>
        </p:nvSpPr>
        <p:spPr bwMode="auto">
          <a:xfrm>
            <a:off x="414521" y="6657976"/>
            <a:ext cx="2753066"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smtClean="0">
                <a:solidFill>
                  <a:srgbClr val="FFFFFF">
                    <a:lumMod val="50000"/>
                  </a:srgbClr>
                </a:solidFill>
              </a:rPr>
              <a:t>Copyright © 2016 Boeing. All rights reserved.</a:t>
            </a:r>
          </a:p>
        </p:txBody>
      </p:sp>
    </p:spTree>
    <p:extLst>
      <p:ext uri="{BB962C8B-B14F-4D97-AF65-F5344CB8AC3E}">
        <p14:creationId xmlns:p14="http://schemas.microsoft.com/office/powerpoint/2010/main" val="4264956202"/>
      </p:ext>
    </p:extLst>
  </p:cSld>
  <p:clrMap bg1="lt1" tx1="dk1" bg2="lt2" tx2="dk2" accent1="accent1" accent2="accent2" accent3="accent3" accent4="accent4" accent5="accent5" accent6="accent6" hlink="hlink" folHlink="folHlink"/>
  <p:sldLayoutIdLst>
    <p:sldLayoutId id="2147483671"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1020583" rtl="0" eaLnBrk="1" fontAlgn="base" hangingPunct="1">
        <a:lnSpc>
          <a:spcPct val="90000"/>
        </a:lnSpc>
        <a:spcBef>
          <a:spcPct val="0"/>
        </a:spcBef>
        <a:spcAft>
          <a:spcPct val="0"/>
        </a:spcAft>
        <a:defRPr sz="3200" b="1">
          <a:solidFill>
            <a:schemeClr val="tx2"/>
          </a:solidFill>
          <a:latin typeface="+mj-lt"/>
          <a:ea typeface="+mj-ea"/>
          <a:cs typeface="+mj-cs"/>
        </a:defRPr>
      </a:lvl1pPr>
      <a:lvl2pPr algn="l" defTabSz="1020583" rtl="0" eaLnBrk="1" fontAlgn="base" hangingPunct="1">
        <a:lnSpc>
          <a:spcPct val="90000"/>
        </a:lnSpc>
        <a:spcBef>
          <a:spcPct val="0"/>
        </a:spcBef>
        <a:spcAft>
          <a:spcPct val="0"/>
        </a:spcAft>
        <a:defRPr sz="3200" b="1">
          <a:solidFill>
            <a:schemeClr val="tx2"/>
          </a:solidFill>
          <a:latin typeface="Arial" pitchFamily="34" charset="0"/>
        </a:defRPr>
      </a:lvl2pPr>
      <a:lvl3pPr algn="l" defTabSz="1020583" rtl="0" eaLnBrk="1" fontAlgn="base" hangingPunct="1">
        <a:lnSpc>
          <a:spcPct val="90000"/>
        </a:lnSpc>
        <a:spcBef>
          <a:spcPct val="0"/>
        </a:spcBef>
        <a:spcAft>
          <a:spcPct val="0"/>
        </a:spcAft>
        <a:defRPr sz="3200" b="1">
          <a:solidFill>
            <a:schemeClr val="tx2"/>
          </a:solidFill>
          <a:latin typeface="Arial" pitchFamily="34" charset="0"/>
        </a:defRPr>
      </a:lvl3pPr>
      <a:lvl4pPr algn="l" defTabSz="1020583" rtl="0" eaLnBrk="1" fontAlgn="base" hangingPunct="1">
        <a:lnSpc>
          <a:spcPct val="90000"/>
        </a:lnSpc>
        <a:spcBef>
          <a:spcPct val="0"/>
        </a:spcBef>
        <a:spcAft>
          <a:spcPct val="0"/>
        </a:spcAft>
        <a:defRPr sz="3200" b="1">
          <a:solidFill>
            <a:schemeClr val="tx2"/>
          </a:solidFill>
          <a:latin typeface="Arial" pitchFamily="34" charset="0"/>
        </a:defRPr>
      </a:lvl4pPr>
      <a:lvl5pPr algn="l" defTabSz="1020583" rtl="0" eaLnBrk="1" fontAlgn="base" hangingPunct="1">
        <a:lnSpc>
          <a:spcPct val="90000"/>
        </a:lnSpc>
        <a:spcBef>
          <a:spcPct val="0"/>
        </a:spcBef>
        <a:spcAft>
          <a:spcPct val="0"/>
        </a:spcAft>
        <a:defRPr sz="3200" b="1">
          <a:solidFill>
            <a:schemeClr val="tx2"/>
          </a:solidFill>
          <a:latin typeface="Arial" pitchFamily="34" charset="0"/>
        </a:defRPr>
      </a:lvl5pPr>
      <a:lvl6pPr marL="457120" algn="l" defTabSz="1020583" rtl="0" eaLnBrk="1" fontAlgn="base" hangingPunct="1">
        <a:lnSpc>
          <a:spcPct val="90000"/>
        </a:lnSpc>
        <a:spcBef>
          <a:spcPct val="0"/>
        </a:spcBef>
        <a:spcAft>
          <a:spcPct val="0"/>
        </a:spcAft>
        <a:defRPr sz="3200" b="1">
          <a:solidFill>
            <a:schemeClr val="tx2"/>
          </a:solidFill>
          <a:latin typeface="Arial" pitchFamily="34" charset="0"/>
        </a:defRPr>
      </a:lvl6pPr>
      <a:lvl7pPr marL="914239" algn="l" defTabSz="1020583" rtl="0" eaLnBrk="1" fontAlgn="base" hangingPunct="1">
        <a:lnSpc>
          <a:spcPct val="90000"/>
        </a:lnSpc>
        <a:spcBef>
          <a:spcPct val="0"/>
        </a:spcBef>
        <a:spcAft>
          <a:spcPct val="0"/>
        </a:spcAft>
        <a:defRPr sz="3200" b="1">
          <a:solidFill>
            <a:schemeClr val="tx2"/>
          </a:solidFill>
          <a:latin typeface="Arial" pitchFamily="34" charset="0"/>
        </a:defRPr>
      </a:lvl7pPr>
      <a:lvl8pPr marL="1371359" algn="l" defTabSz="1020583" rtl="0" eaLnBrk="1" fontAlgn="base" hangingPunct="1">
        <a:lnSpc>
          <a:spcPct val="90000"/>
        </a:lnSpc>
        <a:spcBef>
          <a:spcPct val="0"/>
        </a:spcBef>
        <a:spcAft>
          <a:spcPct val="0"/>
        </a:spcAft>
        <a:defRPr sz="3200" b="1">
          <a:solidFill>
            <a:schemeClr val="tx2"/>
          </a:solidFill>
          <a:latin typeface="Arial" pitchFamily="34" charset="0"/>
        </a:defRPr>
      </a:lvl8pPr>
      <a:lvl9pPr marL="1828478" algn="l" defTabSz="1020583" rtl="0" eaLnBrk="1" fontAlgn="base" hangingPunct="1">
        <a:lnSpc>
          <a:spcPct val="90000"/>
        </a:lnSpc>
        <a:spcBef>
          <a:spcPct val="0"/>
        </a:spcBef>
        <a:spcAft>
          <a:spcPct val="0"/>
        </a:spcAft>
        <a:defRPr sz="3200" b="1">
          <a:solidFill>
            <a:schemeClr val="tx2"/>
          </a:solidFill>
          <a:latin typeface="Arial" pitchFamily="34" charset="0"/>
        </a:defRPr>
      </a:lvl9pPr>
    </p:titleStyle>
    <p:bodyStyle>
      <a:lvl1pPr marL="169833" indent="-169833" algn="l" defTabSz="820593" rtl="0" eaLnBrk="1" fontAlgn="base" hangingPunct="1">
        <a:lnSpc>
          <a:spcPct val="90000"/>
        </a:lnSpc>
        <a:spcBef>
          <a:spcPct val="20000"/>
        </a:spcBef>
        <a:spcAft>
          <a:spcPct val="0"/>
        </a:spcAft>
        <a:buClr>
          <a:srgbClr val="0038A8"/>
        </a:buClr>
        <a:buFont typeface="Wingdings" pitchFamily="2" charset="2"/>
        <a:buChar char="§"/>
        <a:defRPr sz="2200" b="1">
          <a:solidFill>
            <a:srgbClr val="000000"/>
          </a:solidFill>
          <a:latin typeface="+mn-lt"/>
          <a:ea typeface="+mn-ea"/>
          <a:cs typeface="+mn-cs"/>
        </a:defRPr>
      </a:lvl1pPr>
      <a:lvl2pPr marL="385695" indent="-214275" algn="l" defTabSz="820593" rtl="0" eaLnBrk="1" fontAlgn="base" hangingPunct="1">
        <a:lnSpc>
          <a:spcPct val="90000"/>
        </a:lnSpc>
        <a:spcBef>
          <a:spcPct val="20000"/>
        </a:spcBef>
        <a:spcAft>
          <a:spcPct val="0"/>
        </a:spcAft>
        <a:buClr>
          <a:srgbClr val="0038A8"/>
        </a:buClr>
        <a:buFont typeface="Arial" pitchFamily="34" charset="0"/>
        <a:buChar char="–"/>
        <a:defRPr sz="2000">
          <a:solidFill>
            <a:srgbClr val="000000"/>
          </a:solidFill>
          <a:latin typeface="+mn-lt"/>
        </a:defRPr>
      </a:lvl2pPr>
      <a:lvl3pPr marL="576162" indent="-174594" algn="l" defTabSz="820593" rtl="0" eaLnBrk="1" fontAlgn="base" hangingPunct="1">
        <a:lnSpc>
          <a:spcPct val="90000"/>
        </a:lnSpc>
        <a:spcBef>
          <a:spcPct val="20000"/>
        </a:spcBef>
        <a:spcAft>
          <a:spcPct val="0"/>
        </a:spcAft>
        <a:buClr>
          <a:srgbClr val="0038A8"/>
        </a:buClr>
        <a:buFont typeface="Wingdings" pitchFamily="2" charset="2"/>
        <a:buChar char="§"/>
        <a:defRPr>
          <a:solidFill>
            <a:srgbClr val="000000"/>
          </a:solidFill>
          <a:latin typeface="+mn-lt"/>
        </a:defRPr>
      </a:lvl3pPr>
      <a:lvl4pPr marL="792023" indent="-163484" algn="l" defTabSz="820593" rtl="0" eaLnBrk="1" fontAlgn="base" hangingPunct="1">
        <a:lnSpc>
          <a:spcPct val="90000"/>
        </a:lnSpc>
        <a:spcBef>
          <a:spcPct val="30000"/>
        </a:spcBef>
        <a:spcAft>
          <a:spcPct val="0"/>
        </a:spcAft>
        <a:buClr>
          <a:schemeClr val="tx2"/>
        </a:buClr>
        <a:buFont typeface="Arial" pitchFamily="34" charset="0"/>
        <a:buChar char="–"/>
        <a:defRPr>
          <a:solidFill>
            <a:schemeClr val="tx1"/>
          </a:solidFill>
          <a:latin typeface="+mn-lt"/>
        </a:defRPr>
      </a:lvl4pPr>
      <a:lvl5pPr marL="957094" indent="-163484" algn="l" defTabSz="820593" rtl="0" eaLnBrk="1" fontAlgn="base" hangingPunct="1">
        <a:lnSpc>
          <a:spcPct val="90000"/>
        </a:lnSpc>
        <a:spcBef>
          <a:spcPct val="30000"/>
        </a:spcBef>
        <a:spcAft>
          <a:spcPct val="0"/>
        </a:spcAft>
        <a:buClr>
          <a:schemeClr val="tx2"/>
        </a:buClr>
        <a:buFont typeface="Arial" pitchFamily="34" charset="0"/>
        <a:buChar char="–"/>
        <a:defRPr sz="1600">
          <a:solidFill>
            <a:schemeClr val="tx1"/>
          </a:solidFill>
          <a:latin typeface="+mn-lt"/>
        </a:defRPr>
      </a:lvl5pPr>
      <a:lvl6pPr marL="1414214" indent="-163484" algn="l" defTabSz="820593" rtl="0" eaLnBrk="1" fontAlgn="base" hangingPunct="1">
        <a:lnSpc>
          <a:spcPct val="90000"/>
        </a:lnSpc>
        <a:spcBef>
          <a:spcPct val="30000"/>
        </a:spcBef>
        <a:spcAft>
          <a:spcPct val="0"/>
        </a:spcAft>
        <a:buClr>
          <a:schemeClr val="tx2"/>
        </a:buClr>
        <a:buFont typeface="Arial" pitchFamily="34" charset="0"/>
        <a:buChar char="–"/>
        <a:defRPr sz="1600">
          <a:solidFill>
            <a:schemeClr val="tx1"/>
          </a:solidFill>
          <a:latin typeface="+mn-lt"/>
        </a:defRPr>
      </a:lvl6pPr>
      <a:lvl7pPr marL="1871333" indent="-163484" algn="l" defTabSz="820593" rtl="0" eaLnBrk="1" fontAlgn="base" hangingPunct="1">
        <a:lnSpc>
          <a:spcPct val="90000"/>
        </a:lnSpc>
        <a:spcBef>
          <a:spcPct val="30000"/>
        </a:spcBef>
        <a:spcAft>
          <a:spcPct val="0"/>
        </a:spcAft>
        <a:buClr>
          <a:schemeClr val="tx2"/>
        </a:buClr>
        <a:buFont typeface="Arial" pitchFamily="34" charset="0"/>
        <a:buChar char="–"/>
        <a:defRPr sz="1600">
          <a:solidFill>
            <a:schemeClr val="tx1"/>
          </a:solidFill>
          <a:latin typeface="+mn-lt"/>
        </a:defRPr>
      </a:lvl7pPr>
      <a:lvl8pPr marL="2328453" indent="-163484" algn="l" defTabSz="820593" rtl="0" eaLnBrk="1" fontAlgn="base" hangingPunct="1">
        <a:lnSpc>
          <a:spcPct val="90000"/>
        </a:lnSpc>
        <a:spcBef>
          <a:spcPct val="30000"/>
        </a:spcBef>
        <a:spcAft>
          <a:spcPct val="0"/>
        </a:spcAft>
        <a:buClr>
          <a:schemeClr val="tx2"/>
        </a:buClr>
        <a:buFont typeface="Arial" pitchFamily="34" charset="0"/>
        <a:buChar char="–"/>
        <a:defRPr sz="1600">
          <a:solidFill>
            <a:schemeClr val="tx1"/>
          </a:solidFill>
          <a:latin typeface="+mn-lt"/>
        </a:defRPr>
      </a:lvl8pPr>
      <a:lvl9pPr marL="2785573" indent="-163484" algn="l" defTabSz="820593" rtl="0" eaLnBrk="1" fontAlgn="base" hangingPunct="1">
        <a:lnSpc>
          <a:spcPct val="90000"/>
        </a:lnSpc>
        <a:spcBef>
          <a:spcPct val="30000"/>
        </a:spcBef>
        <a:spcAft>
          <a:spcPct val="0"/>
        </a:spcAft>
        <a:buClr>
          <a:schemeClr val="tx2"/>
        </a:buClr>
        <a:buFont typeface="Arial" pitchFamily="34" charset="0"/>
        <a:buChar char="–"/>
        <a:defRPr sz="1600">
          <a:solidFill>
            <a:schemeClr val="tx1"/>
          </a:solidFill>
          <a:latin typeface="+mn-lt"/>
        </a:defRPr>
      </a:lvl9pPr>
    </p:bodyStyle>
    <p:otherStyle>
      <a:defPPr>
        <a:defRPr lang="en-US"/>
      </a:defPPr>
      <a:lvl1pPr marL="0" algn="l" defTabSz="914239" rtl="0" eaLnBrk="1" latinLnBrk="0" hangingPunct="1">
        <a:defRPr sz="1800" kern="1200">
          <a:solidFill>
            <a:schemeClr val="tx1"/>
          </a:solidFill>
          <a:latin typeface="+mn-lt"/>
          <a:ea typeface="+mn-ea"/>
          <a:cs typeface="+mn-cs"/>
        </a:defRPr>
      </a:lvl1pPr>
      <a:lvl2pPr marL="457120" algn="l" defTabSz="914239" rtl="0" eaLnBrk="1" latinLnBrk="0" hangingPunct="1">
        <a:defRPr sz="1800" kern="1200">
          <a:solidFill>
            <a:schemeClr val="tx1"/>
          </a:solidFill>
          <a:latin typeface="+mn-lt"/>
          <a:ea typeface="+mn-ea"/>
          <a:cs typeface="+mn-cs"/>
        </a:defRPr>
      </a:lvl2pPr>
      <a:lvl3pPr marL="914239" algn="l" defTabSz="914239" rtl="0" eaLnBrk="1" latinLnBrk="0" hangingPunct="1">
        <a:defRPr sz="1800" kern="1200">
          <a:solidFill>
            <a:schemeClr val="tx1"/>
          </a:solidFill>
          <a:latin typeface="+mn-lt"/>
          <a:ea typeface="+mn-ea"/>
          <a:cs typeface="+mn-cs"/>
        </a:defRPr>
      </a:lvl3pPr>
      <a:lvl4pPr marL="1371359" algn="l" defTabSz="914239" rtl="0" eaLnBrk="1" latinLnBrk="0" hangingPunct="1">
        <a:defRPr sz="1800" kern="1200">
          <a:solidFill>
            <a:schemeClr val="tx1"/>
          </a:solidFill>
          <a:latin typeface="+mn-lt"/>
          <a:ea typeface="+mn-ea"/>
          <a:cs typeface="+mn-cs"/>
        </a:defRPr>
      </a:lvl4pPr>
      <a:lvl5pPr marL="1828478" algn="l" defTabSz="914239" rtl="0" eaLnBrk="1" latinLnBrk="0" hangingPunct="1">
        <a:defRPr sz="1800" kern="1200">
          <a:solidFill>
            <a:schemeClr val="tx1"/>
          </a:solidFill>
          <a:latin typeface="+mn-lt"/>
          <a:ea typeface="+mn-ea"/>
          <a:cs typeface="+mn-cs"/>
        </a:defRPr>
      </a:lvl5pPr>
      <a:lvl6pPr marL="2285598" algn="l" defTabSz="914239" rtl="0" eaLnBrk="1" latinLnBrk="0" hangingPunct="1">
        <a:defRPr sz="1800" kern="1200">
          <a:solidFill>
            <a:schemeClr val="tx1"/>
          </a:solidFill>
          <a:latin typeface="+mn-lt"/>
          <a:ea typeface="+mn-ea"/>
          <a:cs typeface="+mn-cs"/>
        </a:defRPr>
      </a:lvl6pPr>
      <a:lvl7pPr marL="2742717" algn="l" defTabSz="914239" rtl="0" eaLnBrk="1" latinLnBrk="0" hangingPunct="1">
        <a:defRPr sz="1800" kern="1200">
          <a:solidFill>
            <a:schemeClr val="tx1"/>
          </a:solidFill>
          <a:latin typeface="+mn-lt"/>
          <a:ea typeface="+mn-ea"/>
          <a:cs typeface="+mn-cs"/>
        </a:defRPr>
      </a:lvl7pPr>
      <a:lvl8pPr marL="3199836" algn="l" defTabSz="914239" rtl="0" eaLnBrk="1" latinLnBrk="0" hangingPunct="1">
        <a:defRPr sz="1800" kern="1200">
          <a:solidFill>
            <a:schemeClr val="tx1"/>
          </a:solidFill>
          <a:latin typeface="+mn-lt"/>
          <a:ea typeface="+mn-ea"/>
          <a:cs typeface="+mn-cs"/>
        </a:defRPr>
      </a:lvl8pPr>
      <a:lvl9pPr marL="3656956" algn="l" defTabSz="91423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10" Type="http://schemas.openxmlformats.org/officeDocument/2006/relationships/image" Target="../media/image3.png"/><Relationship Id="rId4" Type="http://schemas.openxmlformats.org/officeDocument/2006/relationships/image" Target="../media/image57.png"/><Relationship Id="rId9" Type="http://schemas.openxmlformats.org/officeDocument/2006/relationships/image" Target="../media/image6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9" Type="http://schemas.openxmlformats.org/officeDocument/2006/relationships/image" Target="../media/image40.png"/><Relationship Id="rId3" Type="http://schemas.openxmlformats.org/officeDocument/2006/relationships/image" Target="../media/image4.png"/><Relationship Id="rId21" Type="http://schemas.openxmlformats.org/officeDocument/2006/relationships/image" Target="../media/image22.png"/><Relationship Id="rId34" Type="http://schemas.openxmlformats.org/officeDocument/2006/relationships/image" Target="../media/image35.png"/><Relationship Id="rId42" Type="http://schemas.openxmlformats.org/officeDocument/2006/relationships/image" Target="../media/image43.png"/><Relationship Id="rId47" Type="http://schemas.openxmlformats.org/officeDocument/2006/relationships/image" Target="../media/image48.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33" Type="http://schemas.openxmlformats.org/officeDocument/2006/relationships/image" Target="../media/image34.png"/><Relationship Id="rId38" Type="http://schemas.openxmlformats.org/officeDocument/2006/relationships/image" Target="../media/image39.png"/><Relationship Id="rId46" Type="http://schemas.openxmlformats.org/officeDocument/2006/relationships/image" Target="../media/image47.png"/><Relationship Id="rId2" Type="http://schemas.openxmlformats.org/officeDocument/2006/relationships/notesSlide" Target="../notesSlides/notesSlide2.xml"/><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png"/><Relationship Id="rId41"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32" Type="http://schemas.openxmlformats.org/officeDocument/2006/relationships/image" Target="../media/image33.png"/><Relationship Id="rId37" Type="http://schemas.openxmlformats.org/officeDocument/2006/relationships/image" Target="../media/image38.png"/><Relationship Id="rId40" Type="http://schemas.openxmlformats.org/officeDocument/2006/relationships/image" Target="../media/image41.png"/><Relationship Id="rId45" Type="http://schemas.openxmlformats.org/officeDocument/2006/relationships/image" Target="../media/image46.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36" Type="http://schemas.openxmlformats.org/officeDocument/2006/relationships/image" Target="../media/image37.png"/><Relationship Id="rId49" Type="http://schemas.openxmlformats.org/officeDocument/2006/relationships/image" Target="../media/image50.png"/><Relationship Id="rId10" Type="http://schemas.openxmlformats.org/officeDocument/2006/relationships/image" Target="../media/image11.png"/><Relationship Id="rId19" Type="http://schemas.openxmlformats.org/officeDocument/2006/relationships/image" Target="../media/image20.png"/><Relationship Id="rId31" Type="http://schemas.openxmlformats.org/officeDocument/2006/relationships/image" Target="../media/image32.png"/><Relationship Id="rId44" Type="http://schemas.openxmlformats.org/officeDocument/2006/relationships/image" Target="../media/image45.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 Id="rId30" Type="http://schemas.openxmlformats.org/officeDocument/2006/relationships/image" Target="../media/image31.png"/><Relationship Id="rId35" Type="http://schemas.openxmlformats.org/officeDocument/2006/relationships/image" Target="../media/image36.png"/><Relationship Id="rId43" Type="http://schemas.openxmlformats.org/officeDocument/2006/relationships/image" Target="../media/image44.png"/><Relationship Id="rId48" Type="http://schemas.openxmlformats.org/officeDocument/2006/relationships/image" Target="../media/image49.png"/><Relationship Id="rId8"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9" Type="http://schemas.openxmlformats.org/officeDocument/2006/relationships/image" Target="../media/image40.png"/><Relationship Id="rId3" Type="http://schemas.openxmlformats.org/officeDocument/2006/relationships/image" Target="../media/image4.png"/><Relationship Id="rId21" Type="http://schemas.openxmlformats.org/officeDocument/2006/relationships/image" Target="../media/image22.png"/><Relationship Id="rId34" Type="http://schemas.openxmlformats.org/officeDocument/2006/relationships/image" Target="../media/image35.png"/><Relationship Id="rId42" Type="http://schemas.openxmlformats.org/officeDocument/2006/relationships/image" Target="../media/image43.png"/><Relationship Id="rId47" Type="http://schemas.openxmlformats.org/officeDocument/2006/relationships/image" Target="../media/image49.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33" Type="http://schemas.openxmlformats.org/officeDocument/2006/relationships/image" Target="../media/image34.png"/><Relationship Id="rId38" Type="http://schemas.openxmlformats.org/officeDocument/2006/relationships/image" Target="../media/image39.png"/><Relationship Id="rId46" Type="http://schemas.openxmlformats.org/officeDocument/2006/relationships/image" Target="../media/image48.png"/><Relationship Id="rId2" Type="http://schemas.openxmlformats.org/officeDocument/2006/relationships/notesSlide" Target="../notesSlides/notesSlide3.xml"/><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png"/><Relationship Id="rId41"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32" Type="http://schemas.openxmlformats.org/officeDocument/2006/relationships/image" Target="../media/image33.png"/><Relationship Id="rId37" Type="http://schemas.openxmlformats.org/officeDocument/2006/relationships/image" Target="../media/image38.png"/><Relationship Id="rId40" Type="http://schemas.openxmlformats.org/officeDocument/2006/relationships/image" Target="../media/image41.png"/><Relationship Id="rId45" Type="http://schemas.openxmlformats.org/officeDocument/2006/relationships/image" Target="../media/image47.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36" Type="http://schemas.openxmlformats.org/officeDocument/2006/relationships/image" Target="../media/image37.png"/><Relationship Id="rId10" Type="http://schemas.openxmlformats.org/officeDocument/2006/relationships/image" Target="../media/image11.png"/><Relationship Id="rId19" Type="http://schemas.openxmlformats.org/officeDocument/2006/relationships/image" Target="../media/image20.png"/><Relationship Id="rId31" Type="http://schemas.openxmlformats.org/officeDocument/2006/relationships/image" Target="../media/image32.png"/><Relationship Id="rId44" Type="http://schemas.openxmlformats.org/officeDocument/2006/relationships/image" Target="../media/image46.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 Id="rId30" Type="http://schemas.openxmlformats.org/officeDocument/2006/relationships/image" Target="../media/image31.png"/><Relationship Id="rId35" Type="http://schemas.openxmlformats.org/officeDocument/2006/relationships/image" Target="../media/image36.png"/><Relationship Id="rId43" Type="http://schemas.openxmlformats.org/officeDocument/2006/relationships/image" Target="../media/image45.png"/><Relationship Id="rId48" Type="http://schemas.openxmlformats.org/officeDocument/2006/relationships/image" Target="../media/image5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2.emf"/><Relationship Id="rId3" Type="http://schemas.openxmlformats.org/officeDocument/2006/relationships/oleObject" Target="../embeddings/oleObject1.bin"/><Relationship Id="rId7"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1.emf"/><Relationship Id="rId4" Type="http://schemas.openxmlformats.org/officeDocument/2006/relationships/package" Target="../embeddings/Microsoft_Excel_Worksheet1.xlsx"/></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9" Type="http://schemas.openxmlformats.org/officeDocument/2006/relationships/image" Target="../media/image38.png"/><Relationship Id="rId3" Type="http://schemas.openxmlformats.org/officeDocument/2006/relationships/image" Target="../media/image4.png"/><Relationship Id="rId21" Type="http://schemas.openxmlformats.org/officeDocument/2006/relationships/image" Target="../media/image20.png"/><Relationship Id="rId34" Type="http://schemas.openxmlformats.org/officeDocument/2006/relationships/image" Target="../media/image33.png"/><Relationship Id="rId42" Type="http://schemas.openxmlformats.org/officeDocument/2006/relationships/image" Target="../media/image41.png"/><Relationship Id="rId47" Type="http://schemas.openxmlformats.org/officeDocument/2006/relationships/image" Target="../media/image46.png"/><Relationship Id="rId50" Type="http://schemas.openxmlformats.org/officeDocument/2006/relationships/image" Target="../media/image49.png"/><Relationship Id="rId7" Type="http://schemas.openxmlformats.org/officeDocument/2006/relationships/image" Target="../media/image7.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38" Type="http://schemas.openxmlformats.org/officeDocument/2006/relationships/image" Target="../media/image37.png"/><Relationship Id="rId46" Type="http://schemas.openxmlformats.org/officeDocument/2006/relationships/image" Target="../media/image45.png"/><Relationship Id="rId2" Type="http://schemas.openxmlformats.org/officeDocument/2006/relationships/notesSlide" Target="../notesSlides/notesSlide5.xml"/><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41"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0.png"/><Relationship Id="rId24" Type="http://schemas.openxmlformats.org/officeDocument/2006/relationships/image" Target="../media/image23.png"/><Relationship Id="rId32" Type="http://schemas.openxmlformats.org/officeDocument/2006/relationships/image" Target="../media/image31.png"/><Relationship Id="rId37" Type="http://schemas.openxmlformats.org/officeDocument/2006/relationships/image" Target="../media/image36.png"/><Relationship Id="rId40" Type="http://schemas.openxmlformats.org/officeDocument/2006/relationships/image" Target="../media/image39.png"/><Relationship Id="rId45" Type="http://schemas.openxmlformats.org/officeDocument/2006/relationships/image" Target="../media/image44.png"/><Relationship Id="rId5" Type="http://schemas.openxmlformats.org/officeDocument/2006/relationships/image" Target="../media/image5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36" Type="http://schemas.openxmlformats.org/officeDocument/2006/relationships/image" Target="../media/image35.png"/><Relationship Id="rId49" Type="http://schemas.openxmlformats.org/officeDocument/2006/relationships/image" Target="../media/image48.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4" Type="http://schemas.openxmlformats.org/officeDocument/2006/relationships/image" Target="../media/image43.png"/><Relationship Id="rId4" Type="http://schemas.openxmlformats.org/officeDocument/2006/relationships/image" Target="../media/image5.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 Id="rId35" Type="http://schemas.openxmlformats.org/officeDocument/2006/relationships/image" Target="../media/image34.png"/><Relationship Id="rId43" Type="http://schemas.openxmlformats.org/officeDocument/2006/relationships/image" Target="../media/image42.png"/><Relationship Id="rId48" Type="http://schemas.openxmlformats.org/officeDocument/2006/relationships/image" Target="../media/image47.png"/><Relationship Id="rId8" Type="http://schemas.openxmlformats.org/officeDocument/2006/relationships/image" Target="../media/image55.png"/><Relationship Id="rId51"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4"/>
          </p:nvPr>
        </p:nvSpPr>
        <p:spPr/>
        <p:txBody>
          <a:bodyPr/>
          <a:lstStyle/>
          <a:p>
            <a:r>
              <a:rPr lang="en-US" dirty="0" smtClean="0"/>
              <a:t>Aaron Bubnick, </a:t>
            </a:r>
            <a:fld id="{399C9230-E68F-4C89-A4A8-1526B4672833}" type="datetime1">
              <a:rPr lang="en-US" smtClean="0"/>
              <a:pPr/>
              <a:t>3/31/2017</a:t>
            </a:fld>
            <a:r>
              <a:rPr lang="en-US" dirty="0" smtClean="0"/>
              <a:t>| </a:t>
            </a:r>
            <a:fld id="{689318A1-174D-4DEE-8106-03A37B9BCF15}" type="slidenum">
              <a:rPr lang="en-US" smtClean="0"/>
              <a:pPr/>
              <a:t>1</a:t>
            </a:fld>
            <a:endParaRPr lang="en-US" dirty="0"/>
          </a:p>
        </p:txBody>
      </p:sp>
      <p:sp>
        <p:nvSpPr>
          <p:cNvPr id="5" name="Title 4"/>
          <p:cNvSpPr>
            <a:spLocks noGrp="1"/>
          </p:cNvSpPr>
          <p:nvPr>
            <p:ph type="ctrTitle"/>
          </p:nvPr>
        </p:nvSpPr>
        <p:spPr/>
        <p:txBody>
          <a:bodyPr/>
          <a:lstStyle/>
          <a:p>
            <a:r>
              <a:rPr lang="en-US" dirty="0" smtClean="0"/>
              <a:t>Digital Aviation Azure</a:t>
            </a:r>
            <a:endParaRPr lang="en-US" dirty="0"/>
          </a:p>
        </p:txBody>
      </p:sp>
      <p:sp>
        <p:nvSpPr>
          <p:cNvPr id="6" name="Subtitle 5"/>
          <p:cNvSpPr>
            <a:spLocks noGrp="1"/>
          </p:cNvSpPr>
          <p:nvPr>
            <p:ph type="subTitle" idx="1"/>
          </p:nvPr>
        </p:nvSpPr>
        <p:spPr>
          <a:xfrm>
            <a:off x="457200" y="4688335"/>
            <a:ext cx="11283696" cy="1911292"/>
          </a:xfrm>
        </p:spPr>
        <p:txBody>
          <a:bodyPr/>
          <a:lstStyle/>
          <a:p>
            <a:r>
              <a:rPr lang="en-US" dirty="0" smtClean="0"/>
              <a:t>Service Capabilities Roadmap</a:t>
            </a:r>
            <a:br>
              <a:rPr lang="en-US" dirty="0" smtClean="0"/>
            </a:br>
            <a:r>
              <a:rPr lang="en-US" dirty="0" smtClean="0"/>
              <a:t>Nov 2016 </a:t>
            </a:r>
          </a:p>
          <a:p>
            <a:endParaRPr lang="en-US" dirty="0"/>
          </a:p>
          <a:p>
            <a:r>
              <a:rPr lang="en-US" sz="1400" smtClean="0"/>
              <a:t>v2.4 Nov 08, </a:t>
            </a:r>
            <a:r>
              <a:rPr lang="en-US" sz="1400" dirty="0" smtClean="0"/>
              <a:t>2016</a:t>
            </a:r>
            <a:r>
              <a:rPr lang="en-US" dirty="0" smtClean="0"/>
              <a:t/>
            </a:r>
            <a:br>
              <a:rPr lang="en-US" dirty="0" smtClean="0"/>
            </a:br>
            <a:r>
              <a:rPr lang="en-US" dirty="0" smtClean="0"/>
              <a:t/>
            </a:r>
            <a:br>
              <a:rPr lang="en-US" dirty="0" smtClean="0"/>
            </a:br>
            <a:endParaRPr lang="en-US" dirty="0"/>
          </a:p>
        </p:txBody>
      </p:sp>
      <p:sp>
        <p:nvSpPr>
          <p:cNvPr id="4" name="Rectangle 11"/>
          <p:cNvSpPr>
            <a:spLocks noGrp="1" noChangeArrowheads="1"/>
          </p:cNvSpPr>
          <p:nvPr>
            <p:ph type="ftr" sz="quarter" idx="3"/>
          </p:nvPr>
        </p:nvSpPr>
        <p:spPr/>
        <p:txBody>
          <a:bodyPr/>
          <a:lstStyle/>
          <a:p>
            <a:r>
              <a:rPr lang="en-US" dirty="0" smtClean="0"/>
              <a:t>BOEING PROPRIETARY</a:t>
            </a:r>
            <a:endParaRPr lang="en-US" dirty="0"/>
          </a:p>
        </p:txBody>
      </p:sp>
      <p:pic>
        <p:nvPicPr>
          <p:cNvPr id="2051" name="Picture 3" descr="image0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7457" y="4688335"/>
            <a:ext cx="2466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8328"/>
            <a:ext cx="11283696" cy="499872"/>
          </a:xfrm>
        </p:spPr>
        <p:txBody>
          <a:bodyPr/>
          <a:lstStyle/>
          <a:p>
            <a:r>
              <a:rPr lang="en-US" dirty="0" smtClean="0"/>
              <a:t>Icon Cache</a:t>
            </a:r>
            <a:endParaRPr lang="en-US" dirty="0"/>
          </a:p>
        </p:txBody>
      </p:sp>
      <p:pic>
        <p:nvPicPr>
          <p:cNvPr id="80" name="Picture 79"/>
          <p:cNvPicPr>
            <a:picLocks noChangeAspect="1"/>
          </p:cNvPicPr>
          <p:nvPr/>
        </p:nvPicPr>
        <p:blipFill>
          <a:blip r:embed="rId3"/>
          <a:stretch>
            <a:fillRect/>
          </a:stretch>
        </p:blipFill>
        <p:spPr>
          <a:xfrm>
            <a:off x="457200" y="1557900"/>
            <a:ext cx="522369" cy="522369"/>
          </a:xfrm>
          <a:prstGeom prst="rect">
            <a:avLst/>
          </a:prstGeom>
        </p:spPr>
      </p:pic>
      <p:pic>
        <p:nvPicPr>
          <p:cNvPr id="3" name="Picture 2"/>
          <p:cNvPicPr>
            <a:picLocks noChangeAspect="1"/>
          </p:cNvPicPr>
          <p:nvPr/>
        </p:nvPicPr>
        <p:blipFill>
          <a:blip r:embed="rId4"/>
          <a:stretch>
            <a:fillRect/>
          </a:stretch>
        </p:blipFill>
        <p:spPr>
          <a:xfrm>
            <a:off x="1066823" y="1484269"/>
            <a:ext cx="864843" cy="685733"/>
          </a:xfrm>
          <a:prstGeom prst="rect">
            <a:avLst/>
          </a:prstGeom>
        </p:spPr>
      </p:pic>
      <p:pic>
        <p:nvPicPr>
          <p:cNvPr id="81" name="Picture 80"/>
          <p:cNvPicPr>
            <a:picLocks noChangeAspect="1"/>
          </p:cNvPicPr>
          <p:nvPr/>
        </p:nvPicPr>
        <p:blipFill>
          <a:blip r:embed="rId5"/>
          <a:stretch>
            <a:fillRect/>
          </a:stretch>
        </p:blipFill>
        <p:spPr>
          <a:xfrm>
            <a:off x="2041484" y="1519909"/>
            <a:ext cx="687473" cy="563943"/>
          </a:xfrm>
          <a:prstGeom prst="rect">
            <a:avLst/>
          </a:prstGeom>
        </p:spPr>
      </p:pic>
      <p:pic>
        <p:nvPicPr>
          <p:cNvPr id="82" name="Picture 81"/>
          <p:cNvPicPr>
            <a:picLocks noChangeAspect="1"/>
          </p:cNvPicPr>
          <p:nvPr/>
        </p:nvPicPr>
        <p:blipFill>
          <a:blip r:embed="rId6"/>
          <a:stretch>
            <a:fillRect/>
          </a:stretch>
        </p:blipFill>
        <p:spPr>
          <a:xfrm>
            <a:off x="3197579" y="1497872"/>
            <a:ext cx="1705213" cy="647790"/>
          </a:xfrm>
          <a:prstGeom prst="rect">
            <a:avLst/>
          </a:prstGeom>
          <a:noFill/>
          <a:ln>
            <a:noFill/>
          </a:ln>
        </p:spPr>
      </p:pic>
      <p:pic>
        <p:nvPicPr>
          <p:cNvPr id="83" name="Picture 82"/>
          <p:cNvPicPr>
            <a:picLocks noChangeAspect="1"/>
          </p:cNvPicPr>
          <p:nvPr/>
        </p:nvPicPr>
        <p:blipFill>
          <a:blip r:embed="rId7"/>
          <a:stretch>
            <a:fillRect/>
          </a:stretch>
        </p:blipFill>
        <p:spPr>
          <a:xfrm>
            <a:off x="2793642" y="1510218"/>
            <a:ext cx="256891" cy="262599"/>
          </a:xfrm>
          <a:prstGeom prst="rect">
            <a:avLst/>
          </a:prstGeom>
        </p:spPr>
      </p:pic>
      <p:pic>
        <p:nvPicPr>
          <p:cNvPr id="84" name="Picture 83"/>
          <p:cNvPicPr>
            <a:picLocks noChangeAspect="1"/>
          </p:cNvPicPr>
          <p:nvPr/>
        </p:nvPicPr>
        <p:blipFill>
          <a:blip r:embed="rId8"/>
          <a:stretch>
            <a:fillRect/>
          </a:stretch>
        </p:blipFill>
        <p:spPr>
          <a:xfrm>
            <a:off x="2793642" y="1910881"/>
            <a:ext cx="234043" cy="153674"/>
          </a:xfrm>
          <a:prstGeom prst="rect">
            <a:avLst/>
          </a:prstGeom>
        </p:spPr>
      </p:pic>
      <p:pic>
        <p:nvPicPr>
          <p:cNvPr id="2052"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07350" y="874200"/>
            <a:ext cx="1704975" cy="6477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3135" y="2910529"/>
            <a:ext cx="871537" cy="71596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550" y="3007368"/>
            <a:ext cx="522288" cy="52228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74961" y="2911828"/>
            <a:ext cx="1048174" cy="714664"/>
          </a:xfrm>
          <a:prstGeom prst="rect">
            <a:avLst/>
          </a:prstGeom>
        </p:spPr>
      </p:pic>
      <p:pic>
        <p:nvPicPr>
          <p:cNvPr id="13" name="Picture 3" descr="image00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27697" y="4193035"/>
            <a:ext cx="2466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1055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Paths to Create and Vet Service Capabilities</a:t>
            </a:r>
            <a:endParaRPr lang="en-US" dirty="0"/>
          </a:p>
        </p:txBody>
      </p:sp>
      <p:sp>
        <p:nvSpPr>
          <p:cNvPr id="3" name="Content Placeholder 2"/>
          <p:cNvSpPr>
            <a:spLocks noGrp="1"/>
          </p:cNvSpPr>
          <p:nvPr>
            <p:ph idx="1"/>
          </p:nvPr>
        </p:nvSpPr>
        <p:spPr>
          <a:xfrm>
            <a:off x="457201" y="1692276"/>
            <a:ext cx="11283696" cy="4533549"/>
          </a:xfrm>
        </p:spPr>
        <p:txBody>
          <a:bodyPr/>
          <a:lstStyle/>
          <a:p>
            <a:pPr marL="457200" indent="-457200">
              <a:buFont typeface="+mj-lt"/>
              <a:buAutoNum type="arabicPeriod"/>
            </a:pPr>
            <a:r>
              <a:rPr lang="en-US" b="1" dirty="0" smtClean="0"/>
              <a:t>Managed Services Review </a:t>
            </a:r>
            <a:r>
              <a:rPr lang="en-US" dirty="0" smtClean="0"/>
              <a:t>- The DA Azure Common Core and Security team is actively vetting the technical capabilities and security competencies of Azure PaaS and SaaS service offerings. </a:t>
            </a:r>
          </a:p>
          <a:p>
            <a:pPr marL="457200" indent="-457200">
              <a:buFont typeface="+mj-lt"/>
              <a:buAutoNum type="arabicPeriod"/>
            </a:pPr>
            <a:r>
              <a:rPr lang="en-US" b="1" dirty="0" smtClean="0"/>
              <a:t>Developed Services </a:t>
            </a:r>
            <a:r>
              <a:rPr lang="en-US" dirty="0" smtClean="0"/>
              <a:t>- The DA Azure Common Development team is vigorously creating services that add value to all users of DA Azure, from Application teams, to Developers, to Operation teams.</a:t>
            </a:r>
          </a:p>
          <a:p>
            <a:pPr marL="457200" indent="-457200">
              <a:buFont typeface="+mj-lt"/>
              <a:buAutoNum type="arabicPeriod"/>
            </a:pPr>
            <a:r>
              <a:rPr lang="en-US" b="1" dirty="0" smtClean="0"/>
              <a:t>Application Review </a:t>
            </a:r>
            <a:r>
              <a:rPr lang="en-US" dirty="0" smtClean="0"/>
              <a:t>- An application team finding that they need a technical element that is not yet created or vetted may include this component in their architecture for security review. </a:t>
            </a:r>
          </a:p>
          <a:p>
            <a:pPr marL="457200" indent="-457200">
              <a:buFont typeface="+mj-lt"/>
              <a:buAutoNum type="arabicPeriod"/>
            </a:pPr>
            <a:endParaRPr lang="en-US" dirty="0"/>
          </a:p>
          <a:p>
            <a:pPr marL="0" indent="0" algn="ctr">
              <a:buNone/>
            </a:pPr>
            <a:r>
              <a:rPr lang="en-US" b="1" dirty="0" smtClean="0"/>
              <a:t>All services and developed solutions undergo two security reviews – </a:t>
            </a:r>
          </a:p>
          <a:p>
            <a:pPr marL="0" indent="0" algn="ctr">
              <a:buNone/>
            </a:pPr>
            <a:r>
              <a:rPr lang="en-US" b="1" dirty="0" smtClean="0"/>
              <a:t>Fit For Use (FFU) and Jeppesen Risk Assessment (JRA). </a:t>
            </a:r>
          </a:p>
          <a:p>
            <a:pPr marL="0" indent="0" algn="ctr">
              <a:buNone/>
            </a:pPr>
            <a:r>
              <a:rPr lang="en-US" sz="2000" dirty="0" smtClean="0"/>
              <a:t>Once permitted, the service and developed solution will </a:t>
            </a:r>
            <a:r>
              <a:rPr lang="en-US" sz="2000" dirty="0"/>
              <a:t>be included in the approved list </a:t>
            </a:r>
            <a:r>
              <a:rPr lang="en-US" sz="2000" dirty="0" smtClean="0"/>
              <a:t>for use.</a:t>
            </a:r>
            <a:endParaRPr lang="en-US" sz="2000" dirty="0"/>
          </a:p>
        </p:txBody>
      </p:sp>
      <p:sp>
        <p:nvSpPr>
          <p:cNvPr id="4" name="Footer Placeholder 3"/>
          <p:cNvSpPr>
            <a:spLocks noGrp="1"/>
          </p:cNvSpPr>
          <p:nvPr>
            <p:ph type="ftr" sz="quarter" idx="11"/>
          </p:nvPr>
        </p:nvSpPr>
        <p:spPr/>
        <p:txBody>
          <a:bodyPr/>
          <a:lstStyle/>
          <a:p>
            <a:r>
              <a:rPr lang="en-US" dirty="0" smtClean="0"/>
              <a:t>BOEING PROPRIETARY</a:t>
            </a:r>
            <a:endParaRPr lang="en-US" dirty="0"/>
          </a:p>
        </p:txBody>
      </p:sp>
      <p:sp>
        <p:nvSpPr>
          <p:cNvPr id="5" name="Slide Number Placeholder 4"/>
          <p:cNvSpPr>
            <a:spLocks noGrp="1"/>
          </p:cNvSpPr>
          <p:nvPr>
            <p:ph type="sldNum" sz="quarter" idx="4"/>
          </p:nvPr>
        </p:nvSpPr>
        <p:spPr/>
        <p:txBody>
          <a:bodyPr/>
          <a:lstStyle/>
          <a:p>
            <a:r>
              <a:rPr lang="en-US" dirty="0" smtClean="0"/>
              <a:t>Author, </a:t>
            </a:r>
            <a:fld id="{7C8DCA4D-5940-4BF7-ADB7-F21FF107D4C4}" type="datetime1">
              <a:rPr lang="en-US" smtClean="0"/>
              <a:pPr/>
              <a:t>3/31/2017</a:t>
            </a:fld>
            <a:r>
              <a:rPr lang="en-US" dirty="0" smtClean="0"/>
              <a:t>, Filename.ppt</a:t>
            </a:r>
            <a:r>
              <a:rPr lang="en-US" sz="800" dirty="0" smtClean="0"/>
              <a:t> </a:t>
            </a:r>
            <a:r>
              <a:rPr lang="en-US" sz="1000" dirty="0" smtClean="0"/>
              <a:t>| </a:t>
            </a:r>
            <a:fld id="{689318A1-174D-4DEE-8106-03A37B9BCF15}" type="slidenum">
              <a:rPr lang="en-US" sz="1000" smtClean="0"/>
              <a:pPr/>
              <a:t>2</a:t>
            </a:fld>
            <a:endParaRPr lang="en-US" sz="1000" dirty="0"/>
          </a:p>
        </p:txBody>
      </p:sp>
    </p:spTree>
    <p:extLst>
      <p:ext uri="{BB962C8B-B14F-4D97-AF65-F5344CB8AC3E}">
        <p14:creationId xmlns:p14="http://schemas.microsoft.com/office/powerpoint/2010/main" val="58650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8328"/>
            <a:ext cx="11283696" cy="499872"/>
          </a:xfrm>
        </p:spPr>
        <p:txBody>
          <a:bodyPr/>
          <a:lstStyle/>
          <a:p>
            <a:r>
              <a:rPr lang="en-US" dirty="0" smtClean="0"/>
              <a:t>Managed Services – Oct 2016</a:t>
            </a:r>
            <a:endParaRPr lang="en-US" dirty="0"/>
          </a:p>
        </p:txBody>
      </p:sp>
      <p:sp>
        <p:nvSpPr>
          <p:cNvPr id="4" name="Footer Placeholder 3"/>
          <p:cNvSpPr>
            <a:spLocks noGrp="1"/>
          </p:cNvSpPr>
          <p:nvPr>
            <p:ph type="ftr" sz="quarter" idx="11"/>
          </p:nvPr>
        </p:nvSpPr>
        <p:spPr>
          <a:xfrm>
            <a:off x="3966003" y="6418139"/>
            <a:ext cx="4266089" cy="374650"/>
          </a:xfrm>
        </p:spPr>
        <p:txBody>
          <a:bodyPr/>
          <a:lstStyle/>
          <a:p>
            <a:r>
              <a:rPr lang="en-US" dirty="0" smtClean="0"/>
              <a:t>BOEING PROPRIETARY</a:t>
            </a:r>
            <a:endParaRPr lang="en-US" dirty="0"/>
          </a:p>
        </p:txBody>
      </p:sp>
      <p:sp>
        <p:nvSpPr>
          <p:cNvPr id="5" name="Slide Number Placeholder 4"/>
          <p:cNvSpPr>
            <a:spLocks noGrp="1"/>
          </p:cNvSpPr>
          <p:nvPr>
            <p:ph type="sldNum" sz="quarter" idx="4"/>
          </p:nvPr>
        </p:nvSpPr>
        <p:spPr/>
        <p:txBody>
          <a:bodyPr/>
          <a:lstStyle/>
          <a:p>
            <a:r>
              <a:rPr lang="en-US" dirty="0" smtClean="0"/>
              <a:t>Author, </a:t>
            </a:r>
            <a:fld id="{7C8DCA4D-5940-4BF7-ADB7-F21FF107D4C4}" type="datetime1">
              <a:rPr lang="en-US" smtClean="0"/>
              <a:pPr/>
              <a:t>3/31/2017</a:t>
            </a:fld>
            <a:r>
              <a:rPr lang="en-US" dirty="0" smtClean="0"/>
              <a:t>, Filename.ppt</a:t>
            </a:r>
            <a:r>
              <a:rPr lang="en-US" sz="800" dirty="0" smtClean="0"/>
              <a:t> </a:t>
            </a:r>
            <a:r>
              <a:rPr lang="en-US" sz="1000" dirty="0" smtClean="0"/>
              <a:t>| </a:t>
            </a:r>
            <a:fld id="{689318A1-174D-4DEE-8106-03A37B9BCF15}" type="slidenum">
              <a:rPr lang="en-US" sz="1000" smtClean="0"/>
              <a:pPr/>
              <a:t>3</a:t>
            </a:fld>
            <a:endParaRPr lang="en-US" sz="1000" dirty="0"/>
          </a:p>
        </p:txBody>
      </p:sp>
      <p:pic>
        <p:nvPicPr>
          <p:cNvPr id="10" name="Picture 9"/>
          <p:cNvPicPr>
            <a:picLocks noChangeAspect="1"/>
          </p:cNvPicPr>
          <p:nvPr/>
        </p:nvPicPr>
        <p:blipFill>
          <a:blip r:embed="rId3">
            <a:duotone>
              <a:schemeClr val="accent4">
                <a:shade val="45000"/>
                <a:satMod val="135000"/>
              </a:schemeClr>
              <a:prstClr val="white"/>
            </a:duotone>
          </a:blip>
          <a:stretch>
            <a:fillRect/>
          </a:stretch>
        </p:blipFill>
        <p:spPr>
          <a:xfrm>
            <a:off x="457200" y="1082636"/>
            <a:ext cx="1695687" cy="552527"/>
          </a:xfrm>
          <a:prstGeom prst="rect">
            <a:avLst/>
          </a:prstGeom>
        </p:spPr>
      </p:pic>
      <p:pic>
        <p:nvPicPr>
          <p:cNvPr id="11" name="Picture 10"/>
          <p:cNvPicPr>
            <a:picLocks noChangeAspect="1"/>
          </p:cNvPicPr>
          <p:nvPr/>
        </p:nvPicPr>
        <p:blipFill>
          <a:blip r:embed="rId4">
            <a:duotone>
              <a:schemeClr val="accent4">
                <a:shade val="45000"/>
                <a:satMod val="135000"/>
              </a:schemeClr>
              <a:prstClr val="white"/>
            </a:duotone>
          </a:blip>
          <a:stretch>
            <a:fillRect/>
          </a:stretch>
        </p:blipFill>
        <p:spPr>
          <a:xfrm>
            <a:off x="2152887" y="1087398"/>
            <a:ext cx="1676634" cy="543001"/>
          </a:xfrm>
          <a:prstGeom prst="rect">
            <a:avLst/>
          </a:prstGeom>
        </p:spPr>
      </p:pic>
      <p:pic>
        <p:nvPicPr>
          <p:cNvPr id="13" name="Picture 12"/>
          <p:cNvPicPr>
            <a:picLocks noChangeAspect="1"/>
          </p:cNvPicPr>
          <p:nvPr/>
        </p:nvPicPr>
        <p:blipFill>
          <a:blip r:embed="rId5"/>
          <a:stretch>
            <a:fillRect/>
          </a:stretch>
        </p:blipFill>
        <p:spPr>
          <a:xfrm>
            <a:off x="3853336" y="1087398"/>
            <a:ext cx="1667108" cy="543001"/>
          </a:xfrm>
          <a:prstGeom prst="rect">
            <a:avLst/>
          </a:prstGeom>
        </p:spPr>
      </p:pic>
      <p:pic>
        <p:nvPicPr>
          <p:cNvPr id="14" name="Picture 13"/>
          <p:cNvPicPr>
            <a:picLocks noChangeAspect="1"/>
          </p:cNvPicPr>
          <p:nvPr/>
        </p:nvPicPr>
        <p:blipFill>
          <a:blip r:embed="rId6">
            <a:duotone>
              <a:schemeClr val="bg2">
                <a:shade val="45000"/>
                <a:satMod val="135000"/>
              </a:schemeClr>
              <a:prstClr val="white"/>
            </a:duotone>
          </a:blip>
          <a:stretch>
            <a:fillRect/>
          </a:stretch>
        </p:blipFill>
        <p:spPr>
          <a:xfrm>
            <a:off x="5506155" y="1084939"/>
            <a:ext cx="1676634" cy="533474"/>
          </a:xfrm>
          <a:prstGeom prst="rect">
            <a:avLst/>
          </a:prstGeom>
        </p:spPr>
      </p:pic>
      <p:cxnSp>
        <p:nvCxnSpPr>
          <p:cNvPr id="17" name="Straight Connector 16"/>
          <p:cNvCxnSpPr/>
          <p:nvPr/>
        </p:nvCxnSpPr>
        <p:spPr>
          <a:xfrm>
            <a:off x="457200" y="1662483"/>
            <a:ext cx="11633200"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559875" y="1251541"/>
            <a:ext cx="1643292" cy="369332"/>
          </a:xfrm>
          <a:prstGeom prst="rect">
            <a:avLst/>
          </a:prstGeom>
          <a:noFill/>
        </p:spPr>
        <p:txBody>
          <a:bodyPr wrap="square" rtlCol="0">
            <a:spAutoFit/>
          </a:bodyPr>
          <a:lstStyle/>
          <a:p>
            <a:pPr algn="r"/>
            <a:r>
              <a:rPr lang="en-US" b="1" dirty="0" smtClean="0">
                <a:solidFill>
                  <a:srgbClr val="5B6770"/>
                </a:solidFill>
                <a:latin typeface="Calibri" panose="020F0502020204030204" pitchFamily="34" charset="0"/>
              </a:rPr>
              <a:t>Compute</a:t>
            </a:r>
            <a:endParaRPr lang="en-US" b="1" dirty="0">
              <a:solidFill>
                <a:srgbClr val="5B6770"/>
              </a:solidFill>
              <a:latin typeface="Calibri" panose="020F0502020204030204" pitchFamily="34" charset="0"/>
            </a:endParaRPr>
          </a:p>
        </p:txBody>
      </p:sp>
      <p:pic>
        <p:nvPicPr>
          <p:cNvPr id="20" name="Picture 19"/>
          <p:cNvPicPr>
            <a:picLocks noChangeAspect="1"/>
          </p:cNvPicPr>
          <p:nvPr/>
        </p:nvPicPr>
        <p:blipFill>
          <a:blip r:embed="rId7"/>
          <a:stretch>
            <a:fillRect/>
          </a:stretch>
        </p:blipFill>
        <p:spPr>
          <a:xfrm>
            <a:off x="466726" y="1704094"/>
            <a:ext cx="1676634" cy="523948"/>
          </a:xfrm>
          <a:prstGeom prst="rect">
            <a:avLst/>
          </a:prstGeom>
        </p:spPr>
      </p:pic>
      <p:pic>
        <p:nvPicPr>
          <p:cNvPr id="21" name="Picture 20"/>
          <p:cNvPicPr>
            <a:picLocks noChangeAspect="1"/>
          </p:cNvPicPr>
          <p:nvPr/>
        </p:nvPicPr>
        <p:blipFill>
          <a:blip r:embed="rId8">
            <a:duotone>
              <a:schemeClr val="bg2">
                <a:shade val="45000"/>
                <a:satMod val="135000"/>
              </a:schemeClr>
              <a:prstClr val="white"/>
            </a:duotone>
          </a:blip>
          <a:stretch>
            <a:fillRect/>
          </a:stretch>
        </p:blipFill>
        <p:spPr>
          <a:xfrm>
            <a:off x="2152887" y="1713620"/>
            <a:ext cx="1657581" cy="514422"/>
          </a:xfrm>
          <a:prstGeom prst="rect">
            <a:avLst/>
          </a:prstGeom>
        </p:spPr>
      </p:pic>
      <p:pic>
        <p:nvPicPr>
          <p:cNvPr id="22" name="Picture 21"/>
          <p:cNvPicPr>
            <a:picLocks noChangeAspect="1"/>
          </p:cNvPicPr>
          <p:nvPr/>
        </p:nvPicPr>
        <p:blipFill>
          <a:blip r:embed="rId9">
            <a:duotone>
              <a:schemeClr val="bg2">
                <a:shade val="45000"/>
                <a:satMod val="135000"/>
              </a:schemeClr>
              <a:prstClr val="white"/>
            </a:duotone>
          </a:blip>
          <a:stretch>
            <a:fillRect/>
          </a:stretch>
        </p:blipFill>
        <p:spPr>
          <a:xfrm>
            <a:off x="3848574" y="1704094"/>
            <a:ext cx="1657581" cy="533474"/>
          </a:xfrm>
          <a:prstGeom prst="rect">
            <a:avLst/>
          </a:prstGeom>
        </p:spPr>
      </p:pic>
      <p:pic>
        <p:nvPicPr>
          <p:cNvPr id="23" name="Picture 22"/>
          <p:cNvPicPr>
            <a:picLocks noChangeAspect="1"/>
          </p:cNvPicPr>
          <p:nvPr/>
        </p:nvPicPr>
        <p:blipFill>
          <a:blip r:embed="rId10"/>
          <a:stretch>
            <a:fillRect/>
          </a:stretch>
        </p:blipFill>
        <p:spPr>
          <a:xfrm>
            <a:off x="5529971" y="1713620"/>
            <a:ext cx="1657581" cy="514422"/>
          </a:xfrm>
          <a:prstGeom prst="rect">
            <a:avLst/>
          </a:prstGeom>
        </p:spPr>
      </p:pic>
      <p:pic>
        <p:nvPicPr>
          <p:cNvPr id="24" name="Picture 23"/>
          <p:cNvPicPr>
            <a:picLocks noChangeAspect="1"/>
          </p:cNvPicPr>
          <p:nvPr/>
        </p:nvPicPr>
        <p:blipFill>
          <a:blip r:embed="rId11"/>
          <a:stretch>
            <a:fillRect/>
          </a:stretch>
        </p:blipFill>
        <p:spPr>
          <a:xfrm>
            <a:off x="7187552" y="1704094"/>
            <a:ext cx="1667108" cy="514422"/>
          </a:xfrm>
          <a:prstGeom prst="rect">
            <a:avLst/>
          </a:prstGeom>
        </p:spPr>
      </p:pic>
      <p:pic>
        <p:nvPicPr>
          <p:cNvPr id="25" name="Picture 24"/>
          <p:cNvPicPr>
            <a:picLocks noChangeAspect="1"/>
          </p:cNvPicPr>
          <p:nvPr/>
        </p:nvPicPr>
        <p:blipFill>
          <a:blip r:embed="rId12">
            <a:duotone>
              <a:schemeClr val="accent4">
                <a:shade val="45000"/>
                <a:satMod val="135000"/>
              </a:schemeClr>
              <a:prstClr val="white"/>
            </a:duotone>
          </a:blip>
          <a:stretch>
            <a:fillRect/>
          </a:stretch>
        </p:blipFill>
        <p:spPr>
          <a:xfrm>
            <a:off x="8878476" y="1699330"/>
            <a:ext cx="1657581" cy="543001"/>
          </a:xfrm>
          <a:prstGeom prst="rect">
            <a:avLst/>
          </a:prstGeom>
        </p:spPr>
      </p:pic>
      <p:cxnSp>
        <p:nvCxnSpPr>
          <p:cNvPr id="26" name="Straight Connector 25"/>
          <p:cNvCxnSpPr/>
          <p:nvPr/>
        </p:nvCxnSpPr>
        <p:spPr>
          <a:xfrm>
            <a:off x="457200" y="2247714"/>
            <a:ext cx="11633200"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323095" y="1836771"/>
            <a:ext cx="1865731" cy="369332"/>
          </a:xfrm>
          <a:prstGeom prst="rect">
            <a:avLst/>
          </a:prstGeom>
          <a:noFill/>
        </p:spPr>
        <p:txBody>
          <a:bodyPr wrap="square" rtlCol="0">
            <a:spAutoFit/>
          </a:bodyPr>
          <a:lstStyle/>
          <a:p>
            <a:pPr algn="r"/>
            <a:r>
              <a:rPr lang="en-US" b="1" dirty="0" smtClean="0">
                <a:solidFill>
                  <a:srgbClr val="5B6770"/>
                </a:solidFill>
                <a:latin typeface="Calibri" panose="020F0502020204030204" pitchFamily="34" charset="0"/>
              </a:rPr>
              <a:t>Web &amp; Mobile</a:t>
            </a:r>
            <a:endParaRPr lang="en-US" b="1" dirty="0">
              <a:solidFill>
                <a:srgbClr val="5B6770"/>
              </a:solidFill>
              <a:latin typeface="Calibri" panose="020F0502020204030204" pitchFamily="34" charset="0"/>
            </a:endParaRPr>
          </a:p>
        </p:txBody>
      </p:sp>
      <p:pic>
        <p:nvPicPr>
          <p:cNvPr id="28" name="Picture 27"/>
          <p:cNvPicPr>
            <a:picLocks noChangeAspect="1"/>
          </p:cNvPicPr>
          <p:nvPr/>
        </p:nvPicPr>
        <p:blipFill>
          <a:blip r:embed="rId13"/>
          <a:stretch>
            <a:fillRect/>
          </a:stretch>
        </p:blipFill>
        <p:spPr>
          <a:xfrm>
            <a:off x="485779" y="2299471"/>
            <a:ext cx="1657581" cy="533474"/>
          </a:xfrm>
          <a:prstGeom prst="rect">
            <a:avLst/>
          </a:prstGeom>
        </p:spPr>
      </p:pic>
      <p:pic>
        <p:nvPicPr>
          <p:cNvPr id="29" name="Picture 28"/>
          <p:cNvPicPr>
            <a:picLocks noChangeAspect="1"/>
          </p:cNvPicPr>
          <p:nvPr/>
        </p:nvPicPr>
        <p:blipFill>
          <a:blip r:embed="rId14"/>
          <a:stretch>
            <a:fillRect/>
          </a:stretch>
        </p:blipFill>
        <p:spPr>
          <a:xfrm>
            <a:off x="2143360" y="2308997"/>
            <a:ext cx="1657581" cy="523948"/>
          </a:xfrm>
          <a:prstGeom prst="rect">
            <a:avLst/>
          </a:prstGeom>
        </p:spPr>
      </p:pic>
      <p:pic>
        <p:nvPicPr>
          <p:cNvPr id="30" name="Picture 29"/>
          <p:cNvPicPr>
            <a:picLocks noChangeAspect="1"/>
          </p:cNvPicPr>
          <p:nvPr/>
        </p:nvPicPr>
        <p:blipFill>
          <a:blip r:embed="rId15">
            <a:duotone>
              <a:schemeClr val="accent4">
                <a:shade val="45000"/>
                <a:satMod val="135000"/>
              </a:schemeClr>
              <a:prstClr val="white"/>
            </a:duotone>
          </a:blip>
          <a:stretch>
            <a:fillRect/>
          </a:stretch>
        </p:blipFill>
        <p:spPr>
          <a:xfrm>
            <a:off x="3829521" y="2308997"/>
            <a:ext cx="1657581" cy="533474"/>
          </a:xfrm>
          <a:prstGeom prst="rect">
            <a:avLst/>
          </a:prstGeom>
        </p:spPr>
      </p:pic>
      <p:pic>
        <p:nvPicPr>
          <p:cNvPr id="31" name="Picture 30"/>
          <p:cNvPicPr>
            <a:picLocks noChangeAspect="1"/>
          </p:cNvPicPr>
          <p:nvPr/>
        </p:nvPicPr>
        <p:blipFill>
          <a:blip r:embed="rId16">
            <a:duotone>
              <a:schemeClr val="accent4">
                <a:shade val="45000"/>
                <a:satMod val="135000"/>
              </a:schemeClr>
              <a:prstClr val="white"/>
            </a:duotone>
          </a:blip>
          <a:stretch>
            <a:fillRect/>
          </a:stretch>
        </p:blipFill>
        <p:spPr>
          <a:xfrm>
            <a:off x="5520444" y="2308997"/>
            <a:ext cx="1676634" cy="533474"/>
          </a:xfrm>
          <a:prstGeom prst="rect">
            <a:avLst/>
          </a:prstGeom>
        </p:spPr>
      </p:pic>
      <p:pic>
        <p:nvPicPr>
          <p:cNvPr id="32" name="Picture 31"/>
          <p:cNvPicPr>
            <a:picLocks noChangeAspect="1"/>
          </p:cNvPicPr>
          <p:nvPr/>
        </p:nvPicPr>
        <p:blipFill>
          <a:blip r:embed="rId17"/>
          <a:stretch>
            <a:fillRect/>
          </a:stretch>
        </p:blipFill>
        <p:spPr>
          <a:xfrm>
            <a:off x="7206605" y="2313760"/>
            <a:ext cx="1648055" cy="523948"/>
          </a:xfrm>
          <a:prstGeom prst="rect">
            <a:avLst/>
          </a:prstGeom>
        </p:spPr>
      </p:pic>
      <p:cxnSp>
        <p:nvCxnSpPr>
          <p:cNvPr id="33" name="Straight Connector 32"/>
          <p:cNvCxnSpPr/>
          <p:nvPr/>
        </p:nvCxnSpPr>
        <p:spPr>
          <a:xfrm>
            <a:off x="457200" y="2851319"/>
            <a:ext cx="11633200"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541042" y="2428663"/>
            <a:ext cx="2654955" cy="369332"/>
          </a:xfrm>
          <a:prstGeom prst="rect">
            <a:avLst/>
          </a:prstGeom>
          <a:noFill/>
        </p:spPr>
        <p:txBody>
          <a:bodyPr wrap="square" rtlCol="0">
            <a:spAutoFit/>
          </a:bodyPr>
          <a:lstStyle/>
          <a:p>
            <a:pPr algn="r"/>
            <a:r>
              <a:rPr lang="en-US" b="1" dirty="0" smtClean="0">
                <a:solidFill>
                  <a:srgbClr val="5B6770"/>
                </a:solidFill>
                <a:latin typeface="Calibri" panose="020F0502020204030204" pitchFamily="34" charset="0"/>
              </a:rPr>
              <a:t>Data and Storage</a:t>
            </a:r>
            <a:endParaRPr lang="en-US" b="1" dirty="0">
              <a:solidFill>
                <a:srgbClr val="5B6770"/>
              </a:solidFill>
              <a:latin typeface="Calibri" panose="020F0502020204030204" pitchFamily="34" charset="0"/>
            </a:endParaRPr>
          </a:p>
        </p:txBody>
      </p:sp>
      <p:pic>
        <p:nvPicPr>
          <p:cNvPr id="35" name="Picture 34"/>
          <p:cNvPicPr>
            <a:picLocks noChangeAspect="1"/>
          </p:cNvPicPr>
          <p:nvPr/>
        </p:nvPicPr>
        <p:blipFill>
          <a:blip r:embed="rId18">
            <a:duotone>
              <a:schemeClr val="bg2">
                <a:shade val="45000"/>
                <a:satMod val="135000"/>
              </a:schemeClr>
              <a:prstClr val="white"/>
            </a:duotone>
          </a:blip>
          <a:stretch>
            <a:fillRect/>
          </a:stretch>
        </p:blipFill>
        <p:spPr>
          <a:xfrm>
            <a:off x="485779" y="2894227"/>
            <a:ext cx="1667108" cy="523948"/>
          </a:xfrm>
          <a:prstGeom prst="rect">
            <a:avLst/>
          </a:prstGeom>
        </p:spPr>
      </p:pic>
      <p:pic>
        <p:nvPicPr>
          <p:cNvPr id="36" name="Picture 35"/>
          <p:cNvPicPr>
            <a:picLocks noChangeAspect="1"/>
          </p:cNvPicPr>
          <p:nvPr/>
        </p:nvPicPr>
        <p:blipFill>
          <a:blip r:embed="rId19">
            <a:duotone>
              <a:schemeClr val="bg2">
                <a:shade val="45000"/>
                <a:satMod val="135000"/>
              </a:schemeClr>
              <a:prstClr val="white"/>
            </a:duotone>
          </a:blip>
          <a:stretch>
            <a:fillRect/>
          </a:stretch>
        </p:blipFill>
        <p:spPr>
          <a:xfrm>
            <a:off x="2143360" y="2884701"/>
            <a:ext cx="1657581" cy="523948"/>
          </a:xfrm>
          <a:prstGeom prst="rect">
            <a:avLst/>
          </a:prstGeom>
        </p:spPr>
      </p:pic>
      <p:pic>
        <p:nvPicPr>
          <p:cNvPr id="37" name="Picture 36"/>
          <p:cNvPicPr>
            <a:picLocks noChangeAspect="1"/>
          </p:cNvPicPr>
          <p:nvPr/>
        </p:nvPicPr>
        <p:blipFill>
          <a:blip r:embed="rId20"/>
          <a:stretch>
            <a:fillRect/>
          </a:stretch>
        </p:blipFill>
        <p:spPr>
          <a:xfrm>
            <a:off x="3831611" y="2884701"/>
            <a:ext cx="1657581" cy="533474"/>
          </a:xfrm>
          <a:prstGeom prst="rect">
            <a:avLst/>
          </a:prstGeom>
        </p:spPr>
      </p:pic>
      <p:pic>
        <p:nvPicPr>
          <p:cNvPr id="38" name="Picture 37"/>
          <p:cNvPicPr>
            <a:picLocks noChangeAspect="1"/>
          </p:cNvPicPr>
          <p:nvPr/>
        </p:nvPicPr>
        <p:blipFill>
          <a:blip r:embed="rId21"/>
          <a:stretch>
            <a:fillRect/>
          </a:stretch>
        </p:blipFill>
        <p:spPr>
          <a:xfrm>
            <a:off x="5506155" y="2887708"/>
            <a:ext cx="1676634" cy="533474"/>
          </a:xfrm>
          <a:prstGeom prst="rect">
            <a:avLst/>
          </a:prstGeom>
        </p:spPr>
      </p:pic>
      <p:pic>
        <p:nvPicPr>
          <p:cNvPr id="39" name="Picture 38"/>
          <p:cNvPicPr>
            <a:picLocks noChangeAspect="1"/>
          </p:cNvPicPr>
          <p:nvPr/>
        </p:nvPicPr>
        <p:blipFill>
          <a:blip r:embed="rId22"/>
          <a:stretch>
            <a:fillRect/>
          </a:stretch>
        </p:blipFill>
        <p:spPr>
          <a:xfrm>
            <a:off x="7182789" y="2884701"/>
            <a:ext cx="1695687" cy="533474"/>
          </a:xfrm>
          <a:prstGeom prst="rect">
            <a:avLst/>
          </a:prstGeom>
        </p:spPr>
      </p:pic>
      <p:pic>
        <p:nvPicPr>
          <p:cNvPr id="40" name="Picture 39"/>
          <p:cNvPicPr>
            <a:picLocks noChangeAspect="1"/>
          </p:cNvPicPr>
          <p:nvPr/>
        </p:nvPicPr>
        <p:blipFill>
          <a:blip r:embed="rId23"/>
          <a:stretch>
            <a:fillRect/>
          </a:stretch>
        </p:blipFill>
        <p:spPr>
          <a:xfrm>
            <a:off x="8868949" y="2901997"/>
            <a:ext cx="1676634" cy="523948"/>
          </a:xfrm>
          <a:prstGeom prst="rect">
            <a:avLst/>
          </a:prstGeom>
        </p:spPr>
      </p:pic>
      <p:sp>
        <p:nvSpPr>
          <p:cNvPr id="41" name="TextBox 40"/>
          <p:cNvSpPr txBox="1"/>
          <p:nvPr/>
        </p:nvSpPr>
        <p:spPr>
          <a:xfrm>
            <a:off x="9435445" y="3039317"/>
            <a:ext cx="2654955" cy="369332"/>
          </a:xfrm>
          <a:prstGeom prst="rect">
            <a:avLst/>
          </a:prstGeom>
          <a:noFill/>
        </p:spPr>
        <p:txBody>
          <a:bodyPr wrap="square" rtlCol="0">
            <a:spAutoFit/>
          </a:bodyPr>
          <a:lstStyle/>
          <a:p>
            <a:pPr algn="r"/>
            <a:r>
              <a:rPr lang="en-US" b="1" dirty="0" smtClean="0">
                <a:solidFill>
                  <a:srgbClr val="5B6770"/>
                </a:solidFill>
                <a:latin typeface="Calibri" panose="020F0502020204030204" pitchFamily="34" charset="0"/>
              </a:rPr>
              <a:t>Analytics</a:t>
            </a:r>
            <a:endParaRPr lang="en-US" b="1" dirty="0">
              <a:solidFill>
                <a:srgbClr val="5B6770"/>
              </a:solidFill>
              <a:latin typeface="Calibri" panose="020F0502020204030204" pitchFamily="34" charset="0"/>
            </a:endParaRPr>
          </a:p>
        </p:txBody>
      </p:sp>
      <p:cxnSp>
        <p:nvCxnSpPr>
          <p:cNvPr id="42" name="Straight Connector 41"/>
          <p:cNvCxnSpPr/>
          <p:nvPr/>
        </p:nvCxnSpPr>
        <p:spPr>
          <a:xfrm>
            <a:off x="457200" y="3445832"/>
            <a:ext cx="11633200"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43" name="Picture 42"/>
          <p:cNvPicPr>
            <a:picLocks noChangeAspect="1"/>
          </p:cNvPicPr>
          <p:nvPr/>
        </p:nvPicPr>
        <p:blipFill>
          <a:blip r:embed="rId24"/>
          <a:stretch>
            <a:fillRect/>
          </a:stretch>
        </p:blipFill>
        <p:spPr>
          <a:xfrm>
            <a:off x="457200" y="5860976"/>
            <a:ext cx="1657581" cy="533474"/>
          </a:xfrm>
          <a:prstGeom prst="rect">
            <a:avLst/>
          </a:prstGeom>
        </p:spPr>
      </p:pic>
      <p:pic>
        <p:nvPicPr>
          <p:cNvPr id="44" name="Picture 43"/>
          <p:cNvPicPr>
            <a:picLocks noChangeAspect="1"/>
          </p:cNvPicPr>
          <p:nvPr/>
        </p:nvPicPr>
        <p:blipFill>
          <a:blip r:embed="rId25">
            <a:duotone>
              <a:schemeClr val="accent4">
                <a:shade val="45000"/>
                <a:satMod val="135000"/>
              </a:schemeClr>
              <a:prstClr val="white"/>
            </a:duotone>
          </a:blip>
          <a:stretch>
            <a:fillRect/>
          </a:stretch>
        </p:blipFill>
        <p:spPr>
          <a:xfrm>
            <a:off x="466726" y="3462958"/>
            <a:ext cx="1676634" cy="533474"/>
          </a:xfrm>
          <a:prstGeom prst="rect">
            <a:avLst/>
          </a:prstGeom>
        </p:spPr>
      </p:pic>
      <p:pic>
        <p:nvPicPr>
          <p:cNvPr id="45" name="Picture 44"/>
          <p:cNvPicPr>
            <a:picLocks noChangeAspect="1"/>
          </p:cNvPicPr>
          <p:nvPr/>
        </p:nvPicPr>
        <p:blipFill>
          <a:blip r:embed="rId26"/>
          <a:stretch>
            <a:fillRect/>
          </a:stretch>
        </p:blipFill>
        <p:spPr>
          <a:xfrm>
            <a:off x="2143360" y="3479213"/>
            <a:ext cx="1667108" cy="523948"/>
          </a:xfrm>
          <a:prstGeom prst="rect">
            <a:avLst/>
          </a:prstGeom>
        </p:spPr>
      </p:pic>
      <p:pic>
        <p:nvPicPr>
          <p:cNvPr id="46" name="Picture 45"/>
          <p:cNvPicPr>
            <a:picLocks noChangeAspect="1"/>
          </p:cNvPicPr>
          <p:nvPr/>
        </p:nvPicPr>
        <p:blipFill>
          <a:blip r:embed="rId27">
            <a:duotone>
              <a:schemeClr val="accent4">
                <a:shade val="45000"/>
                <a:satMod val="135000"/>
              </a:schemeClr>
              <a:prstClr val="white"/>
            </a:duotone>
          </a:blip>
          <a:stretch>
            <a:fillRect/>
          </a:stretch>
        </p:blipFill>
        <p:spPr>
          <a:xfrm>
            <a:off x="3819994" y="3474450"/>
            <a:ext cx="1657581" cy="533474"/>
          </a:xfrm>
          <a:prstGeom prst="rect">
            <a:avLst/>
          </a:prstGeom>
        </p:spPr>
      </p:pic>
      <p:pic>
        <p:nvPicPr>
          <p:cNvPr id="47" name="Picture 46"/>
          <p:cNvPicPr>
            <a:picLocks noChangeAspect="1"/>
          </p:cNvPicPr>
          <p:nvPr/>
        </p:nvPicPr>
        <p:blipFill>
          <a:blip r:embed="rId28">
            <a:duotone>
              <a:schemeClr val="accent4">
                <a:shade val="45000"/>
                <a:satMod val="135000"/>
              </a:schemeClr>
              <a:prstClr val="white"/>
            </a:duotone>
          </a:blip>
          <a:stretch>
            <a:fillRect/>
          </a:stretch>
        </p:blipFill>
        <p:spPr>
          <a:xfrm>
            <a:off x="5513300" y="3478532"/>
            <a:ext cx="1667108" cy="523948"/>
          </a:xfrm>
          <a:prstGeom prst="rect">
            <a:avLst/>
          </a:prstGeom>
        </p:spPr>
      </p:pic>
      <p:pic>
        <p:nvPicPr>
          <p:cNvPr id="48" name="Picture 47"/>
          <p:cNvPicPr>
            <a:picLocks noChangeAspect="1"/>
          </p:cNvPicPr>
          <p:nvPr/>
        </p:nvPicPr>
        <p:blipFill>
          <a:blip r:embed="rId29">
            <a:duotone>
              <a:schemeClr val="accent4">
                <a:shade val="45000"/>
                <a:satMod val="135000"/>
              </a:schemeClr>
              <a:prstClr val="white"/>
            </a:duotone>
          </a:blip>
          <a:stretch>
            <a:fillRect/>
          </a:stretch>
        </p:blipFill>
        <p:spPr>
          <a:xfrm>
            <a:off x="7180408" y="3475477"/>
            <a:ext cx="1667108" cy="533474"/>
          </a:xfrm>
          <a:prstGeom prst="rect">
            <a:avLst/>
          </a:prstGeom>
        </p:spPr>
      </p:pic>
      <p:pic>
        <p:nvPicPr>
          <p:cNvPr id="49" name="Picture 48"/>
          <p:cNvPicPr>
            <a:picLocks noChangeAspect="1"/>
          </p:cNvPicPr>
          <p:nvPr/>
        </p:nvPicPr>
        <p:blipFill>
          <a:blip r:embed="rId30">
            <a:duotone>
              <a:schemeClr val="accent4">
                <a:shade val="45000"/>
                <a:satMod val="135000"/>
              </a:schemeClr>
              <a:prstClr val="white"/>
            </a:duotone>
          </a:blip>
          <a:stretch>
            <a:fillRect/>
          </a:stretch>
        </p:blipFill>
        <p:spPr>
          <a:xfrm>
            <a:off x="8868949" y="3490093"/>
            <a:ext cx="1667108" cy="523948"/>
          </a:xfrm>
          <a:prstGeom prst="rect">
            <a:avLst/>
          </a:prstGeom>
        </p:spPr>
      </p:pic>
      <p:pic>
        <p:nvPicPr>
          <p:cNvPr id="50" name="Picture 49"/>
          <p:cNvPicPr>
            <a:picLocks noChangeAspect="1"/>
          </p:cNvPicPr>
          <p:nvPr/>
        </p:nvPicPr>
        <p:blipFill>
          <a:blip r:embed="rId31"/>
          <a:stretch>
            <a:fillRect/>
          </a:stretch>
        </p:blipFill>
        <p:spPr>
          <a:xfrm>
            <a:off x="461003" y="4012687"/>
            <a:ext cx="1667108" cy="523948"/>
          </a:xfrm>
          <a:prstGeom prst="rect">
            <a:avLst/>
          </a:prstGeom>
        </p:spPr>
      </p:pic>
      <p:pic>
        <p:nvPicPr>
          <p:cNvPr id="51" name="Picture 50"/>
          <p:cNvPicPr>
            <a:picLocks noChangeAspect="1"/>
          </p:cNvPicPr>
          <p:nvPr/>
        </p:nvPicPr>
        <p:blipFill>
          <a:blip r:embed="rId32"/>
          <a:stretch>
            <a:fillRect/>
          </a:stretch>
        </p:blipFill>
        <p:spPr>
          <a:xfrm>
            <a:off x="2133833" y="4020234"/>
            <a:ext cx="1667108" cy="523948"/>
          </a:xfrm>
          <a:prstGeom prst="rect">
            <a:avLst/>
          </a:prstGeom>
        </p:spPr>
      </p:pic>
      <p:cxnSp>
        <p:nvCxnSpPr>
          <p:cNvPr id="52" name="Straight Connector 51"/>
          <p:cNvCxnSpPr/>
          <p:nvPr/>
        </p:nvCxnSpPr>
        <p:spPr>
          <a:xfrm>
            <a:off x="457200" y="4581067"/>
            <a:ext cx="11633200"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9435445" y="4196367"/>
            <a:ext cx="2654955" cy="369332"/>
          </a:xfrm>
          <a:prstGeom prst="rect">
            <a:avLst/>
          </a:prstGeom>
          <a:noFill/>
        </p:spPr>
        <p:txBody>
          <a:bodyPr wrap="square" rtlCol="0">
            <a:spAutoFit/>
          </a:bodyPr>
          <a:lstStyle/>
          <a:p>
            <a:pPr algn="r"/>
            <a:r>
              <a:rPr lang="en-US" b="1" dirty="0" smtClean="0">
                <a:solidFill>
                  <a:srgbClr val="5B6770"/>
                </a:solidFill>
                <a:latin typeface="Calibri" panose="020F0502020204030204" pitchFamily="34" charset="0"/>
              </a:rPr>
              <a:t>Network and CDN</a:t>
            </a:r>
            <a:endParaRPr lang="en-US" b="1" dirty="0">
              <a:solidFill>
                <a:srgbClr val="5B6770"/>
              </a:solidFill>
              <a:latin typeface="Calibri" panose="020F0502020204030204" pitchFamily="34" charset="0"/>
            </a:endParaRPr>
          </a:p>
        </p:txBody>
      </p:sp>
      <p:pic>
        <p:nvPicPr>
          <p:cNvPr id="54" name="Picture 53"/>
          <p:cNvPicPr>
            <a:picLocks noChangeAspect="1"/>
          </p:cNvPicPr>
          <p:nvPr/>
        </p:nvPicPr>
        <p:blipFill>
          <a:blip r:embed="rId33"/>
          <a:stretch>
            <a:fillRect/>
          </a:stretch>
        </p:blipFill>
        <p:spPr>
          <a:xfrm>
            <a:off x="471489" y="4635026"/>
            <a:ext cx="1667108" cy="523948"/>
          </a:xfrm>
          <a:prstGeom prst="rect">
            <a:avLst/>
          </a:prstGeom>
        </p:spPr>
      </p:pic>
      <p:pic>
        <p:nvPicPr>
          <p:cNvPr id="55" name="Picture 54"/>
          <p:cNvPicPr>
            <a:picLocks noChangeAspect="1"/>
          </p:cNvPicPr>
          <p:nvPr/>
        </p:nvPicPr>
        <p:blipFill>
          <a:blip r:embed="rId34">
            <a:duotone>
              <a:schemeClr val="bg2">
                <a:shade val="45000"/>
                <a:satMod val="135000"/>
              </a:schemeClr>
              <a:prstClr val="white"/>
            </a:duotone>
          </a:blip>
          <a:stretch>
            <a:fillRect/>
          </a:stretch>
        </p:blipFill>
        <p:spPr>
          <a:xfrm>
            <a:off x="2143360" y="4624066"/>
            <a:ext cx="1667108" cy="523948"/>
          </a:xfrm>
          <a:prstGeom prst="rect">
            <a:avLst/>
          </a:prstGeom>
        </p:spPr>
      </p:pic>
      <p:pic>
        <p:nvPicPr>
          <p:cNvPr id="56" name="Picture 55"/>
          <p:cNvPicPr>
            <a:picLocks noChangeAspect="1"/>
          </p:cNvPicPr>
          <p:nvPr/>
        </p:nvPicPr>
        <p:blipFill>
          <a:blip r:embed="rId35">
            <a:duotone>
              <a:schemeClr val="bg2">
                <a:shade val="45000"/>
                <a:satMod val="135000"/>
              </a:schemeClr>
              <a:prstClr val="white"/>
            </a:duotone>
          </a:blip>
          <a:stretch>
            <a:fillRect/>
          </a:stretch>
        </p:blipFill>
        <p:spPr>
          <a:xfrm>
            <a:off x="3815230" y="4622236"/>
            <a:ext cx="1667108" cy="523948"/>
          </a:xfrm>
          <a:prstGeom prst="rect">
            <a:avLst/>
          </a:prstGeom>
        </p:spPr>
      </p:pic>
      <p:pic>
        <p:nvPicPr>
          <p:cNvPr id="57" name="Picture 56"/>
          <p:cNvPicPr>
            <a:picLocks noChangeAspect="1"/>
          </p:cNvPicPr>
          <p:nvPr/>
        </p:nvPicPr>
        <p:blipFill>
          <a:blip r:embed="rId36">
            <a:duotone>
              <a:schemeClr val="accent4">
                <a:shade val="45000"/>
                <a:satMod val="135000"/>
              </a:schemeClr>
              <a:prstClr val="white"/>
            </a:duotone>
          </a:blip>
          <a:stretch>
            <a:fillRect/>
          </a:stretch>
        </p:blipFill>
        <p:spPr>
          <a:xfrm>
            <a:off x="5487100" y="4622236"/>
            <a:ext cx="1667108" cy="523948"/>
          </a:xfrm>
          <a:prstGeom prst="rect">
            <a:avLst/>
          </a:prstGeom>
        </p:spPr>
      </p:pic>
      <p:pic>
        <p:nvPicPr>
          <p:cNvPr id="58" name="Picture 57"/>
          <p:cNvPicPr>
            <a:picLocks noChangeAspect="1"/>
          </p:cNvPicPr>
          <p:nvPr/>
        </p:nvPicPr>
        <p:blipFill>
          <a:blip r:embed="rId37"/>
          <a:stretch>
            <a:fillRect/>
          </a:stretch>
        </p:blipFill>
        <p:spPr>
          <a:xfrm>
            <a:off x="7174685" y="4635026"/>
            <a:ext cx="1667108" cy="523948"/>
          </a:xfrm>
          <a:prstGeom prst="rect">
            <a:avLst/>
          </a:prstGeom>
        </p:spPr>
      </p:pic>
      <p:pic>
        <p:nvPicPr>
          <p:cNvPr id="59" name="Picture 58"/>
          <p:cNvPicPr>
            <a:picLocks noChangeAspect="1"/>
          </p:cNvPicPr>
          <p:nvPr/>
        </p:nvPicPr>
        <p:blipFill>
          <a:blip r:embed="rId38"/>
          <a:stretch>
            <a:fillRect/>
          </a:stretch>
        </p:blipFill>
        <p:spPr>
          <a:xfrm>
            <a:off x="8859172" y="4635026"/>
            <a:ext cx="1667108" cy="523948"/>
          </a:xfrm>
          <a:prstGeom prst="rect">
            <a:avLst/>
          </a:prstGeom>
        </p:spPr>
      </p:pic>
      <p:pic>
        <p:nvPicPr>
          <p:cNvPr id="60" name="Picture 59"/>
          <p:cNvPicPr>
            <a:picLocks noChangeAspect="1"/>
          </p:cNvPicPr>
          <p:nvPr/>
        </p:nvPicPr>
        <p:blipFill>
          <a:blip r:embed="rId39">
            <a:duotone>
              <a:schemeClr val="accent4">
                <a:shade val="45000"/>
                <a:satMod val="135000"/>
              </a:schemeClr>
              <a:prstClr val="white"/>
            </a:duotone>
          </a:blip>
          <a:stretch>
            <a:fillRect/>
          </a:stretch>
        </p:blipFill>
        <p:spPr>
          <a:xfrm>
            <a:off x="461003" y="5212932"/>
            <a:ext cx="1667108" cy="523948"/>
          </a:xfrm>
          <a:prstGeom prst="rect">
            <a:avLst/>
          </a:prstGeom>
        </p:spPr>
      </p:pic>
      <p:cxnSp>
        <p:nvCxnSpPr>
          <p:cNvPr id="61" name="Straight Connector 60"/>
          <p:cNvCxnSpPr/>
          <p:nvPr/>
        </p:nvCxnSpPr>
        <p:spPr>
          <a:xfrm>
            <a:off x="457199" y="5773765"/>
            <a:ext cx="11633200"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962677" y="5158974"/>
            <a:ext cx="6158832" cy="646331"/>
          </a:xfrm>
          <a:prstGeom prst="rect">
            <a:avLst/>
          </a:prstGeom>
          <a:noFill/>
        </p:spPr>
        <p:txBody>
          <a:bodyPr wrap="square" rtlCol="0">
            <a:spAutoFit/>
          </a:bodyPr>
          <a:lstStyle/>
          <a:p>
            <a:pPr algn="r"/>
            <a:r>
              <a:rPr lang="en-US" b="1" dirty="0" smtClean="0">
                <a:solidFill>
                  <a:srgbClr val="5B6770"/>
                </a:solidFill>
                <a:latin typeface="Calibri" panose="020F0502020204030204" pitchFamily="34" charset="0"/>
              </a:rPr>
              <a:t>Enterprise Integration, </a:t>
            </a:r>
            <a:br>
              <a:rPr lang="en-US" b="1" dirty="0" smtClean="0">
                <a:solidFill>
                  <a:srgbClr val="5B6770"/>
                </a:solidFill>
                <a:latin typeface="Calibri" panose="020F0502020204030204" pitchFamily="34" charset="0"/>
              </a:rPr>
            </a:br>
            <a:r>
              <a:rPr lang="en-US" b="1" dirty="0" smtClean="0">
                <a:solidFill>
                  <a:srgbClr val="5B6770"/>
                </a:solidFill>
                <a:latin typeface="Calibri" panose="020F0502020204030204" pitchFamily="34" charset="0"/>
              </a:rPr>
              <a:t>Identity &amp; Access Management</a:t>
            </a:r>
            <a:endParaRPr lang="en-US" b="1" dirty="0">
              <a:solidFill>
                <a:srgbClr val="5B6770"/>
              </a:solidFill>
              <a:latin typeface="Calibri" panose="020F0502020204030204" pitchFamily="34" charset="0"/>
            </a:endParaRPr>
          </a:p>
        </p:txBody>
      </p:sp>
      <p:sp>
        <p:nvSpPr>
          <p:cNvPr id="63" name="TextBox 62"/>
          <p:cNvSpPr txBox="1"/>
          <p:nvPr/>
        </p:nvSpPr>
        <p:spPr>
          <a:xfrm>
            <a:off x="457199" y="6342064"/>
            <a:ext cx="1657582" cy="307777"/>
          </a:xfrm>
          <a:prstGeom prst="rect">
            <a:avLst/>
          </a:prstGeom>
          <a:noFill/>
        </p:spPr>
        <p:txBody>
          <a:bodyPr wrap="square" rtlCol="0">
            <a:spAutoFit/>
          </a:bodyPr>
          <a:lstStyle/>
          <a:p>
            <a:pPr algn="ctr"/>
            <a:r>
              <a:rPr lang="en-US" sz="1400" b="1" dirty="0" smtClean="0">
                <a:solidFill>
                  <a:srgbClr val="5B6770"/>
                </a:solidFill>
                <a:latin typeface="Calibri" panose="020F0502020204030204" pitchFamily="34" charset="0"/>
              </a:rPr>
              <a:t>Intelligence</a:t>
            </a:r>
            <a:endParaRPr lang="en-US" sz="1400" b="1" dirty="0">
              <a:solidFill>
                <a:srgbClr val="5B6770"/>
              </a:solidFill>
              <a:latin typeface="Calibri" panose="020F0502020204030204" pitchFamily="34" charset="0"/>
            </a:endParaRPr>
          </a:p>
        </p:txBody>
      </p:sp>
      <p:pic>
        <p:nvPicPr>
          <p:cNvPr id="64" name="Picture 63"/>
          <p:cNvPicPr>
            <a:picLocks noChangeAspect="1"/>
          </p:cNvPicPr>
          <p:nvPr/>
        </p:nvPicPr>
        <p:blipFill>
          <a:blip r:embed="rId40">
            <a:duotone>
              <a:schemeClr val="accent4">
                <a:shade val="45000"/>
                <a:satMod val="135000"/>
              </a:schemeClr>
              <a:prstClr val="white"/>
            </a:duotone>
          </a:blip>
          <a:stretch>
            <a:fillRect/>
          </a:stretch>
        </p:blipFill>
        <p:spPr>
          <a:xfrm>
            <a:off x="2143360" y="5862183"/>
            <a:ext cx="1667108" cy="523948"/>
          </a:xfrm>
          <a:prstGeom prst="rect">
            <a:avLst/>
          </a:prstGeom>
        </p:spPr>
      </p:pic>
      <p:sp>
        <p:nvSpPr>
          <p:cNvPr id="65" name="TextBox 64"/>
          <p:cNvSpPr txBox="1"/>
          <p:nvPr/>
        </p:nvSpPr>
        <p:spPr>
          <a:xfrm>
            <a:off x="2114781" y="6339323"/>
            <a:ext cx="1657582" cy="307777"/>
          </a:xfrm>
          <a:prstGeom prst="rect">
            <a:avLst/>
          </a:prstGeom>
          <a:noFill/>
        </p:spPr>
        <p:txBody>
          <a:bodyPr wrap="square" rtlCol="0">
            <a:spAutoFit/>
          </a:bodyPr>
          <a:lstStyle/>
          <a:p>
            <a:pPr algn="ctr"/>
            <a:r>
              <a:rPr lang="en-US" sz="1400" b="1" dirty="0" smtClean="0">
                <a:solidFill>
                  <a:srgbClr val="5B6770"/>
                </a:solidFill>
                <a:latin typeface="Calibri" panose="020F0502020204030204" pitchFamily="34" charset="0"/>
              </a:rPr>
              <a:t>Dev Services</a:t>
            </a:r>
            <a:endParaRPr lang="en-US" sz="1400" b="1" dirty="0">
              <a:solidFill>
                <a:srgbClr val="5B6770"/>
              </a:solidFill>
              <a:latin typeface="Calibri" panose="020F0502020204030204" pitchFamily="34" charset="0"/>
            </a:endParaRPr>
          </a:p>
        </p:txBody>
      </p:sp>
      <p:pic>
        <p:nvPicPr>
          <p:cNvPr id="66" name="Picture 65"/>
          <p:cNvPicPr>
            <a:picLocks noChangeAspect="1"/>
          </p:cNvPicPr>
          <p:nvPr/>
        </p:nvPicPr>
        <p:blipFill>
          <a:blip r:embed="rId41">
            <a:duotone>
              <a:schemeClr val="accent4">
                <a:shade val="45000"/>
                <a:satMod val="135000"/>
              </a:schemeClr>
              <a:prstClr val="white"/>
            </a:duotone>
          </a:blip>
          <a:stretch>
            <a:fillRect/>
          </a:stretch>
        </p:blipFill>
        <p:spPr>
          <a:xfrm>
            <a:off x="3831903" y="5857420"/>
            <a:ext cx="1686160" cy="533474"/>
          </a:xfrm>
          <a:prstGeom prst="rect">
            <a:avLst/>
          </a:prstGeom>
        </p:spPr>
      </p:pic>
      <p:sp>
        <p:nvSpPr>
          <p:cNvPr id="67" name="TextBox 66"/>
          <p:cNvSpPr txBox="1"/>
          <p:nvPr/>
        </p:nvSpPr>
        <p:spPr>
          <a:xfrm>
            <a:off x="3820229" y="6358401"/>
            <a:ext cx="1657582" cy="307777"/>
          </a:xfrm>
          <a:prstGeom prst="rect">
            <a:avLst/>
          </a:prstGeom>
          <a:noFill/>
        </p:spPr>
        <p:txBody>
          <a:bodyPr wrap="square" rtlCol="0">
            <a:spAutoFit/>
          </a:bodyPr>
          <a:lstStyle/>
          <a:p>
            <a:pPr algn="ctr"/>
            <a:r>
              <a:rPr lang="en-US" sz="1400" b="1" dirty="0" smtClean="0">
                <a:solidFill>
                  <a:srgbClr val="5B6770"/>
                </a:solidFill>
                <a:latin typeface="Calibri" panose="020F0502020204030204" pitchFamily="34" charset="0"/>
              </a:rPr>
              <a:t>Management</a:t>
            </a:r>
            <a:endParaRPr lang="en-US" sz="1400" b="1" dirty="0">
              <a:solidFill>
                <a:srgbClr val="5B6770"/>
              </a:solidFill>
              <a:latin typeface="Calibri" panose="020F0502020204030204" pitchFamily="34" charset="0"/>
            </a:endParaRPr>
          </a:p>
        </p:txBody>
      </p:sp>
      <p:pic>
        <p:nvPicPr>
          <p:cNvPr id="68" name="Picture 67"/>
          <p:cNvPicPr>
            <a:picLocks noChangeAspect="1"/>
          </p:cNvPicPr>
          <p:nvPr/>
        </p:nvPicPr>
        <p:blipFill>
          <a:blip r:embed="rId42">
            <a:duotone>
              <a:schemeClr val="accent4">
                <a:shade val="45000"/>
                <a:satMod val="135000"/>
              </a:schemeClr>
              <a:prstClr val="white"/>
            </a:duotone>
          </a:blip>
          <a:stretch>
            <a:fillRect/>
          </a:stretch>
        </p:blipFill>
        <p:spPr>
          <a:xfrm>
            <a:off x="5529970" y="5866946"/>
            <a:ext cx="1657581" cy="514422"/>
          </a:xfrm>
          <a:prstGeom prst="rect">
            <a:avLst/>
          </a:prstGeom>
        </p:spPr>
      </p:pic>
      <p:sp>
        <p:nvSpPr>
          <p:cNvPr id="69" name="TextBox 68"/>
          <p:cNvSpPr txBox="1"/>
          <p:nvPr/>
        </p:nvSpPr>
        <p:spPr>
          <a:xfrm>
            <a:off x="5445008" y="6354559"/>
            <a:ext cx="1657582" cy="307777"/>
          </a:xfrm>
          <a:prstGeom prst="rect">
            <a:avLst/>
          </a:prstGeom>
          <a:noFill/>
        </p:spPr>
        <p:txBody>
          <a:bodyPr wrap="square" rtlCol="0">
            <a:spAutoFit/>
          </a:bodyPr>
          <a:lstStyle/>
          <a:p>
            <a:pPr algn="ctr"/>
            <a:r>
              <a:rPr lang="en-US" sz="1400" b="1" dirty="0" smtClean="0">
                <a:solidFill>
                  <a:srgbClr val="5B6770"/>
                </a:solidFill>
                <a:latin typeface="Calibri" panose="020F0502020204030204" pitchFamily="34" charset="0"/>
              </a:rPr>
              <a:t>Management</a:t>
            </a:r>
            <a:endParaRPr lang="en-US" sz="1400" b="1" dirty="0">
              <a:solidFill>
                <a:srgbClr val="5B6770"/>
              </a:solidFill>
              <a:latin typeface="Calibri" panose="020F0502020204030204" pitchFamily="34" charset="0"/>
            </a:endParaRPr>
          </a:p>
        </p:txBody>
      </p:sp>
      <p:pic>
        <p:nvPicPr>
          <p:cNvPr id="70" name="Picture 69"/>
          <p:cNvPicPr>
            <a:picLocks noChangeAspect="1"/>
          </p:cNvPicPr>
          <p:nvPr/>
        </p:nvPicPr>
        <p:blipFill>
          <a:blip r:embed="rId43">
            <a:duotone>
              <a:schemeClr val="accent4">
                <a:shade val="45000"/>
                <a:satMod val="135000"/>
              </a:schemeClr>
              <a:prstClr val="white"/>
            </a:duotone>
          </a:blip>
          <a:stretch>
            <a:fillRect/>
          </a:stretch>
        </p:blipFill>
        <p:spPr>
          <a:xfrm>
            <a:off x="7220378" y="5862183"/>
            <a:ext cx="1667108" cy="523948"/>
          </a:xfrm>
          <a:prstGeom prst="rect">
            <a:avLst/>
          </a:prstGeom>
        </p:spPr>
      </p:pic>
      <p:sp>
        <p:nvSpPr>
          <p:cNvPr id="71" name="TextBox 70"/>
          <p:cNvSpPr txBox="1"/>
          <p:nvPr/>
        </p:nvSpPr>
        <p:spPr>
          <a:xfrm>
            <a:off x="7197078" y="6348390"/>
            <a:ext cx="1657582" cy="307777"/>
          </a:xfrm>
          <a:prstGeom prst="rect">
            <a:avLst/>
          </a:prstGeom>
          <a:noFill/>
        </p:spPr>
        <p:txBody>
          <a:bodyPr wrap="square" rtlCol="0">
            <a:spAutoFit/>
          </a:bodyPr>
          <a:lstStyle/>
          <a:p>
            <a:pPr algn="ctr"/>
            <a:r>
              <a:rPr lang="en-US" sz="1400" b="1" dirty="0" smtClean="0">
                <a:solidFill>
                  <a:srgbClr val="5B6770"/>
                </a:solidFill>
                <a:latin typeface="Calibri" panose="020F0502020204030204" pitchFamily="34" charset="0"/>
              </a:rPr>
              <a:t>Dashboard</a:t>
            </a:r>
            <a:endParaRPr lang="en-US" sz="1400" b="1" dirty="0">
              <a:solidFill>
                <a:srgbClr val="5B6770"/>
              </a:solidFill>
              <a:latin typeface="Calibri" panose="020F0502020204030204" pitchFamily="34" charset="0"/>
            </a:endParaRPr>
          </a:p>
        </p:txBody>
      </p:sp>
      <p:pic>
        <p:nvPicPr>
          <p:cNvPr id="72" name="Picture 71"/>
          <p:cNvPicPr>
            <a:picLocks noChangeAspect="1"/>
          </p:cNvPicPr>
          <p:nvPr/>
        </p:nvPicPr>
        <p:blipFill>
          <a:blip r:embed="rId44">
            <a:duotone>
              <a:schemeClr val="accent4">
                <a:shade val="45000"/>
                <a:satMod val="135000"/>
              </a:schemeClr>
              <a:prstClr val="white"/>
            </a:duotone>
          </a:blip>
          <a:stretch>
            <a:fillRect/>
          </a:stretch>
        </p:blipFill>
        <p:spPr>
          <a:xfrm>
            <a:off x="8897830" y="5852656"/>
            <a:ext cx="1686160" cy="543001"/>
          </a:xfrm>
          <a:prstGeom prst="rect">
            <a:avLst/>
          </a:prstGeom>
        </p:spPr>
      </p:pic>
      <p:sp>
        <p:nvSpPr>
          <p:cNvPr id="73" name="TextBox 72"/>
          <p:cNvSpPr txBox="1"/>
          <p:nvPr/>
        </p:nvSpPr>
        <p:spPr>
          <a:xfrm>
            <a:off x="8864187" y="6346870"/>
            <a:ext cx="1657582" cy="307777"/>
          </a:xfrm>
          <a:prstGeom prst="rect">
            <a:avLst/>
          </a:prstGeom>
          <a:noFill/>
        </p:spPr>
        <p:txBody>
          <a:bodyPr wrap="square" rtlCol="0">
            <a:spAutoFit/>
          </a:bodyPr>
          <a:lstStyle/>
          <a:p>
            <a:pPr algn="ctr"/>
            <a:r>
              <a:rPr lang="en-US" sz="1400" b="1" dirty="0" smtClean="0">
                <a:solidFill>
                  <a:srgbClr val="5B6770"/>
                </a:solidFill>
                <a:latin typeface="Calibri" panose="020F0502020204030204" pitchFamily="34" charset="0"/>
              </a:rPr>
              <a:t>Security</a:t>
            </a:r>
            <a:endParaRPr lang="en-US" sz="1400" b="1" dirty="0">
              <a:solidFill>
                <a:srgbClr val="5B6770"/>
              </a:solidFill>
              <a:latin typeface="Calibri" panose="020F0502020204030204" pitchFamily="34" charset="0"/>
            </a:endParaRPr>
          </a:p>
        </p:txBody>
      </p:sp>
      <p:cxnSp>
        <p:nvCxnSpPr>
          <p:cNvPr id="74" name="Straight Connector 73"/>
          <p:cNvCxnSpPr/>
          <p:nvPr/>
        </p:nvCxnSpPr>
        <p:spPr>
          <a:xfrm>
            <a:off x="457199" y="6617633"/>
            <a:ext cx="11633200"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9466554" y="6262595"/>
            <a:ext cx="2654955" cy="369332"/>
          </a:xfrm>
          <a:prstGeom prst="rect">
            <a:avLst/>
          </a:prstGeom>
          <a:noFill/>
        </p:spPr>
        <p:txBody>
          <a:bodyPr wrap="square" rtlCol="0">
            <a:spAutoFit/>
          </a:bodyPr>
          <a:lstStyle/>
          <a:p>
            <a:pPr algn="r"/>
            <a:r>
              <a:rPr lang="en-US" b="1" dirty="0" smtClean="0">
                <a:solidFill>
                  <a:srgbClr val="5B6770"/>
                </a:solidFill>
                <a:latin typeface="Calibri" panose="020F0502020204030204" pitchFamily="34" charset="0"/>
              </a:rPr>
              <a:t>Others</a:t>
            </a:r>
            <a:endParaRPr lang="en-US" b="1" dirty="0">
              <a:solidFill>
                <a:srgbClr val="5B6770"/>
              </a:solidFill>
              <a:latin typeface="Calibri" panose="020F0502020204030204" pitchFamily="34" charset="0"/>
            </a:endParaRPr>
          </a:p>
        </p:txBody>
      </p:sp>
      <p:pic>
        <p:nvPicPr>
          <p:cNvPr id="76" name="Picture 75"/>
          <p:cNvPicPr>
            <a:picLocks noChangeAspect="1"/>
          </p:cNvPicPr>
          <p:nvPr/>
        </p:nvPicPr>
        <p:blipFill>
          <a:blip r:embed="rId45">
            <a:duotone>
              <a:schemeClr val="accent4">
                <a:shade val="45000"/>
                <a:satMod val="135000"/>
              </a:schemeClr>
              <a:prstClr val="white"/>
            </a:duotone>
          </a:blip>
          <a:stretch>
            <a:fillRect/>
          </a:stretch>
        </p:blipFill>
        <p:spPr>
          <a:xfrm>
            <a:off x="2143360" y="5212932"/>
            <a:ext cx="1667108" cy="523948"/>
          </a:xfrm>
          <a:prstGeom prst="rect">
            <a:avLst/>
          </a:prstGeom>
        </p:spPr>
      </p:pic>
      <p:pic>
        <p:nvPicPr>
          <p:cNvPr id="77" name="Picture 76"/>
          <p:cNvPicPr>
            <a:picLocks noChangeAspect="1"/>
          </p:cNvPicPr>
          <p:nvPr/>
        </p:nvPicPr>
        <p:blipFill>
          <a:blip r:embed="rId46"/>
          <a:stretch>
            <a:fillRect/>
          </a:stretch>
        </p:blipFill>
        <p:spPr>
          <a:xfrm>
            <a:off x="7060790" y="378506"/>
            <a:ext cx="1633764" cy="487768"/>
          </a:xfrm>
          <a:prstGeom prst="rect">
            <a:avLst/>
          </a:prstGeom>
        </p:spPr>
      </p:pic>
      <p:pic>
        <p:nvPicPr>
          <p:cNvPr id="78" name="Picture 77"/>
          <p:cNvPicPr>
            <a:picLocks noChangeAspect="1"/>
          </p:cNvPicPr>
          <p:nvPr/>
        </p:nvPicPr>
        <p:blipFill>
          <a:blip r:embed="rId47"/>
          <a:stretch>
            <a:fillRect/>
          </a:stretch>
        </p:blipFill>
        <p:spPr>
          <a:xfrm>
            <a:off x="8778205" y="375688"/>
            <a:ext cx="1619474" cy="488863"/>
          </a:xfrm>
          <a:prstGeom prst="rect">
            <a:avLst/>
          </a:prstGeom>
        </p:spPr>
      </p:pic>
      <p:pic>
        <p:nvPicPr>
          <p:cNvPr id="79" name="Picture 78"/>
          <p:cNvPicPr>
            <a:picLocks noChangeAspect="1"/>
          </p:cNvPicPr>
          <p:nvPr/>
        </p:nvPicPr>
        <p:blipFill>
          <a:blip r:embed="rId48"/>
          <a:stretch>
            <a:fillRect/>
          </a:stretch>
        </p:blipFill>
        <p:spPr>
          <a:xfrm>
            <a:off x="10483072" y="371535"/>
            <a:ext cx="1607327" cy="505988"/>
          </a:xfrm>
          <a:prstGeom prst="rect">
            <a:avLst/>
          </a:prstGeom>
        </p:spPr>
      </p:pic>
      <p:sp>
        <p:nvSpPr>
          <p:cNvPr id="80" name="TextBox 79"/>
          <p:cNvSpPr txBox="1"/>
          <p:nvPr/>
        </p:nvSpPr>
        <p:spPr>
          <a:xfrm>
            <a:off x="7182789" y="453075"/>
            <a:ext cx="1443853" cy="307777"/>
          </a:xfrm>
          <a:prstGeom prst="rect">
            <a:avLst/>
          </a:prstGeom>
          <a:noFill/>
        </p:spPr>
        <p:txBody>
          <a:bodyPr wrap="square" rtlCol="0">
            <a:spAutoFit/>
          </a:bodyPr>
          <a:lstStyle/>
          <a:p>
            <a:pPr algn="ctr"/>
            <a:r>
              <a:rPr lang="en-US" sz="1400" b="1" dirty="0" smtClean="0">
                <a:solidFill>
                  <a:schemeClr val="bg1"/>
                </a:solidFill>
                <a:latin typeface="Calibri" panose="020F0502020204030204" pitchFamily="34" charset="0"/>
              </a:rPr>
              <a:t>18 - Complete</a:t>
            </a:r>
            <a:endParaRPr lang="en-US" sz="1400" b="1" dirty="0">
              <a:solidFill>
                <a:schemeClr val="bg1"/>
              </a:solidFill>
              <a:latin typeface="Calibri" panose="020F0502020204030204" pitchFamily="34" charset="0"/>
            </a:endParaRPr>
          </a:p>
        </p:txBody>
      </p:sp>
      <p:sp>
        <p:nvSpPr>
          <p:cNvPr id="81" name="TextBox 80"/>
          <p:cNvSpPr txBox="1"/>
          <p:nvPr/>
        </p:nvSpPr>
        <p:spPr>
          <a:xfrm>
            <a:off x="8776291" y="449555"/>
            <a:ext cx="1531750" cy="307777"/>
          </a:xfrm>
          <a:prstGeom prst="rect">
            <a:avLst/>
          </a:prstGeom>
          <a:noFill/>
        </p:spPr>
        <p:txBody>
          <a:bodyPr wrap="square" rtlCol="0">
            <a:spAutoFit/>
          </a:bodyPr>
          <a:lstStyle/>
          <a:p>
            <a:pPr algn="ctr"/>
            <a:r>
              <a:rPr lang="en-US" sz="1400" b="1" dirty="0" smtClean="0">
                <a:solidFill>
                  <a:schemeClr val="bg1"/>
                </a:solidFill>
                <a:latin typeface="Calibri" panose="020F0502020204030204" pitchFamily="34" charset="0"/>
              </a:rPr>
              <a:t>19 – Target 2Q/17</a:t>
            </a:r>
            <a:endParaRPr lang="en-US" sz="1400" b="1" dirty="0">
              <a:solidFill>
                <a:schemeClr val="bg1"/>
              </a:solidFill>
              <a:latin typeface="Calibri" panose="020F0502020204030204" pitchFamily="34" charset="0"/>
            </a:endParaRPr>
          </a:p>
        </p:txBody>
      </p:sp>
      <p:sp>
        <p:nvSpPr>
          <p:cNvPr id="82" name="TextBox 81"/>
          <p:cNvSpPr txBox="1"/>
          <p:nvPr/>
        </p:nvSpPr>
        <p:spPr>
          <a:xfrm>
            <a:off x="10564808" y="443665"/>
            <a:ext cx="1443853" cy="307777"/>
          </a:xfrm>
          <a:prstGeom prst="rect">
            <a:avLst/>
          </a:prstGeom>
          <a:noFill/>
        </p:spPr>
        <p:txBody>
          <a:bodyPr wrap="square" rtlCol="0">
            <a:spAutoFit/>
          </a:bodyPr>
          <a:lstStyle/>
          <a:p>
            <a:pPr algn="ctr"/>
            <a:r>
              <a:rPr lang="en-US" sz="1400" b="1" dirty="0">
                <a:solidFill>
                  <a:schemeClr val="bg1"/>
                </a:solidFill>
                <a:latin typeface="Calibri" panose="020F0502020204030204" pitchFamily="34" charset="0"/>
              </a:rPr>
              <a:t>6</a:t>
            </a:r>
            <a:r>
              <a:rPr lang="en-US" sz="1400" b="1" dirty="0" smtClean="0">
                <a:solidFill>
                  <a:schemeClr val="bg1"/>
                </a:solidFill>
                <a:latin typeface="Calibri" panose="020F0502020204030204" pitchFamily="34" charset="0"/>
              </a:rPr>
              <a:t> -  Future</a:t>
            </a:r>
            <a:endParaRPr lang="en-US" sz="1400" b="1" dirty="0">
              <a:solidFill>
                <a:schemeClr val="bg1"/>
              </a:solidFill>
              <a:latin typeface="Calibri" panose="020F0502020204030204" pitchFamily="34" charset="0"/>
            </a:endParaRPr>
          </a:p>
        </p:txBody>
      </p:sp>
      <p:pic>
        <p:nvPicPr>
          <p:cNvPr id="83" name="Picture 82"/>
          <p:cNvPicPr>
            <a:picLocks noChangeAspect="1"/>
          </p:cNvPicPr>
          <p:nvPr/>
        </p:nvPicPr>
        <p:blipFill>
          <a:blip r:embed="rId49">
            <a:duotone>
              <a:schemeClr val="accent4">
                <a:shade val="45000"/>
                <a:satMod val="135000"/>
              </a:schemeClr>
              <a:prstClr val="white"/>
            </a:duotone>
          </a:blip>
          <a:stretch>
            <a:fillRect/>
          </a:stretch>
        </p:blipFill>
        <p:spPr>
          <a:xfrm>
            <a:off x="7198127" y="5861984"/>
            <a:ext cx="1667108" cy="523948"/>
          </a:xfrm>
          <a:prstGeom prst="rect">
            <a:avLst/>
          </a:prstGeom>
        </p:spPr>
      </p:pic>
    </p:spTree>
    <p:extLst>
      <p:ext uri="{BB962C8B-B14F-4D97-AF65-F5344CB8AC3E}">
        <p14:creationId xmlns:p14="http://schemas.microsoft.com/office/powerpoint/2010/main" val="255200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8328"/>
            <a:ext cx="11283696" cy="499872"/>
          </a:xfrm>
        </p:spPr>
        <p:txBody>
          <a:bodyPr/>
          <a:lstStyle/>
          <a:p>
            <a:r>
              <a:rPr lang="en-US" dirty="0" smtClean="0"/>
              <a:t>Managed Services – 2Q/2017</a:t>
            </a:r>
            <a:endParaRPr lang="en-US" dirty="0"/>
          </a:p>
        </p:txBody>
      </p:sp>
      <p:sp>
        <p:nvSpPr>
          <p:cNvPr id="4" name="Footer Placeholder 3"/>
          <p:cNvSpPr>
            <a:spLocks noGrp="1"/>
          </p:cNvSpPr>
          <p:nvPr>
            <p:ph type="ftr" sz="quarter" idx="11"/>
          </p:nvPr>
        </p:nvSpPr>
        <p:spPr>
          <a:xfrm>
            <a:off x="3966003" y="6418139"/>
            <a:ext cx="4266089" cy="374650"/>
          </a:xfrm>
        </p:spPr>
        <p:txBody>
          <a:bodyPr/>
          <a:lstStyle/>
          <a:p>
            <a:r>
              <a:rPr lang="en-US" dirty="0" smtClean="0"/>
              <a:t>BOEING PROPRIETARY</a:t>
            </a:r>
            <a:endParaRPr lang="en-US" dirty="0"/>
          </a:p>
        </p:txBody>
      </p:sp>
      <p:sp>
        <p:nvSpPr>
          <p:cNvPr id="5" name="Slide Number Placeholder 4"/>
          <p:cNvSpPr>
            <a:spLocks noGrp="1"/>
          </p:cNvSpPr>
          <p:nvPr>
            <p:ph type="sldNum" sz="quarter" idx="4"/>
          </p:nvPr>
        </p:nvSpPr>
        <p:spPr/>
        <p:txBody>
          <a:bodyPr/>
          <a:lstStyle/>
          <a:p>
            <a:r>
              <a:rPr lang="en-US" dirty="0" smtClean="0"/>
              <a:t>Author, </a:t>
            </a:r>
            <a:fld id="{7C8DCA4D-5940-4BF7-ADB7-F21FF107D4C4}" type="datetime1">
              <a:rPr lang="en-US" smtClean="0"/>
              <a:pPr/>
              <a:t>3/31/2017</a:t>
            </a:fld>
            <a:r>
              <a:rPr lang="en-US" dirty="0" smtClean="0"/>
              <a:t>, Filename.ppt</a:t>
            </a:r>
            <a:r>
              <a:rPr lang="en-US" sz="800" dirty="0" smtClean="0"/>
              <a:t> </a:t>
            </a:r>
            <a:r>
              <a:rPr lang="en-US" sz="1000" dirty="0" smtClean="0"/>
              <a:t>| </a:t>
            </a:r>
            <a:fld id="{689318A1-174D-4DEE-8106-03A37B9BCF15}" type="slidenum">
              <a:rPr lang="en-US" sz="1000" smtClean="0"/>
              <a:pPr/>
              <a:t>4</a:t>
            </a:fld>
            <a:endParaRPr lang="en-US" sz="1000" dirty="0"/>
          </a:p>
        </p:txBody>
      </p:sp>
      <p:pic>
        <p:nvPicPr>
          <p:cNvPr id="10" name="Picture 9"/>
          <p:cNvPicPr>
            <a:picLocks noChangeAspect="1"/>
          </p:cNvPicPr>
          <p:nvPr/>
        </p:nvPicPr>
        <p:blipFill>
          <a:blip r:embed="rId3">
            <a:duotone>
              <a:schemeClr val="accent4">
                <a:shade val="45000"/>
                <a:satMod val="135000"/>
              </a:schemeClr>
              <a:prstClr val="white"/>
            </a:duotone>
          </a:blip>
          <a:stretch>
            <a:fillRect/>
          </a:stretch>
        </p:blipFill>
        <p:spPr>
          <a:xfrm>
            <a:off x="457200" y="1082636"/>
            <a:ext cx="1695687" cy="552527"/>
          </a:xfrm>
          <a:prstGeom prst="rect">
            <a:avLst/>
          </a:prstGeom>
        </p:spPr>
      </p:pic>
      <p:pic>
        <p:nvPicPr>
          <p:cNvPr id="11" name="Picture 10"/>
          <p:cNvPicPr>
            <a:picLocks noChangeAspect="1"/>
          </p:cNvPicPr>
          <p:nvPr/>
        </p:nvPicPr>
        <p:blipFill>
          <a:blip r:embed="rId4">
            <a:duotone>
              <a:schemeClr val="accent4">
                <a:shade val="45000"/>
                <a:satMod val="135000"/>
              </a:schemeClr>
              <a:prstClr val="white"/>
            </a:duotone>
          </a:blip>
          <a:stretch>
            <a:fillRect/>
          </a:stretch>
        </p:blipFill>
        <p:spPr>
          <a:xfrm>
            <a:off x="2152887" y="1087398"/>
            <a:ext cx="1676634" cy="543001"/>
          </a:xfrm>
          <a:prstGeom prst="rect">
            <a:avLst/>
          </a:prstGeom>
        </p:spPr>
      </p:pic>
      <p:pic>
        <p:nvPicPr>
          <p:cNvPr id="13" name="Picture 12"/>
          <p:cNvPicPr>
            <a:picLocks noChangeAspect="1"/>
          </p:cNvPicPr>
          <p:nvPr/>
        </p:nvPicPr>
        <p:blipFill>
          <a:blip r:embed="rId5">
            <a:duotone>
              <a:schemeClr val="accent4">
                <a:shade val="45000"/>
                <a:satMod val="135000"/>
              </a:schemeClr>
              <a:prstClr val="white"/>
            </a:duotone>
          </a:blip>
          <a:stretch>
            <a:fillRect/>
          </a:stretch>
        </p:blipFill>
        <p:spPr>
          <a:xfrm>
            <a:off x="3853336" y="1087398"/>
            <a:ext cx="1667108" cy="543001"/>
          </a:xfrm>
          <a:prstGeom prst="rect">
            <a:avLst/>
          </a:prstGeom>
        </p:spPr>
      </p:pic>
      <p:pic>
        <p:nvPicPr>
          <p:cNvPr id="14" name="Picture 13"/>
          <p:cNvPicPr>
            <a:picLocks noChangeAspect="1"/>
          </p:cNvPicPr>
          <p:nvPr/>
        </p:nvPicPr>
        <p:blipFill>
          <a:blip r:embed="rId6"/>
          <a:stretch>
            <a:fillRect/>
          </a:stretch>
        </p:blipFill>
        <p:spPr>
          <a:xfrm>
            <a:off x="5506155" y="1084939"/>
            <a:ext cx="1676634" cy="533474"/>
          </a:xfrm>
          <a:prstGeom prst="rect">
            <a:avLst/>
          </a:prstGeom>
        </p:spPr>
      </p:pic>
      <p:cxnSp>
        <p:nvCxnSpPr>
          <p:cNvPr id="17" name="Straight Connector 16"/>
          <p:cNvCxnSpPr/>
          <p:nvPr/>
        </p:nvCxnSpPr>
        <p:spPr>
          <a:xfrm>
            <a:off x="457200" y="1662483"/>
            <a:ext cx="11633200"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559875" y="1251541"/>
            <a:ext cx="1643292" cy="369332"/>
          </a:xfrm>
          <a:prstGeom prst="rect">
            <a:avLst/>
          </a:prstGeom>
          <a:noFill/>
        </p:spPr>
        <p:txBody>
          <a:bodyPr wrap="square" rtlCol="0">
            <a:spAutoFit/>
          </a:bodyPr>
          <a:lstStyle/>
          <a:p>
            <a:pPr algn="r"/>
            <a:r>
              <a:rPr lang="en-US" b="1" dirty="0" smtClean="0">
                <a:solidFill>
                  <a:srgbClr val="5B6770"/>
                </a:solidFill>
                <a:latin typeface="Calibri" panose="020F0502020204030204" pitchFamily="34" charset="0"/>
              </a:rPr>
              <a:t>Compute</a:t>
            </a:r>
            <a:endParaRPr lang="en-US" b="1" dirty="0">
              <a:solidFill>
                <a:srgbClr val="5B6770"/>
              </a:solidFill>
              <a:latin typeface="Calibri" panose="020F0502020204030204" pitchFamily="34" charset="0"/>
            </a:endParaRPr>
          </a:p>
        </p:txBody>
      </p:sp>
      <p:pic>
        <p:nvPicPr>
          <p:cNvPr id="20" name="Picture 19"/>
          <p:cNvPicPr>
            <a:picLocks noChangeAspect="1"/>
          </p:cNvPicPr>
          <p:nvPr/>
        </p:nvPicPr>
        <p:blipFill>
          <a:blip r:embed="rId7">
            <a:duotone>
              <a:schemeClr val="accent4">
                <a:shade val="45000"/>
                <a:satMod val="135000"/>
              </a:schemeClr>
              <a:prstClr val="white"/>
            </a:duotone>
          </a:blip>
          <a:stretch>
            <a:fillRect/>
          </a:stretch>
        </p:blipFill>
        <p:spPr>
          <a:xfrm>
            <a:off x="466726" y="1704094"/>
            <a:ext cx="1676634" cy="523948"/>
          </a:xfrm>
          <a:prstGeom prst="rect">
            <a:avLst/>
          </a:prstGeom>
        </p:spPr>
      </p:pic>
      <p:pic>
        <p:nvPicPr>
          <p:cNvPr id="21" name="Picture 20"/>
          <p:cNvPicPr>
            <a:picLocks noChangeAspect="1"/>
          </p:cNvPicPr>
          <p:nvPr/>
        </p:nvPicPr>
        <p:blipFill>
          <a:blip r:embed="rId8"/>
          <a:stretch>
            <a:fillRect/>
          </a:stretch>
        </p:blipFill>
        <p:spPr>
          <a:xfrm>
            <a:off x="2152887" y="1713620"/>
            <a:ext cx="1657581" cy="514422"/>
          </a:xfrm>
          <a:prstGeom prst="rect">
            <a:avLst/>
          </a:prstGeom>
        </p:spPr>
      </p:pic>
      <p:pic>
        <p:nvPicPr>
          <p:cNvPr id="22" name="Picture 21"/>
          <p:cNvPicPr>
            <a:picLocks noChangeAspect="1"/>
          </p:cNvPicPr>
          <p:nvPr/>
        </p:nvPicPr>
        <p:blipFill>
          <a:blip r:embed="rId9"/>
          <a:stretch>
            <a:fillRect/>
          </a:stretch>
        </p:blipFill>
        <p:spPr>
          <a:xfrm>
            <a:off x="3848574" y="1704094"/>
            <a:ext cx="1657581" cy="533474"/>
          </a:xfrm>
          <a:prstGeom prst="rect">
            <a:avLst/>
          </a:prstGeom>
        </p:spPr>
      </p:pic>
      <p:pic>
        <p:nvPicPr>
          <p:cNvPr id="23" name="Picture 22"/>
          <p:cNvPicPr>
            <a:picLocks noChangeAspect="1"/>
          </p:cNvPicPr>
          <p:nvPr/>
        </p:nvPicPr>
        <p:blipFill>
          <a:blip r:embed="rId10">
            <a:duotone>
              <a:schemeClr val="accent4">
                <a:shade val="45000"/>
                <a:satMod val="135000"/>
              </a:schemeClr>
              <a:prstClr val="white"/>
            </a:duotone>
          </a:blip>
          <a:stretch>
            <a:fillRect/>
          </a:stretch>
        </p:blipFill>
        <p:spPr>
          <a:xfrm>
            <a:off x="5529971" y="1713620"/>
            <a:ext cx="1657581" cy="514422"/>
          </a:xfrm>
          <a:prstGeom prst="rect">
            <a:avLst/>
          </a:prstGeom>
        </p:spPr>
      </p:pic>
      <p:pic>
        <p:nvPicPr>
          <p:cNvPr id="24" name="Picture 23"/>
          <p:cNvPicPr>
            <a:picLocks noChangeAspect="1"/>
          </p:cNvPicPr>
          <p:nvPr/>
        </p:nvPicPr>
        <p:blipFill>
          <a:blip r:embed="rId11">
            <a:duotone>
              <a:schemeClr val="accent4">
                <a:shade val="45000"/>
                <a:satMod val="135000"/>
              </a:schemeClr>
              <a:prstClr val="white"/>
            </a:duotone>
          </a:blip>
          <a:stretch>
            <a:fillRect/>
          </a:stretch>
        </p:blipFill>
        <p:spPr>
          <a:xfrm>
            <a:off x="7187552" y="1704094"/>
            <a:ext cx="1667108" cy="514422"/>
          </a:xfrm>
          <a:prstGeom prst="rect">
            <a:avLst/>
          </a:prstGeom>
        </p:spPr>
      </p:pic>
      <p:pic>
        <p:nvPicPr>
          <p:cNvPr id="25" name="Picture 24"/>
          <p:cNvPicPr>
            <a:picLocks noChangeAspect="1"/>
          </p:cNvPicPr>
          <p:nvPr/>
        </p:nvPicPr>
        <p:blipFill>
          <a:blip r:embed="rId12">
            <a:duotone>
              <a:schemeClr val="accent4">
                <a:shade val="45000"/>
                <a:satMod val="135000"/>
              </a:schemeClr>
              <a:prstClr val="white"/>
            </a:duotone>
          </a:blip>
          <a:stretch>
            <a:fillRect/>
          </a:stretch>
        </p:blipFill>
        <p:spPr>
          <a:xfrm>
            <a:off x="8878476" y="1699330"/>
            <a:ext cx="1657581" cy="543001"/>
          </a:xfrm>
          <a:prstGeom prst="rect">
            <a:avLst/>
          </a:prstGeom>
        </p:spPr>
      </p:pic>
      <p:cxnSp>
        <p:nvCxnSpPr>
          <p:cNvPr id="26" name="Straight Connector 25"/>
          <p:cNvCxnSpPr/>
          <p:nvPr/>
        </p:nvCxnSpPr>
        <p:spPr>
          <a:xfrm>
            <a:off x="457200" y="2247714"/>
            <a:ext cx="11633200"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323095" y="1836771"/>
            <a:ext cx="1865731" cy="369332"/>
          </a:xfrm>
          <a:prstGeom prst="rect">
            <a:avLst/>
          </a:prstGeom>
          <a:noFill/>
        </p:spPr>
        <p:txBody>
          <a:bodyPr wrap="square" rtlCol="0">
            <a:spAutoFit/>
          </a:bodyPr>
          <a:lstStyle/>
          <a:p>
            <a:pPr algn="r"/>
            <a:r>
              <a:rPr lang="en-US" b="1" dirty="0" smtClean="0">
                <a:solidFill>
                  <a:srgbClr val="5B6770"/>
                </a:solidFill>
                <a:latin typeface="Calibri" panose="020F0502020204030204" pitchFamily="34" charset="0"/>
              </a:rPr>
              <a:t>Web &amp; Mobile</a:t>
            </a:r>
            <a:endParaRPr lang="en-US" b="1" dirty="0">
              <a:solidFill>
                <a:srgbClr val="5B6770"/>
              </a:solidFill>
              <a:latin typeface="Calibri" panose="020F0502020204030204" pitchFamily="34" charset="0"/>
            </a:endParaRPr>
          </a:p>
        </p:txBody>
      </p:sp>
      <p:pic>
        <p:nvPicPr>
          <p:cNvPr id="28" name="Picture 27"/>
          <p:cNvPicPr>
            <a:picLocks noChangeAspect="1"/>
          </p:cNvPicPr>
          <p:nvPr/>
        </p:nvPicPr>
        <p:blipFill>
          <a:blip r:embed="rId13">
            <a:duotone>
              <a:schemeClr val="accent4">
                <a:shade val="45000"/>
                <a:satMod val="135000"/>
              </a:schemeClr>
              <a:prstClr val="white"/>
            </a:duotone>
          </a:blip>
          <a:stretch>
            <a:fillRect/>
          </a:stretch>
        </p:blipFill>
        <p:spPr>
          <a:xfrm>
            <a:off x="485779" y="2299471"/>
            <a:ext cx="1657581" cy="533474"/>
          </a:xfrm>
          <a:prstGeom prst="rect">
            <a:avLst/>
          </a:prstGeom>
        </p:spPr>
      </p:pic>
      <p:pic>
        <p:nvPicPr>
          <p:cNvPr id="29" name="Picture 28"/>
          <p:cNvPicPr>
            <a:picLocks noChangeAspect="1"/>
          </p:cNvPicPr>
          <p:nvPr/>
        </p:nvPicPr>
        <p:blipFill>
          <a:blip r:embed="rId14">
            <a:duotone>
              <a:schemeClr val="accent4">
                <a:shade val="45000"/>
                <a:satMod val="135000"/>
              </a:schemeClr>
              <a:prstClr val="white"/>
            </a:duotone>
          </a:blip>
          <a:stretch>
            <a:fillRect/>
          </a:stretch>
        </p:blipFill>
        <p:spPr>
          <a:xfrm>
            <a:off x="2143360" y="2308997"/>
            <a:ext cx="1657581" cy="523948"/>
          </a:xfrm>
          <a:prstGeom prst="rect">
            <a:avLst/>
          </a:prstGeom>
        </p:spPr>
      </p:pic>
      <p:pic>
        <p:nvPicPr>
          <p:cNvPr id="30" name="Picture 29"/>
          <p:cNvPicPr>
            <a:picLocks noChangeAspect="1"/>
          </p:cNvPicPr>
          <p:nvPr/>
        </p:nvPicPr>
        <p:blipFill>
          <a:blip r:embed="rId15">
            <a:duotone>
              <a:schemeClr val="accent4">
                <a:shade val="45000"/>
                <a:satMod val="135000"/>
              </a:schemeClr>
              <a:prstClr val="white"/>
            </a:duotone>
          </a:blip>
          <a:stretch>
            <a:fillRect/>
          </a:stretch>
        </p:blipFill>
        <p:spPr>
          <a:xfrm>
            <a:off x="3829521" y="2308997"/>
            <a:ext cx="1657581" cy="533474"/>
          </a:xfrm>
          <a:prstGeom prst="rect">
            <a:avLst/>
          </a:prstGeom>
        </p:spPr>
      </p:pic>
      <p:pic>
        <p:nvPicPr>
          <p:cNvPr id="31" name="Picture 30"/>
          <p:cNvPicPr>
            <a:picLocks noChangeAspect="1"/>
          </p:cNvPicPr>
          <p:nvPr/>
        </p:nvPicPr>
        <p:blipFill>
          <a:blip r:embed="rId16">
            <a:duotone>
              <a:schemeClr val="accent4">
                <a:shade val="45000"/>
                <a:satMod val="135000"/>
              </a:schemeClr>
              <a:prstClr val="white"/>
            </a:duotone>
          </a:blip>
          <a:stretch>
            <a:fillRect/>
          </a:stretch>
        </p:blipFill>
        <p:spPr>
          <a:xfrm>
            <a:off x="5520444" y="2308997"/>
            <a:ext cx="1676634" cy="533474"/>
          </a:xfrm>
          <a:prstGeom prst="rect">
            <a:avLst/>
          </a:prstGeom>
        </p:spPr>
      </p:pic>
      <p:pic>
        <p:nvPicPr>
          <p:cNvPr id="32" name="Picture 31"/>
          <p:cNvPicPr>
            <a:picLocks noChangeAspect="1"/>
          </p:cNvPicPr>
          <p:nvPr/>
        </p:nvPicPr>
        <p:blipFill>
          <a:blip r:embed="rId17">
            <a:duotone>
              <a:schemeClr val="accent4">
                <a:shade val="45000"/>
                <a:satMod val="135000"/>
              </a:schemeClr>
              <a:prstClr val="white"/>
            </a:duotone>
          </a:blip>
          <a:stretch>
            <a:fillRect/>
          </a:stretch>
        </p:blipFill>
        <p:spPr>
          <a:xfrm>
            <a:off x="7206605" y="2313760"/>
            <a:ext cx="1648055" cy="523948"/>
          </a:xfrm>
          <a:prstGeom prst="rect">
            <a:avLst/>
          </a:prstGeom>
        </p:spPr>
      </p:pic>
      <p:cxnSp>
        <p:nvCxnSpPr>
          <p:cNvPr id="33" name="Straight Connector 32"/>
          <p:cNvCxnSpPr/>
          <p:nvPr/>
        </p:nvCxnSpPr>
        <p:spPr>
          <a:xfrm>
            <a:off x="457200" y="2851319"/>
            <a:ext cx="11633200"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541042" y="2428663"/>
            <a:ext cx="2654955" cy="369332"/>
          </a:xfrm>
          <a:prstGeom prst="rect">
            <a:avLst/>
          </a:prstGeom>
          <a:noFill/>
        </p:spPr>
        <p:txBody>
          <a:bodyPr wrap="square" rtlCol="0">
            <a:spAutoFit/>
          </a:bodyPr>
          <a:lstStyle/>
          <a:p>
            <a:pPr algn="r"/>
            <a:r>
              <a:rPr lang="en-US" b="1" dirty="0" smtClean="0">
                <a:solidFill>
                  <a:srgbClr val="5B6770"/>
                </a:solidFill>
                <a:latin typeface="Calibri" panose="020F0502020204030204" pitchFamily="34" charset="0"/>
              </a:rPr>
              <a:t>Data and Storage</a:t>
            </a:r>
            <a:endParaRPr lang="en-US" b="1" dirty="0">
              <a:solidFill>
                <a:srgbClr val="5B6770"/>
              </a:solidFill>
              <a:latin typeface="Calibri" panose="020F0502020204030204" pitchFamily="34" charset="0"/>
            </a:endParaRPr>
          </a:p>
        </p:txBody>
      </p:sp>
      <p:pic>
        <p:nvPicPr>
          <p:cNvPr id="35" name="Picture 34"/>
          <p:cNvPicPr>
            <a:picLocks noChangeAspect="1"/>
          </p:cNvPicPr>
          <p:nvPr/>
        </p:nvPicPr>
        <p:blipFill>
          <a:blip r:embed="rId18"/>
          <a:stretch>
            <a:fillRect/>
          </a:stretch>
        </p:blipFill>
        <p:spPr>
          <a:xfrm>
            <a:off x="485779" y="2894227"/>
            <a:ext cx="1667108" cy="523948"/>
          </a:xfrm>
          <a:prstGeom prst="rect">
            <a:avLst/>
          </a:prstGeom>
        </p:spPr>
      </p:pic>
      <p:pic>
        <p:nvPicPr>
          <p:cNvPr id="36" name="Picture 35"/>
          <p:cNvPicPr>
            <a:picLocks noChangeAspect="1"/>
          </p:cNvPicPr>
          <p:nvPr/>
        </p:nvPicPr>
        <p:blipFill>
          <a:blip r:embed="rId19"/>
          <a:stretch>
            <a:fillRect/>
          </a:stretch>
        </p:blipFill>
        <p:spPr>
          <a:xfrm>
            <a:off x="2143360" y="2884701"/>
            <a:ext cx="1657581" cy="523948"/>
          </a:xfrm>
          <a:prstGeom prst="rect">
            <a:avLst/>
          </a:prstGeom>
        </p:spPr>
      </p:pic>
      <p:pic>
        <p:nvPicPr>
          <p:cNvPr id="37" name="Picture 36"/>
          <p:cNvPicPr>
            <a:picLocks noChangeAspect="1"/>
          </p:cNvPicPr>
          <p:nvPr/>
        </p:nvPicPr>
        <p:blipFill>
          <a:blip r:embed="rId20">
            <a:duotone>
              <a:schemeClr val="accent4">
                <a:shade val="45000"/>
                <a:satMod val="135000"/>
              </a:schemeClr>
              <a:prstClr val="white"/>
            </a:duotone>
          </a:blip>
          <a:stretch>
            <a:fillRect/>
          </a:stretch>
        </p:blipFill>
        <p:spPr>
          <a:xfrm>
            <a:off x="3831611" y="2884701"/>
            <a:ext cx="1657581" cy="533474"/>
          </a:xfrm>
          <a:prstGeom prst="rect">
            <a:avLst/>
          </a:prstGeom>
        </p:spPr>
      </p:pic>
      <p:pic>
        <p:nvPicPr>
          <p:cNvPr id="38" name="Picture 37"/>
          <p:cNvPicPr>
            <a:picLocks noChangeAspect="1"/>
          </p:cNvPicPr>
          <p:nvPr/>
        </p:nvPicPr>
        <p:blipFill>
          <a:blip r:embed="rId21">
            <a:duotone>
              <a:schemeClr val="accent4">
                <a:shade val="45000"/>
                <a:satMod val="135000"/>
              </a:schemeClr>
              <a:prstClr val="white"/>
            </a:duotone>
          </a:blip>
          <a:stretch>
            <a:fillRect/>
          </a:stretch>
        </p:blipFill>
        <p:spPr>
          <a:xfrm>
            <a:off x="5506155" y="2887708"/>
            <a:ext cx="1676634" cy="533474"/>
          </a:xfrm>
          <a:prstGeom prst="rect">
            <a:avLst/>
          </a:prstGeom>
        </p:spPr>
      </p:pic>
      <p:pic>
        <p:nvPicPr>
          <p:cNvPr id="39" name="Picture 38"/>
          <p:cNvPicPr>
            <a:picLocks noChangeAspect="1"/>
          </p:cNvPicPr>
          <p:nvPr/>
        </p:nvPicPr>
        <p:blipFill>
          <a:blip r:embed="rId22">
            <a:duotone>
              <a:schemeClr val="accent4">
                <a:shade val="45000"/>
                <a:satMod val="135000"/>
              </a:schemeClr>
              <a:prstClr val="white"/>
            </a:duotone>
          </a:blip>
          <a:stretch>
            <a:fillRect/>
          </a:stretch>
        </p:blipFill>
        <p:spPr>
          <a:xfrm>
            <a:off x="7182789" y="2884701"/>
            <a:ext cx="1695687" cy="533474"/>
          </a:xfrm>
          <a:prstGeom prst="rect">
            <a:avLst/>
          </a:prstGeom>
        </p:spPr>
      </p:pic>
      <p:pic>
        <p:nvPicPr>
          <p:cNvPr id="40" name="Picture 39"/>
          <p:cNvPicPr>
            <a:picLocks noChangeAspect="1"/>
          </p:cNvPicPr>
          <p:nvPr/>
        </p:nvPicPr>
        <p:blipFill>
          <a:blip r:embed="rId23">
            <a:duotone>
              <a:schemeClr val="accent4">
                <a:shade val="45000"/>
                <a:satMod val="135000"/>
              </a:schemeClr>
              <a:prstClr val="white"/>
            </a:duotone>
          </a:blip>
          <a:stretch>
            <a:fillRect/>
          </a:stretch>
        </p:blipFill>
        <p:spPr>
          <a:xfrm>
            <a:off x="8868949" y="2901997"/>
            <a:ext cx="1676634" cy="523948"/>
          </a:xfrm>
          <a:prstGeom prst="rect">
            <a:avLst/>
          </a:prstGeom>
        </p:spPr>
      </p:pic>
      <p:sp>
        <p:nvSpPr>
          <p:cNvPr id="41" name="TextBox 40"/>
          <p:cNvSpPr txBox="1"/>
          <p:nvPr/>
        </p:nvSpPr>
        <p:spPr>
          <a:xfrm>
            <a:off x="9435445" y="3039317"/>
            <a:ext cx="2654955" cy="369332"/>
          </a:xfrm>
          <a:prstGeom prst="rect">
            <a:avLst/>
          </a:prstGeom>
          <a:noFill/>
        </p:spPr>
        <p:txBody>
          <a:bodyPr wrap="square" rtlCol="0">
            <a:spAutoFit/>
          </a:bodyPr>
          <a:lstStyle/>
          <a:p>
            <a:pPr algn="r"/>
            <a:r>
              <a:rPr lang="en-US" b="1" dirty="0" smtClean="0">
                <a:solidFill>
                  <a:srgbClr val="5B6770"/>
                </a:solidFill>
                <a:latin typeface="Calibri" panose="020F0502020204030204" pitchFamily="34" charset="0"/>
              </a:rPr>
              <a:t>Analytics</a:t>
            </a:r>
            <a:endParaRPr lang="en-US" b="1" dirty="0">
              <a:solidFill>
                <a:srgbClr val="5B6770"/>
              </a:solidFill>
              <a:latin typeface="Calibri" panose="020F0502020204030204" pitchFamily="34" charset="0"/>
            </a:endParaRPr>
          </a:p>
        </p:txBody>
      </p:sp>
      <p:cxnSp>
        <p:nvCxnSpPr>
          <p:cNvPr id="42" name="Straight Connector 41"/>
          <p:cNvCxnSpPr/>
          <p:nvPr/>
        </p:nvCxnSpPr>
        <p:spPr>
          <a:xfrm>
            <a:off x="457200" y="3445832"/>
            <a:ext cx="11633200"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43" name="Picture 42"/>
          <p:cNvPicPr>
            <a:picLocks noChangeAspect="1"/>
          </p:cNvPicPr>
          <p:nvPr/>
        </p:nvPicPr>
        <p:blipFill>
          <a:blip r:embed="rId24">
            <a:duotone>
              <a:schemeClr val="accent4">
                <a:shade val="45000"/>
                <a:satMod val="135000"/>
              </a:schemeClr>
              <a:prstClr val="white"/>
            </a:duotone>
          </a:blip>
          <a:stretch>
            <a:fillRect/>
          </a:stretch>
        </p:blipFill>
        <p:spPr>
          <a:xfrm>
            <a:off x="457200" y="5860976"/>
            <a:ext cx="1657581" cy="533474"/>
          </a:xfrm>
          <a:prstGeom prst="rect">
            <a:avLst/>
          </a:prstGeom>
        </p:spPr>
      </p:pic>
      <p:pic>
        <p:nvPicPr>
          <p:cNvPr id="44" name="Picture 43"/>
          <p:cNvPicPr>
            <a:picLocks noChangeAspect="1"/>
          </p:cNvPicPr>
          <p:nvPr/>
        </p:nvPicPr>
        <p:blipFill>
          <a:blip r:embed="rId25">
            <a:duotone>
              <a:schemeClr val="accent4">
                <a:shade val="45000"/>
                <a:satMod val="135000"/>
              </a:schemeClr>
              <a:prstClr val="white"/>
            </a:duotone>
          </a:blip>
          <a:stretch>
            <a:fillRect/>
          </a:stretch>
        </p:blipFill>
        <p:spPr>
          <a:xfrm>
            <a:off x="466726" y="3462958"/>
            <a:ext cx="1676634" cy="533474"/>
          </a:xfrm>
          <a:prstGeom prst="rect">
            <a:avLst/>
          </a:prstGeom>
        </p:spPr>
      </p:pic>
      <p:pic>
        <p:nvPicPr>
          <p:cNvPr id="45" name="Picture 44"/>
          <p:cNvPicPr>
            <a:picLocks noChangeAspect="1"/>
          </p:cNvPicPr>
          <p:nvPr/>
        </p:nvPicPr>
        <p:blipFill>
          <a:blip r:embed="rId26">
            <a:duotone>
              <a:schemeClr val="accent4">
                <a:shade val="45000"/>
                <a:satMod val="135000"/>
              </a:schemeClr>
              <a:prstClr val="white"/>
            </a:duotone>
          </a:blip>
          <a:stretch>
            <a:fillRect/>
          </a:stretch>
        </p:blipFill>
        <p:spPr>
          <a:xfrm>
            <a:off x="2143360" y="3479213"/>
            <a:ext cx="1667108" cy="523948"/>
          </a:xfrm>
          <a:prstGeom prst="rect">
            <a:avLst/>
          </a:prstGeom>
        </p:spPr>
      </p:pic>
      <p:pic>
        <p:nvPicPr>
          <p:cNvPr id="46" name="Picture 45"/>
          <p:cNvPicPr>
            <a:picLocks noChangeAspect="1"/>
          </p:cNvPicPr>
          <p:nvPr/>
        </p:nvPicPr>
        <p:blipFill>
          <a:blip r:embed="rId27">
            <a:duotone>
              <a:schemeClr val="accent4">
                <a:shade val="45000"/>
                <a:satMod val="135000"/>
              </a:schemeClr>
              <a:prstClr val="white"/>
            </a:duotone>
          </a:blip>
          <a:stretch>
            <a:fillRect/>
          </a:stretch>
        </p:blipFill>
        <p:spPr>
          <a:xfrm>
            <a:off x="3819994" y="3474450"/>
            <a:ext cx="1657581" cy="533474"/>
          </a:xfrm>
          <a:prstGeom prst="rect">
            <a:avLst/>
          </a:prstGeom>
        </p:spPr>
      </p:pic>
      <p:pic>
        <p:nvPicPr>
          <p:cNvPr id="47" name="Picture 46"/>
          <p:cNvPicPr>
            <a:picLocks noChangeAspect="1"/>
          </p:cNvPicPr>
          <p:nvPr/>
        </p:nvPicPr>
        <p:blipFill>
          <a:blip r:embed="rId28">
            <a:duotone>
              <a:schemeClr val="accent4">
                <a:shade val="45000"/>
                <a:satMod val="135000"/>
              </a:schemeClr>
              <a:prstClr val="white"/>
            </a:duotone>
          </a:blip>
          <a:stretch>
            <a:fillRect/>
          </a:stretch>
        </p:blipFill>
        <p:spPr>
          <a:xfrm>
            <a:off x="5513300" y="3478532"/>
            <a:ext cx="1667108" cy="523948"/>
          </a:xfrm>
          <a:prstGeom prst="rect">
            <a:avLst/>
          </a:prstGeom>
        </p:spPr>
      </p:pic>
      <p:pic>
        <p:nvPicPr>
          <p:cNvPr id="48" name="Picture 47"/>
          <p:cNvPicPr>
            <a:picLocks noChangeAspect="1"/>
          </p:cNvPicPr>
          <p:nvPr/>
        </p:nvPicPr>
        <p:blipFill>
          <a:blip r:embed="rId29">
            <a:duotone>
              <a:schemeClr val="accent4">
                <a:shade val="45000"/>
                <a:satMod val="135000"/>
              </a:schemeClr>
              <a:prstClr val="white"/>
            </a:duotone>
          </a:blip>
          <a:stretch>
            <a:fillRect/>
          </a:stretch>
        </p:blipFill>
        <p:spPr>
          <a:xfrm>
            <a:off x="7180408" y="3475477"/>
            <a:ext cx="1667108" cy="533474"/>
          </a:xfrm>
          <a:prstGeom prst="rect">
            <a:avLst/>
          </a:prstGeom>
        </p:spPr>
      </p:pic>
      <p:pic>
        <p:nvPicPr>
          <p:cNvPr id="49" name="Picture 48"/>
          <p:cNvPicPr>
            <a:picLocks noChangeAspect="1"/>
          </p:cNvPicPr>
          <p:nvPr/>
        </p:nvPicPr>
        <p:blipFill>
          <a:blip r:embed="rId30">
            <a:duotone>
              <a:schemeClr val="accent4">
                <a:shade val="45000"/>
                <a:satMod val="135000"/>
              </a:schemeClr>
              <a:prstClr val="white"/>
            </a:duotone>
          </a:blip>
          <a:stretch>
            <a:fillRect/>
          </a:stretch>
        </p:blipFill>
        <p:spPr>
          <a:xfrm>
            <a:off x="8868949" y="3490093"/>
            <a:ext cx="1667108" cy="523948"/>
          </a:xfrm>
          <a:prstGeom prst="rect">
            <a:avLst/>
          </a:prstGeom>
        </p:spPr>
      </p:pic>
      <p:pic>
        <p:nvPicPr>
          <p:cNvPr id="50" name="Picture 49"/>
          <p:cNvPicPr>
            <a:picLocks noChangeAspect="1"/>
          </p:cNvPicPr>
          <p:nvPr/>
        </p:nvPicPr>
        <p:blipFill>
          <a:blip r:embed="rId31">
            <a:duotone>
              <a:schemeClr val="accent4">
                <a:shade val="45000"/>
                <a:satMod val="135000"/>
              </a:schemeClr>
              <a:prstClr val="white"/>
            </a:duotone>
          </a:blip>
          <a:stretch>
            <a:fillRect/>
          </a:stretch>
        </p:blipFill>
        <p:spPr>
          <a:xfrm>
            <a:off x="461003" y="4012687"/>
            <a:ext cx="1667108" cy="523948"/>
          </a:xfrm>
          <a:prstGeom prst="rect">
            <a:avLst/>
          </a:prstGeom>
        </p:spPr>
      </p:pic>
      <p:pic>
        <p:nvPicPr>
          <p:cNvPr id="51" name="Picture 50"/>
          <p:cNvPicPr>
            <a:picLocks noChangeAspect="1"/>
          </p:cNvPicPr>
          <p:nvPr/>
        </p:nvPicPr>
        <p:blipFill>
          <a:blip r:embed="rId32">
            <a:duotone>
              <a:schemeClr val="accent4">
                <a:shade val="45000"/>
                <a:satMod val="135000"/>
              </a:schemeClr>
              <a:prstClr val="white"/>
            </a:duotone>
          </a:blip>
          <a:stretch>
            <a:fillRect/>
          </a:stretch>
        </p:blipFill>
        <p:spPr>
          <a:xfrm>
            <a:off x="2133833" y="4020234"/>
            <a:ext cx="1667108" cy="523948"/>
          </a:xfrm>
          <a:prstGeom prst="rect">
            <a:avLst/>
          </a:prstGeom>
        </p:spPr>
      </p:pic>
      <p:cxnSp>
        <p:nvCxnSpPr>
          <p:cNvPr id="52" name="Straight Connector 51"/>
          <p:cNvCxnSpPr/>
          <p:nvPr/>
        </p:nvCxnSpPr>
        <p:spPr>
          <a:xfrm>
            <a:off x="457200" y="4581067"/>
            <a:ext cx="11633200"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9435445" y="4196367"/>
            <a:ext cx="2654955" cy="369332"/>
          </a:xfrm>
          <a:prstGeom prst="rect">
            <a:avLst/>
          </a:prstGeom>
          <a:noFill/>
        </p:spPr>
        <p:txBody>
          <a:bodyPr wrap="square" rtlCol="0">
            <a:spAutoFit/>
          </a:bodyPr>
          <a:lstStyle/>
          <a:p>
            <a:pPr algn="r"/>
            <a:r>
              <a:rPr lang="en-US" b="1" dirty="0" smtClean="0">
                <a:solidFill>
                  <a:srgbClr val="5B6770"/>
                </a:solidFill>
                <a:latin typeface="Calibri" panose="020F0502020204030204" pitchFamily="34" charset="0"/>
              </a:rPr>
              <a:t>Network and CDN</a:t>
            </a:r>
            <a:endParaRPr lang="en-US" b="1" dirty="0">
              <a:solidFill>
                <a:srgbClr val="5B6770"/>
              </a:solidFill>
              <a:latin typeface="Calibri" panose="020F0502020204030204" pitchFamily="34" charset="0"/>
            </a:endParaRPr>
          </a:p>
        </p:txBody>
      </p:sp>
      <p:pic>
        <p:nvPicPr>
          <p:cNvPr id="54" name="Picture 53"/>
          <p:cNvPicPr>
            <a:picLocks noChangeAspect="1"/>
          </p:cNvPicPr>
          <p:nvPr/>
        </p:nvPicPr>
        <p:blipFill>
          <a:blip r:embed="rId33">
            <a:duotone>
              <a:schemeClr val="accent4">
                <a:shade val="45000"/>
                <a:satMod val="135000"/>
              </a:schemeClr>
              <a:prstClr val="white"/>
            </a:duotone>
          </a:blip>
          <a:stretch>
            <a:fillRect/>
          </a:stretch>
        </p:blipFill>
        <p:spPr>
          <a:xfrm>
            <a:off x="471489" y="4635026"/>
            <a:ext cx="1667108" cy="523948"/>
          </a:xfrm>
          <a:prstGeom prst="rect">
            <a:avLst/>
          </a:prstGeom>
        </p:spPr>
      </p:pic>
      <p:pic>
        <p:nvPicPr>
          <p:cNvPr id="55" name="Picture 54"/>
          <p:cNvPicPr>
            <a:picLocks noChangeAspect="1"/>
          </p:cNvPicPr>
          <p:nvPr/>
        </p:nvPicPr>
        <p:blipFill>
          <a:blip r:embed="rId34">
            <a:duotone>
              <a:schemeClr val="accent4">
                <a:shade val="45000"/>
                <a:satMod val="135000"/>
              </a:schemeClr>
              <a:prstClr val="white"/>
            </a:duotone>
          </a:blip>
          <a:stretch>
            <a:fillRect/>
          </a:stretch>
        </p:blipFill>
        <p:spPr>
          <a:xfrm>
            <a:off x="2143360" y="4624066"/>
            <a:ext cx="1667108" cy="523948"/>
          </a:xfrm>
          <a:prstGeom prst="rect">
            <a:avLst/>
          </a:prstGeom>
        </p:spPr>
      </p:pic>
      <p:pic>
        <p:nvPicPr>
          <p:cNvPr id="56" name="Picture 55"/>
          <p:cNvPicPr>
            <a:picLocks noChangeAspect="1"/>
          </p:cNvPicPr>
          <p:nvPr/>
        </p:nvPicPr>
        <p:blipFill>
          <a:blip r:embed="rId35"/>
          <a:stretch>
            <a:fillRect/>
          </a:stretch>
        </p:blipFill>
        <p:spPr>
          <a:xfrm>
            <a:off x="3815230" y="4622236"/>
            <a:ext cx="1667108" cy="523948"/>
          </a:xfrm>
          <a:prstGeom prst="rect">
            <a:avLst/>
          </a:prstGeom>
        </p:spPr>
      </p:pic>
      <p:pic>
        <p:nvPicPr>
          <p:cNvPr id="57" name="Picture 56"/>
          <p:cNvPicPr>
            <a:picLocks noChangeAspect="1"/>
          </p:cNvPicPr>
          <p:nvPr/>
        </p:nvPicPr>
        <p:blipFill>
          <a:blip r:embed="rId36">
            <a:duotone>
              <a:schemeClr val="accent4">
                <a:shade val="45000"/>
                <a:satMod val="135000"/>
              </a:schemeClr>
              <a:prstClr val="white"/>
            </a:duotone>
          </a:blip>
          <a:stretch>
            <a:fillRect/>
          </a:stretch>
        </p:blipFill>
        <p:spPr>
          <a:xfrm>
            <a:off x="5487100" y="4622236"/>
            <a:ext cx="1667108" cy="523948"/>
          </a:xfrm>
          <a:prstGeom prst="rect">
            <a:avLst/>
          </a:prstGeom>
        </p:spPr>
      </p:pic>
      <p:pic>
        <p:nvPicPr>
          <p:cNvPr id="58" name="Picture 57"/>
          <p:cNvPicPr>
            <a:picLocks noChangeAspect="1"/>
          </p:cNvPicPr>
          <p:nvPr/>
        </p:nvPicPr>
        <p:blipFill>
          <a:blip r:embed="rId37">
            <a:duotone>
              <a:schemeClr val="accent4">
                <a:shade val="45000"/>
                <a:satMod val="135000"/>
              </a:schemeClr>
              <a:prstClr val="white"/>
            </a:duotone>
          </a:blip>
          <a:stretch>
            <a:fillRect/>
          </a:stretch>
        </p:blipFill>
        <p:spPr>
          <a:xfrm>
            <a:off x="7174685" y="4635026"/>
            <a:ext cx="1667108" cy="523948"/>
          </a:xfrm>
          <a:prstGeom prst="rect">
            <a:avLst/>
          </a:prstGeom>
        </p:spPr>
      </p:pic>
      <p:pic>
        <p:nvPicPr>
          <p:cNvPr id="59" name="Picture 58"/>
          <p:cNvPicPr>
            <a:picLocks noChangeAspect="1"/>
          </p:cNvPicPr>
          <p:nvPr/>
        </p:nvPicPr>
        <p:blipFill>
          <a:blip r:embed="rId38">
            <a:duotone>
              <a:schemeClr val="accent4">
                <a:shade val="45000"/>
                <a:satMod val="135000"/>
              </a:schemeClr>
              <a:prstClr val="white"/>
            </a:duotone>
          </a:blip>
          <a:stretch>
            <a:fillRect/>
          </a:stretch>
        </p:blipFill>
        <p:spPr>
          <a:xfrm>
            <a:off x="8859172" y="4635026"/>
            <a:ext cx="1667108" cy="523948"/>
          </a:xfrm>
          <a:prstGeom prst="rect">
            <a:avLst/>
          </a:prstGeom>
        </p:spPr>
      </p:pic>
      <p:pic>
        <p:nvPicPr>
          <p:cNvPr id="60" name="Picture 59"/>
          <p:cNvPicPr>
            <a:picLocks noChangeAspect="1"/>
          </p:cNvPicPr>
          <p:nvPr/>
        </p:nvPicPr>
        <p:blipFill>
          <a:blip r:embed="rId39">
            <a:duotone>
              <a:schemeClr val="accent4">
                <a:shade val="45000"/>
                <a:satMod val="135000"/>
              </a:schemeClr>
              <a:prstClr val="white"/>
            </a:duotone>
          </a:blip>
          <a:stretch>
            <a:fillRect/>
          </a:stretch>
        </p:blipFill>
        <p:spPr>
          <a:xfrm>
            <a:off x="461003" y="5212932"/>
            <a:ext cx="1667108" cy="523948"/>
          </a:xfrm>
          <a:prstGeom prst="rect">
            <a:avLst/>
          </a:prstGeom>
        </p:spPr>
      </p:pic>
      <p:cxnSp>
        <p:nvCxnSpPr>
          <p:cNvPr id="61" name="Straight Connector 60"/>
          <p:cNvCxnSpPr/>
          <p:nvPr/>
        </p:nvCxnSpPr>
        <p:spPr>
          <a:xfrm>
            <a:off x="457199" y="5773765"/>
            <a:ext cx="11633200"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962677" y="5158974"/>
            <a:ext cx="6158832" cy="646331"/>
          </a:xfrm>
          <a:prstGeom prst="rect">
            <a:avLst/>
          </a:prstGeom>
          <a:noFill/>
        </p:spPr>
        <p:txBody>
          <a:bodyPr wrap="square" rtlCol="0">
            <a:spAutoFit/>
          </a:bodyPr>
          <a:lstStyle/>
          <a:p>
            <a:pPr algn="r"/>
            <a:r>
              <a:rPr lang="en-US" b="1" dirty="0" smtClean="0">
                <a:solidFill>
                  <a:srgbClr val="5B6770"/>
                </a:solidFill>
                <a:latin typeface="Calibri" panose="020F0502020204030204" pitchFamily="34" charset="0"/>
              </a:rPr>
              <a:t>Enterprise Integration, </a:t>
            </a:r>
            <a:br>
              <a:rPr lang="en-US" b="1" dirty="0" smtClean="0">
                <a:solidFill>
                  <a:srgbClr val="5B6770"/>
                </a:solidFill>
                <a:latin typeface="Calibri" panose="020F0502020204030204" pitchFamily="34" charset="0"/>
              </a:rPr>
            </a:br>
            <a:r>
              <a:rPr lang="en-US" b="1" dirty="0" smtClean="0">
                <a:solidFill>
                  <a:srgbClr val="5B6770"/>
                </a:solidFill>
                <a:latin typeface="Calibri" panose="020F0502020204030204" pitchFamily="34" charset="0"/>
              </a:rPr>
              <a:t>Identity &amp; Access Management</a:t>
            </a:r>
            <a:endParaRPr lang="en-US" b="1" dirty="0">
              <a:solidFill>
                <a:srgbClr val="5B6770"/>
              </a:solidFill>
              <a:latin typeface="Calibri" panose="020F0502020204030204" pitchFamily="34" charset="0"/>
            </a:endParaRPr>
          </a:p>
        </p:txBody>
      </p:sp>
      <p:sp>
        <p:nvSpPr>
          <p:cNvPr id="63" name="TextBox 62"/>
          <p:cNvSpPr txBox="1"/>
          <p:nvPr/>
        </p:nvSpPr>
        <p:spPr>
          <a:xfrm>
            <a:off x="457199" y="6342064"/>
            <a:ext cx="1657582" cy="307777"/>
          </a:xfrm>
          <a:prstGeom prst="rect">
            <a:avLst/>
          </a:prstGeom>
          <a:noFill/>
        </p:spPr>
        <p:txBody>
          <a:bodyPr wrap="square" rtlCol="0">
            <a:spAutoFit/>
          </a:bodyPr>
          <a:lstStyle/>
          <a:p>
            <a:pPr algn="ctr"/>
            <a:r>
              <a:rPr lang="en-US" sz="1400" b="1" dirty="0" smtClean="0">
                <a:solidFill>
                  <a:srgbClr val="5B6770"/>
                </a:solidFill>
                <a:latin typeface="Calibri" panose="020F0502020204030204" pitchFamily="34" charset="0"/>
              </a:rPr>
              <a:t>Intelligence</a:t>
            </a:r>
            <a:endParaRPr lang="en-US" sz="1400" b="1" dirty="0">
              <a:solidFill>
                <a:srgbClr val="5B6770"/>
              </a:solidFill>
              <a:latin typeface="Calibri" panose="020F0502020204030204" pitchFamily="34" charset="0"/>
            </a:endParaRPr>
          </a:p>
        </p:txBody>
      </p:sp>
      <p:pic>
        <p:nvPicPr>
          <p:cNvPr id="64" name="Picture 63"/>
          <p:cNvPicPr>
            <a:picLocks noChangeAspect="1"/>
          </p:cNvPicPr>
          <p:nvPr/>
        </p:nvPicPr>
        <p:blipFill>
          <a:blip r:embed="rId40">
            <a:duotone>
              <a:schemeClr val="accent4">
                <a:shade val="45000"/>
                <a:satMod val="135000"/>
              </a:schemeClr>
              <a:prstClr val="white"/>
            </a:duotone>
          </a:blip>
          <a:stretch>
            <a:fillRect/>
          </a:stretch>
        </p:blipFill>
        <p:spPr>
          <a:xfrm>
            <a:off x="2143360" y="5862183"/>
            <a:ext cx="1667108" cy="523948"/>
          </a:xfrm>
          <a:prstGeom prst="rect">
            <a:avLst/>
          </a:prstGeom>
        </p:spPr>
      </p:pic>
      <p:sp>
        <p:nvSpPr>
          <p:cNvPr id="65" name="TextBox 64"/>
          <p:cNvSpPr txBox="1"/>
          <p:nvPr/>
        </p:nvSpPr>
        <p:spPr>
          <a:xfrm>
            <a:off x="2114781" y="6339323"/>
            <a:ext cx="1657582" cy="307777"/>
          </a:xfrm>
          <a:prstGeom prst="rect">
            <a:avLst/>
          </a:prstGeom>
          <a:noFill/>
        </p:spPr>
        <p:txBody>
          <a:bodyPr wrap="square" rtlCol="0">
            <a:spAutoFit/>
          </a:bodyPr>
          <a:lstStyle/>
          <a:p>
            <a:pPr algn="ctr"/>
            <a:r>
              <a:rPr lang="en-US" sz="1400" b="1" dirty="0" smtClean="0">
                <a:solidFill>
                  <a:srgbClr val="5B6770"/>
                </a:solidFill>
                <a:latin typeface="Calibri" panose="020F0502020204030204" pitchFamily="34" charset="0"/>
              </a:rPr>
              <a:t>Dev Services</a:t>
            </a:r>
            <a:endParaRPr lang="en-US" sz="1400" b="1" dirty="0">
              <a:solidFill>
                <a:srgbClr val="5B6770"/>
              </a:solidFill>
              <a:latin typeface="Calibri" panose="020F0502020204030204" pitchFamily="34" charset="0"/>
            </a:endParaRPr>
          </a:p>
        </p:txBody>
      </p:sp>
      <p:pic>
        <p:nvPicPr>
          <p:cNvPr id="66" name="Picture 65"/>
          <p:cNvPicPr>
            <a:picLocks noChangeAspect="1"/>
          </p:cNvPicPr>
          <p:nvPr/>
        </p:nvPicPr>
        <p:blipFill>
          <a:blip r:embed="rId41">
            <a:duotone>
              <a:schemeClr val="accent4">
                <a:shade val="45000"/>
                <a:satMod val="135000"/>
              </a:schemeClr>
              <a:prstClr val="white"/>
            </a:duotone>
          </a:blip>
          <a:stretch>
            <a:fillRect/>
          </a:stretch>
        </p:blipFill>
        <p:spPr>
          <a:xfrm>
            <a:off x="3831903" y="5857420"/>
            <a:ext cx="1686160" cy="533474"/>
          </a:xfrm>
          <a:prstGeom prst="rect">
            <a:avLst/>
          </a:prstGeom>
        </p:spPr>
      </p:pic>
      <p:sp>
        <p:nvSpPr>
          <p:cNvPr id="67" name="TextBox 66"/>
          <p:cNvSpPr txBox="1"/>
          <p:nvPr/>
        </p:nvSpPr>
        <p:spPr>
          <a:xfrm>
            <a:off x="3820229" y="6358401"/>
            <a:ext cx="1657582" cy="307777"/>
          </a:xfrm>
          <a:prstGeom prst="rect">
            <a:avLst/>
          </a:prstGeom>
          <a:noFill/>
        </p:spPr>
        <p:txBody>
          <a:bodyPr wrap="square" rtlCol="0">
            <a:spAutoFit/>
          </a:bodyPr>
          <a:lstStyle/>
          <a:p>
            <a:pPr algn="ctr"/>
            <a:r>
              <a:rPr lang="en-US" sz="1400" b="1" dirty="0" smtClean="0">
                <a:solidFill>
                  <a:srgbClr val="5B6770"/>
                </a:solidFill>
                <a:latin typeface="Calibri" panose="020F0502020204030204" pitchFamily="34" charset="0"/>
              </a:rPr>
              <a:t>Management</a:t>
            </a:r>
            <a:endParaRPr lang="en-US" sz="1400" b="1" dirty="0">
              <a:solidFill>
                <a:srgbClr val="5B6770"/>
              </a:solidFill>
              <a:latin typeface="Calibri" panose="020F0502020204030204" pitchFamily="34" charset="0"/>
            </a:endParaRPr>
          </a:p>
        </p:txBody>
      </p:sp>
      <p:pic>
        <p:nvPicPr>
          <p:cNvPr id="68" name="Picture 67"/>
          <p:cNvPicPr>
            <a:picLocks noChangeAspect="1"/>
          </p:cNvPicPr>
          <p:nvPr/>
        </p:nvPicPr>
        <p:blipFill>
          <a:blip r:embed="rId42">
            <a:duotone>
              <a:schemeClr val="accent4">
                <a:shade val="45000"/>
                <a:satMod val="135000"/>
              </a:schemeClr>
              <a:prstClr val="white"/>
            </a:duotone>
          </a:blip>
          <a:stretch>
            <a:fillRect/>
          </a:stretch>
        </p:blipFill>
        <p:spPr>
          <a:xfrm>
            <a:off x="5529970" y="5866946"/>
            <a:ext cx="1657581" cy="514422"/>
          </a:xfrm>
          <a:prstGeom prst="rect">
            <a:avLst/>
          </a:prstGeom>
        </p:spPr>
      </p:pic>
      <p:sp>
        <p:nvSpPr>
          <p:cNvPr id="69" name="TextBox 68"/>
          <p:cNvSpPr txBox="1"/>
          <p:nvPr/>
        </p:nvSpPr>
        <p:spPr>
          <a:xfrm>
            <a:off x="5445008" y="6354559"/>
            <a:ext cx="1657582" cy="307777"/>
          </a:xfrm>
          <a:prstGeom prst="rect">
            <a:avLst/>
          </a:prstGeom>
          <a:noFill/>
        </p:spPr>
        <p:txBody>
          <a:bodyPr wrap="square" rtlCol="0">
            <a:spAutoFit/>
          </a:bodyPr>
          <a:lstStyle/>
          <a:p>
            <a:pPr algn="ctr"/>
            <a:r>
              <a:rPr lang="en-US" sz="1400" b="1" dirty="0" smtClean="0">
                <a:solidFill>
                  <a:srgbClr val="5B6770"/>
                </a:solidFill>
                <a:latin typeface="Calibri" panose="020F0502020204030204" pitchFamily="34" charset="0"/>
              </a:rPr>
              <a:t>Management</a:t>
            </a:r>
            <a:endParaRPr lang="en-US" sz="1400" b="1" dirty="0">
              <a:solidFill>
                <a:srgbClr val="5B6770"/>
              </a:solidFill>
              <a:latin typeface="Calibri" panose="020F0502020204030204" pitchFamily="34" charset="0"/>
            </a:endParaRPr>
          </a:p>
        </p:txBody>
      </p:sp>
      <p:pic>
        <p:nvPicPr>
          <p:cNvPr id="72" name="Picture 71"/>
          <p:cNvPicPr>
            <a:picLocks noChangeAspect="1"/>
          </p:cNvPicPr>
          <p:nvPr/>
        </p:nvPicPr>
        <p:blipFill>
          <a:blip r:embed="rId43">
            <a:duotone>
              <a:schemeClr val="accent4">
                <a:shade val="45000"/>
                <a:satMod val="135000"/>
              </a:schemeClr>
              <a:prstClr val="white"/>
            </a:duotone>
          </a:blip>
          <a:stretch>
            <a:fillRect/>
          </a:stretch>
        </p:blipFill>
        <p:spPr>
          <a:xfrm>
            <a:off x="8897830" y="5852656"/>
            <a:ext cx="1686160" cy="543001"/>
          </a:xfrm>
          <a:prstGeom prst="rect">
            <a:avLst/>
          </a:prstGeom>
        </p:spPr>
      </p:pic>
      <p:sp>
        <p:nvSpPr>
          <p:cNvPr id="73" name="TextBox 72"/>
          <p:cNvSpPr txBox="1"/>
          <p:nvPr/>
        </p:nvSpPr>
        <p:spPr>
          <a:xfrm>
            <a:off x="8864187" y="6346870"/>
            <a:ext cx="1657582" cy="307777"/>
          </a:xfrm>
          <a:prstGeom prst="rect">
            <a:avLst/>
          </a:prstGeom>
          <a:noFill/>
        </p:spPr>
        <p:txBody>
          <a:bodyPr wrap="square" rtlCol="0">
            <a:spAutoFit/>
          </a:bodyPr>
          <a:lstStyle/>
          <a:p>
            <a:pPr algn="ctr"/>
            <a:r>
              <a:rPr lang="en-US" sz="1400" b="1" dirty="0" smtClean="0">
                <a:solidFill>
                  <a:srgbClr val="5B6770"/>
                </a:solidFill>
                <a:latin typeface="Calibri" panose="020F0502020204030204" pitchFamily="34" charset="0"/>
              </a:rPr>
              <a:t>Security</a:t>
            </a:r>
            <a:endParaRPr lang="en-US" sz="1400" b="1" dirty="0">
              <a:solidFill>
                <a:srgbClr val="5B6770"/>
              </a:solidFill>
              <a:latin typeface="Calibri" panose="020F0502020204030204" pitchFamily="34" charset="0"/>
            </a:endParaRPr>
          </a:p>
        </p:txBody>
      </p:sp>
      <p:cxnSp>
        <p:nvCxnSpPr>
          <p:cNvPr id="74" name="Straight Connector 73"/>
          <p:cNvCxnSpPr/>
          <p:nvPr/>
        </p:nvCxnSpPr>
        <p:spPr>
          <a:xfrm>
            <a:off x="457199" y="6617633"/>
            <a:ext cx="11633200"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9466554" y="6262595"/>
            <a:ext cx="2654955" cy="369332"/>
          </a:xfrm>
          <a:prstGeom prst="rect">
            <a:avLst/>
          </a:prstGeom>
          <a:noFill/>
        </p:spPr>
        <p:txBody>
          <a:bodyPr wrap="square" rtlCol="0">
            <a:spAutoFit/>
          </a:bodyPr>
          <a:lstStyle/>
          <a:p>
            <a:pPr algn="r"/>
            <a:r>
              <a:rPr lang="en-US" b="1" dirty="0" smtClean="0">
                <a:solidFill>
                  <a:srgbClr val="5B6770"/>
                </a:solidFill>
                <a:latin typeface="Calibri" panose="020F0502020204030204" pitchFamily="34" charset="0"/>
              </a:rPr>
              <a:t>Others</a:t>
            </a:r>
            <a:endParaRPr lang="en-US" b="1" dirty="0">
              <a:solidFill>
                <a:srgbClr val="5B6770"/>
              </a:solidFill>
              <a:latin typeface="Calibri" panose="020F0502020204030204" pitchFamily="34" charset="0"/>
            </a:endParaRPr>
          </a:p>
        </p:txBody>
      </p:sp>
      <p:pic>
        <p:nvPicPr>
          <p:cNvPr id="76" name="Picture 75"/>
          <p:cNvPicPr>
            <a:picLocks noChangeAspect="1"/>
          </p:cNvPicPr>
          <p:nvPr/>
        </p:nvPicPr>
        <p:blipFill>
          <a:blip r:embed="rId44">
            <a:duotone>
              <a:schemeClr val="accent4">
                <a:shade val="45000"/>
                <a:satMod val="135000"/>
              </a:schemeClr>
              <a:prstClr val="white"/>
            </a:duotone>
          </a:blip>
          <a:stretch>
            <a:fillRect/>
          </a:stretch>
        </p:blipFill>
        <p:spPr>
          <a:xfrm>
            <a:off x="2143360" y="5212932"/>
            <a:ext cx="1667108" cy="523948"/>
          </a:xfrm>
          <a:prstGeom prst="rect">
            <a:avLst/>
          </a:prstGeom>
        </p:spPr>
      </p:pic>
      <p:pic>
        <p:nvPicPr>
          <p:cNvPr id="83" name="Picture 82"/>
          <p:cNvPicPr>
            <a:picLocks noChangeAspect="1"/>
          </p:cNvPicPr>
          <p:nvPr/>
        </p:nvPicPr>
        <p:blipFill>
          <a:blip r:embed="rId45"/>
          <a:stretch>
            <a:fillRect/>
          </a:stretch>
        </p:blipFill>
        <p:spPr>
          <a:xfrm>
            <a:off x="7060790" y="378506"/>
            <a:ext cx="1633764" cy="487768"/>
          </a:xfrm>
          <a:prstGeom prst="rect">
            <a:avLst/>
          </a:prstGeom>
        </p:spPr>
      </p:pic>
      <p:pic>
        <p:nvPicPr>
          <p:cNvPr id="84" name="Picture 83"/>
          <p:cNvPicPr>
            <a:picLocks noChangeAspect="1"/>
          </p:cNvPicPr>
          <p:nvPr/>
        </p:nvPicPr>
        <p:blipFill>
          <a:blip r:embed="rId46"/>
          <a:stretch>
            <a:fillRect/>
          </a:stretch>
        </p:blipFill>
        <p:spPr>
          <a:xfrm>
            <a:off x="8778205" y="375688"/>
            <a:ext cx="1619474" cy="488863"/>
          </a:xfrm>
          <a:prstGeom prst="rect">
            <a:avLst/>
          </a:prstGeom>
        </p:spPr>
      </p:pic>
      <p:pic>
        <p:nvPicPr>
          <p:cNvPr id="85" name="Picture 84"/>
          <p:cNvPicPr>
            <a:picLocks noChangeAspect="1"/>
          </p:cNvPicPr>
          <p:nvPr/>
        </p:nvPicPr>
        <p:blipFill>
          <a:blip r:embed="rId47"/>
          <a:stretch>
            <a:fillRect/>
          </a:stretch>
        </p:blipFill>
        <p:spPr>
          <a:xfrm>
            <a:off x="10483072" y="371535"/>
            <a:ext cx="1607327" cy="505988"/>
          </a:xfrm>
          <a:prstGeom prst="rect">
            <a:avLst/>
          </a:prstGeom>
        </p:spPr>
      </p:pic>
      <p:sp>
        <p:nvSpPr>
          <p:cNvPr id="86" name="TextBox 85"/>
          <p:cNvSpPr txBox="1"/>
          <p:nvPr/>
        </p:nvSpPr>
        <p:spPr>
          <a:xfrm>
            <a:off x="7182789" y="453075"/>
            <a:ext cx="1443853" cy="307777"/>
          </a:xfrm>
          <a:prstGeom prst="rect">
            <a:avLst/>
          </a:prstGeom>
          <a:noFill/>
        </p:spPr>
        <p:txBody>
          <a:bodyPr wrap="square" rtlCol="0">
            <a:spAutoFit/>
          </a:bodyPr>
          <a:lstStyle/>
          <a:p>
            <a:pPr algn="ctr"/>
            <a:r>
              <a:rPr lang="en-US" sz="1400" b="1" dirty="0" smtClean="0">
                <a:solidFill>
                  <a:schemeClr val="bg1"/>
                </a:solidFill>
                <a:latin typeface="Calibri" panose="020F0502020204030204" pitchFamily="34" charset="0"/>
              </a:rPr>
              <a:t>35 - Complete</a:t>
            </a:r>
            <a:endParaRPr lang="en-US" sz="1400" b="1" dirty="0">
              <a:solidFill>
                <a:schemeClr val="bg1"/>
              </a:solidFill>
              <a:latin typeface="Calibri" panose="020F0502020204030204" pitchFamily="34" charset="0"/>
            </a:endParaRPr>
          </a:p>
        </p:txBody>
      </p:sp>
      <p:sp>
        <p:nvSpPr>
          <p:cNvPr id="87" name="TextBox 86"/>
          <p:cNvSpPr txBox="1"/>
          <p:nvPr/>
        </p:nvSpPr>
        <p:spPr>
          <a:xfrm>
            <a:off x="8864187" y="449555"/>
            <a:ext cx="1443853" cy="307777"/>
          </a:xfrm>
          <a:prstGeom prst="rect">
            <a:avLst/>
          </a:prstGeom>
          <a:noFill/>
        </p:spPr>
        <p:txBody>
          <a:bodyPr wrap="square" rtlCol="0">
            <a:spAutoFit/>
          </a:bodyPr>
          <a:lstStyle/>
          <a:p>
            <a:pPr algn="ctr"/>
            <a:r>
              <a:rPr lang="en-US" sz="1400" b="1" dirty="0">
                <a:solidFill>
                  <a:schemeClr val="bg1"/>
                </a:solidFill>
                <a:latin typeface="Calibri" panose="020F0502020204030204" pitchFamily="34" charset="0"/>
              </a:rPr>
              <a:t>6</a:t>
            </a:r>
            <a:r>
              <a:rPr lang="en-US" sz="1400" b="1" dirty="0" smtClean="0">
                <a:solidFill>
                  <a:schemeClr val="bg1"/>
                </a:solidFill>
                <a:latin typeface="Calibri" panose="020F0502020204030204" pitchFamily="34" charset="0"/>
              </a:rPr>
              <a:t> – Target 3Q/17</a:t>
            </a:r>
            <a:endParaRPr lang="en-US" sz="1400" b="1" dirty="0">
              <a:solidFill>
                <a:schemeClr val="bg1"/>
              </a:solidFill>
              <a:latin typeface="Calibri" panose="020F0502020204030204" pitchFamily="34" charset="0"/>
            </a:endParaRPr>
          </a:p>
        </p:txBody>
      </p:sp>
      <p:sp>
        <p:nvSpPr>
          <p:cNvPr id="88" name="TextBox 87"/>
          <p:cNvSpPr txBox="1"/>
          <p:nvPr/>
        </p:nvSpPr>
        <p:spPr>
          <a:xfrm>
            <a:off x="10564808" y="443665"/>
            <a:ext cx="1443853" cy="307777"/>
          </a:xfrm>
          <a:prstGeom prst="rect">
            <a:avLst/>
          </a:prstGeom>
          <a:noFill/>
        </p:spPr>
        <p:txBody>
          <a:bodyPr wrap="square" rtlCol="0">
            <a:spAutoFit/>
          </a:bodyPr>
          <a:lstStyle/>
          <a:p>
            <a:pPr algn="ctr"/>
            <a:r>
              <a:rPr lang="en-US" sz="1400" b="1" dirty="0" smtClean="0">
                <a:solidFill>
                  <a:schemeClr val="bg1"/>
                </a:solidFill>
                <a:latin typeface="Calibri" panose="020F0502020204030204" pitchFamily="34" charset="0"/>
              </a:rPr>
              <a:t>? -  Future</a:t>
            </a:r>
            <a:endParaRPr lang="en-US" sz="1400" b="1" dirty="0">
              <a:solidFill>
                <a:schemeClr val="bg1"/>
              </a:solidFill>
              <a:latin typeface="Calibri" panose="020F0502020204030204" pitchFamily="34" charset="0"/>
            </a:endParaRPr>
          </a:p>
        </p:txBody>
      </p:sp>
      <p:sp>
        <p:nvSpPr>
          <p:cNvPr id="90" name="TextBox 89"/>
          <p:cNvSpPr txBox="1"/>
          <p:nvPr/>
        </p:nvSpPr>
        <p:spPr>
          <a:xfrm>
            <a:off x="7197078" y="6348390"/>
            <a:ext cx="1657582" cy="307777"/>
          </a:xfrm>
          <a:prstGeom prst="rect">
            <a:avLst/>
          </a:prstGeom>
          <a:noFill/>
        </p:spPr>
        <p:txBody>
          <a:bodyPr wrap="square" rtlCol="0">
            <a:spAutoFit/>
          </a:bodyPr>
          <a:lstStyle/>
          <a:p>
            <a:pPr algn="ctr"/>
            <a:r>
              <a:rPr lang="en-US" sz="1400" b="1" dirty="0" smtClean="0">
                <a:solidFill>
                  <a:srgbClr val="5B6770"/>
                </a:solidFill>
                <a:latin typeface="Calibri" panose="020F0502020204030204" pitchFamily="34" charset="0"/>
              </a:rPr>
              <a:t>Dashboard</a:t>
            </a:r>
            <a:endParaRPr lang="en-US" sz="1400" b="1" dirty="0">
              <a:solidFill>
                <a:srgbClr val="5B6770"/>
              </a:solidFill>
              <a:latin typeface="Calibri" panose="020F0502020204030204" pitchFamily="34" charset="0"/>
            </a:endParaRPr>
          </a:p>
        </p:txBody>
      </p:sp>
      <p:cxnSp>
        <p:nvCxnSpPr>
          <p:cNvPr id="91" name="Straight Connector 90"/>
          <p:cNvCxnSpPr/>
          <p:nvPr/>
        </p:nvCxnSpPr>
        <p:spPr>
          <a:xfrm>
            <a:off x="457199" y="6617633"/>
            <a:ext cx="11633200"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92" name="Picture 91"/>
          <p:cNvPicPr>
            <a:picLocks noChangeAspect="1"/>
          </p:cNvPicPr>
          <p:nvPr/>
        </p:nvPicPr>
        <p:blipFill>
          <a:blip r:embed="rId48">
            <a:duotone>
              <a:schemeClr val="accent4">
                <a:shade val="45000"/>
                <a:satMod val="135000"/>
              </a:schemeClr>
              <a:prstClr val="white"/>
            </a:duotone>
          </a:blip>
          <a:stretch>
            <a:fillRect/>
          </a:stretch>
        </p:blipFill>
        <p:spPr>
          <a:xfrm>
            <a:off x="7198127" y="5861984"/>
            <a:ext cx="1667108" cy="523948"/>
          </a:xfrm>
          <a:prstGeom prst="rect">
            <a:avLst/>
          </a:prstGeom>
        </p:spPr>
      </p:pic>
    </p:spTree>
    <p:extLst>
      <p:ext uri="{BB962C8B-B14F-4D97-AF65-F5344CB8AC3E}">
        <p14:creationId xmlns:p14="http://schemas.microsoft.com/office/powerpoint/2010/main" val="3598875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8328"/>
            <a:ext cx="11283696" cy="480822"/>
          </a:xfrm>
        </p:spPr>
        <p:txBody>
          <a:bodyPr/>
          <a:lstStyle/>
          <a:p>
            <a:r>
              <a:rPr lang="en-US" dirty="0" smtClean="0"/>
              <a:t>Developed Services – EOY 2016 and Future </a:t>
            </a:r>
            <a:endParaRPr lang="en-US" dirty="0"/>
          </a:p>
        </p:txBody>
      </p:sp>
      <p:sp>
        <p:nvSpPr>
          <p:cNvPr id="4" name="Footer Placeholder 3"/>
          <p:cNvSpPr>
            <a:spLocks noGrp="1"/>
          </p:cNvSpPr>
          <p:nvPr>
            <p:ph type="ftr" sz="quarter" idx="11"/>
          </p:nvPr>
        </p:nvSpPr>
        <p:spPr/>
        <p:txBody>
          <a:bodyPr/>
          <a:lstStyle/>
          <a:p>
            <a:r>
              <a:rPr lang="en-US" dirty="0" smtClean="0"/>
              <a:t>BOEING PROPRIETARY</a:t>
            </a:r>
            <a:endParaRPr lang="en-US" dirty="0"/>
          </a:p>
        </p:txBody>
      </p:sp>
      <p:sp>
        <p:nvSpPr>
          <p:cNvPr id="5" name="Slide Number Placeholder 4"/>
          <p:cNvSpPr>
            <a:spLocks noGrp="1"/>
          </p:cNvSpPr>
          <p:nvPr>
            <p:ph type="sldNum" sz="quarter" idx="4"/>
          </p:nvPr>
        </p:nvSpPr>
        <p:spPr/>
        <p:txBody>
          <a:bodyPr/>
          <a:lstStyle/>
          <a:p>
            <a:r>
              <a:rPr lang="en-US" dirty="0" smtClean="0"/>
              <a:t>Author, </a:t>
            </a:r>
            <a:fld id="{7C8DCA4D-5940-4BF7-ADB7-F21FF107D4C4}" type="datetime1">
              <a:rPr lang="en-US" smtClean="0"/>
              <a:pPr/>
              <a:t>3/31/2017</a:t>
            </a:fld>
            <a:r>
              <a:rPr lang="en-US" dirty="0" smtClean="0"/>
              <a:t>, Filename.ppt</a:t>
            </a:r>
            <a:r>
              <a:rPr lang="en-US" sz="800" dirty="0" smtClean="0"/>
              <a:t> </a:t>
            </a:r>
            <a:r>
              <a:rPr lang="en-US" sz="1000" dirty="0" smtClean="0"/>
              <a:t>| </a:t>
            </a:r>
            <a:fld id="{689318A1-174D-4DEE-8106-03A37B9BCF15}" type="slidenum">
              <a:rPr lang="en-US" sz="1000" smtClean="0"/>
              <a:pPr/>
              <a:t>5</a:t>
            </a:fld>
            <a:endParaRPr lang="en-US" sz="1000" dirty="0"/>
          </a:p>
        </p:txBody>
      </p:sp>
      <p:graphicFrame>
        <p:nvGraphicFramePr>
          <p:cNvPr id="8" name="Table 7"/>
          <p:cNvGraphicFramePr>
            <a:graphicFrameLocks noGrp="1"/>
          </p:cNvGraphicFramePr>
          <p:nvPr>
            <p:extLst>
              <p:ext uri="{D42A27DB-BD31-4B8C-83A1-F6EECF244321}">
                <p14:modId xmlns:p14="http://schemas.microsoft.com/office/powerpoint/2010/main" val="3490326881"/>
              </p:ext>
            </p:extLst>
          </p:nvPr>
        </p:nvGraphicFramePr>
        <p:xfrm>
          <a:off x="270080" y="1557154"/>
          <a:ext cx="3691288" cy="4943550"/>
        </p:xfrm>
        <a:graphic>
          <a:graphicData uri="http://schemas.openxmlformats.org/drawingml/2006/table">
            <a:tbl>
              <a:tblPr firstRow="1" bandRow="1">
                <a:tableStyleId>{5C22544A-7EE6-4342-B048-85BDC9FD1C3A}</a:tableStyleId>
              </a:tblPr>
              <a:tblGrid>
                <a:gridCol w="1845644"/>
                <a:gridCol w="1845644"/>
              </a:tblGrid>
              <a:tr h="604662">
                <a:tc>
                  <a:txBody>
                    <a:bodyPr/>
                    <a:lstStyle/>
                    <a:p>
                      <a:r>
                        <a:rPr lang="en-US" dirty="0" smtClean="0">
                          <a:latin typeface="Calibri" panose="020F0502020204030204" pitchFamily="34" charset="0"/>
                        </a:rPr>
                        <a:t>Completed</a:t>
                      </a:r>
                      <a:endParaRPr lang="en-US" dirty="0">
                        <a:latin typeface="Calibri" panose="020F0502020204030204" pitchFamily="34" charset="0"/>
                      </a:endParaRPr>
                    </a:p>
                  </a:txBody>
                  <a:tcPr>
                    <a:solidFill>
                      <a:srgbClr val="81BC00"/>
                    </a:solidFill>
                  </a:tcPr>
                </a:tc>
                <a:tc>
                  <a:txBody>
                    <a:bodyPr/>
                    <a:lstStyle/>
                    <a:p>
                      <a:r>
                        <a:rPr lang="en-US" dirty="0" smtClean="0"/>
                        <a:t>Category</a:t>
                      </a:r>
                      <a:endParaRPr lang="en-US" dirty="0"/>
                    </a:p>
                  </a:txBody>
                  <a:tcPr>
                    <a:solidFill>
                      <a:srgbClr val="81BC00"/>
                    </a:solidFill>
                  </a:tcPr>
                </a:tc>
              </a:tr>
              <a:tr h="604662">
                <a:tc>
                  <a:txBody>
                    <a:bodyPr/>
                    <a:lstStyle/>
                    <a:p>
                      <a:r>
                        <a:rPr lang="en-US" dirty="0" smtClean="0">
                          <a:latin typeface="Calibri" panose="020F0502020204030204" pitchFamily="34" charset="0"/>
                        </a:rPr>
                        <a:t>Network</a:t>
                      </a:r>
                      <a:r>
                        <a:rPr lang="en-US" baseline="0" dirty="0" smtClean="0">
                          <a:latin typeface="Calibri" panose="020F0502020204030204" pitchFamily="34" charset="0"/>
                        </a:rPr>
                        <a:t> </a:t>
                      </a:r>
                      <a:r>
                        <a:rPr lang="en-US" dirty="0" smtClean="0">
                          <a:latin typeface="Calibri" panose="020F0502020204030204" pitchFamily="34" charset="0"/>
                        </a:rPr>
                        <a:t>Security Perimeter</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Security</a:t>
                      </a:r>
                      <a:endParaRPr lang="en-US" dirty="0">
                        <a:latin typeface="Calibri" panose="020F0502020204030204" pitchFamily="34" charset="0"/>
                      </a:endParaRPr>
                    </a:p>
                  </a:txBody>
                  <a:tcPr/>
                </a:tc>
              </a:tr>
              <a:tr h="604662">
                <a:tc>
                  <a:txBody>
                    <a:bodyPr/>
                    <a:lstStyle/>
                    <a:p>
                      <a:r>
                        <a:rPr lang="en-US" dirty="0" smtClean="0">
                          <a:latin typeface="Calibri" panose="020F0502020204030204" pitchFamily="34" charset="0"/>
                        </a:rPr>
                        <a:t>Account</a:t>
                      </a:r>
                      <a:r>
                        <a:rPr lang="en-US" baseline="0" dirty="0" smtClean="0">
                          <a:latin typeface="Calibri" panose="020F0502020204030204" pitchFamily="34" charset="0"/>
                        </a:rPr>
                        <a:t> Management</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IAM</a:t>
                      </a:r>
                      <a:endParaRPr lang="en-US" dirty="0">
                        <a:latin typeface="Calibri" panose="020F0502020204030204" pitchFamily="34" charset="0"/>
                      </a:endParaRPr>
                    </a:p>
                  </a:txBody>
                  <a:tcPr/>
                </a:tc>
              </a:tr>
              <a:tr h="604662">
                <a:tc>
                  <a:txBody>
                    <a:bodyPr/>
                    <a:lstStyle/>
                    <a:p>
                      <a:r>
                        <a:rPr lang="en-US" dirty="0" smtClean="0">
                          <a:latin typeface="Calibri" panose="020F0502020204030204" pitchFamily="34" charset="0"/>
                        </a:rPr>
                        <a:t>Key Management</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Security</a:t>
                      </a:r>
                      <a:endParaRPr lang="en-US" dirty="0">
                        <a:latin typeface="Calibri" panose="020F0502020204030204" pitchFamily="34" charset="0"/>
                      </a:endParaRPr>
                    </a:p>
                  </a:txBody>
                  <a:tcPr/>
                </a:tc>
              </a:tr>
              <a:tr h="604662">
                <a:tc>
                  <a:txBody>
                    <a:bodyPr/>
                    <a:lstStyle/>
                    <a:p>
                      <a:r>
                        <a:rPr lang="en-US" dirty="0" smtClean="0">
                          <a:latin typeface="Calibri" panose="020F0502020204030204" pitchFamily="34" charset="0"/>
                        </a:rPr>
                        <a:t>Internal Dev Stack</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Developer Tools</a:t>
                      </a:r>
                      <a:endParaRPr lang="en-US" dirty="0">
                        <a:latin typeface="Calibri" panose="020F0502020204030204" pitchFamily="34" charset="0"/>
                      </a:endParaRPr>
                    </a:p>
                  </a:txBody>
                  <a:tcPr/>
                </a:tc>
              </a:tr>
              <a:tr h="604662">
                <a:tc>
                  <a:txBody>
                    <a:bodyPr/>
                    <a:lstStyle/>
                    <a:p>
                      <a:r>
                        <a:rPr lang="en-US" dirty="0" err="1" smtClean="0">
                          <a:latin typeface="Calibri" panose="020F0502020204030204" pitchFamily="34" charset="0"/>
                        </a:rPr>
                        <a:t>IaaS</a:t>
                      </a:r>
                      <a:r>
                        <a:rPr lang="en-US" baseline="0" dirty="0" smtClean="0">
                          <a:latin typeface="Calibri" panose="020F0502020204030204" pitchFamily="34" charset="0"/>
                        </a:rPr>
                        <a:t> Automation</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Automation</a:t>
                      </a:r>
                      <a:endParaRPr lang="en-US" dirty="0">
                        <a:latin typeface="Calibri" panose="020F0502020204030204" pitchFamily="34" charset="0"/>
                      </a:endParaRPr>
                    </a:p>
                  </a:txBody>
                  <a:tcPr/>
                </a:tc>
              </a:tr>
              <a:tr h="604662">
                <a:tc>
                  <a:txBody>
                    <a:bodyPr/>
                    <a:lstStyle/>
                    <a:p>
                      <a:endParaRPr lang="en-US">
                        <a:latin typeface="Calibri" panose="020F0502020204030204" pitchFamily="34" charset="0"/>
                      </a:endParaRPr>
                    </a:p>
                  </a:txBody>
                  <a:tcPr/>
                </a:tc>
                <a:tc>
                  <a:txBody>
                    <a:bodyPr/>
                    <a:lstStyle/>
                    <a:p>
                      <a:endParaRPr lang="en-US" dirty="0">
                        <a:latin typeface="Calibri" panose="020F0502020204030204" pitchFamily="34" charset="0"/>
                      </a:endParaRPr>
                    </a:p>
                  </a:txBody>
                  <a:tcPr/>
                </a:tc>
              </a:tr>
              <a:tr h="604662">
                <a:tc>
                  <a:txBody>
                    <a:bodyPr/>
                    <a:lstStyle/>
                    <a:p>
                      <a:endParaRPr lang="en-US">
                        <a:latin typeface="Calibri" panose="020F0502020204030204" pitchFamily="34" charset="0"/>
                      </a:endParaRPr>
                    </a:p>
                  </a:txBody>
                  <a:tcPr/>
                </a:tc>
                <a:tc>
                  <a:txBody>
                    <a:bodyPr/>
                    <a:lstStyle/>
                    <a:p>
                      <a:endParaRPr lang="en-US" dirty="0">
                        <a:latin typeface="Calibri" panose="020F0502020204030204" pitchFamily="34" charset="0"/>
                      </a:endParaRP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903703101"/>
              </p:ext>
            </p:extLst>
          </p:nvPr>
        </p:nvGraphicFramePr>
        <p:xfrm>
          <a:off x="4103979" y="1557154"/>
          <a:ext cx="3980866" cy="4998237"/>
        </p:xfrm>
        <a:graphic>
          <a:graphicData uri="http://schemas.openxmlformats.org/drawingml/2006/table">
            <a:tbl>
              <a:tblPr firstRow="1" bandRow="1">
                <a:tableStyleId>{5C22544A-7EE6-4342-B048-85BDC9FD1C3A}</a:tableStyleId>
              </a:tblPr>
              <a:tblGrid>
                <a:gridCol w="1990433"/>
                <a:gridCol w="1990433"/>
              </a:tblGrid>
              <a:tr h="694013">
                <a:tc>
                  <a:txBody>
                    <a:bodyPr/>
                    <a:lstStyle/>
                    <a:p>
                      <a:r>
                        <a:rPr lang="en-US" dirty="0" smtClean="0">
                          <a:latin typeface="Calibri" panose="020F0502020204030204" pitchFamily="34" charset="0"/>
                        </a:rPr>
                        <a:t>In Progress – Target EOY</a:t>
                      </a:r>
                      <a:r>
                        <a:rPr lang="en-US" baseline="0" dirty="0" smtClean="0">
                          <a:latin typeface="Calibri" panose="020F0502020204030204" pitchFamily="34" charset="0"/>
                        </a:rPr>
                        <a:t> 2016</a:t>
                      </a:r>
                      <a:endParaRPr lang="en-US" dirty="0">
                        <a:latin typeface="Calibri" panose="020F0502020204030204" pitchFamily="34" charset="0"/>
                      </a:endParaRPr>
                    </a:p>
                  </a:txBody>
                  <a:tcPr>
                    <a:solidFill>
                      <a:srgbClr val="0070C0"/>
                    </a:solidFill>
                  </a:tcPr>
                </a:tc>
                <a:tc>
                  <a:txBody>
                    <a:bodyPr/>
                    <a:lstStyle/>
                    <a:p>
                      <a:r>
                        <a:rPr lang="en-US" dirty="0" smtClean="0"/>
                        <a:t>Category</a:t>
                      </a:r>
                      <a:endParaRPr lang="en-US" dirty="0"/>
                    </a:p>
                  </a:txBody>
                  <a:tcPr>
                    <a:solidFill>
                      <a:srgbClr val="0070C0"/>
                    </a:solidFill>
                  </a:tcPr>
                </a:tc>
              </a:tr>
              <a:tr h="655610">
                <a:tc>
                  <a:txBody>
                    <a:bodyPr/>
                    <a:lstStyle/>
                    <a:p>
                      <a:r>
                        <a:rPr lang="en-US" dirty="0" err="1" smtClean="0">
                          <a:latin typeface="Calibri" panose="020F0502020204030204" pitchFamily="34" charset="0"/>
                        </a:rPr>
                        <a:t>Gitlab</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Developer</a:t>
                      </a:r>
                      <a:r>
                        <a:rPr lang="en-US" baseline="0" dirty="0" smtClean="0">
                          <a:latin typeface="Calibri" panose="020F0502020204030204" pitchFamily="34" charset="0"/>
                        </a:rPr>
                        <a:t> Tools</a:t>
                      </a:r>
                      <a:endParaRPr lang="en-US" dirty="0">
                        <a:latin typeface="Calibri" panose="020F0502020204030204" pitchFamily="34" charset="0"/>
                      </a:endParaRPr>
                    </a:p>
                  </a:txBody>
                  <a:tcPr/>
                </a:tc>
              </a:tr>
              <a:tr h="603093">
                <a:tc>
                  <a:txBody>
                    <a:bodyPr/>
                    <a:lstStyle/>
                    <a:p>
                      <a:r>
                        <a:rPr lang="en-US" dirty="0" smtClean="0">
                          <a:latin typeface="Calibri" panose="020F0502020204030204" pitchFamily="34" charset="0"/>
                        </a:rPr>
                        <a:t>Jenkins</a:t>
                      </a:r>
                      <a:endParaRPr lang="en-US" dirty="0">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rPr>
                        <a:t>Developer</a:t>
                      </a:r>
                      <a:r>
                        <a:rPr lang="en-US" baseline="0" dirty="0" smtClean="0">
                          <a:latin typeface="Calibri" panose="020F0502020204030204" pitchFamily="34" charset="0"/>
                        </a:rPr>
                        <a:t> Tools</a:t>
                      </a:r>
                      <a:endParaRPr lang="en-US" dirty="0">
                        <a:latin typeface="Calibri" panose="020F0502020204030204" pitchFamily="34" charset="0"/>
                      </a:endParaRPr>
                    </a:p>
                  </a:txBody>
                  <a:tcPr/>
                </a:tc>
              </a:tr>
              <a:tr h="598618">
                <a:tc>
                  <a:txBody>
                    <a:bodyPr/>
                    <a:lstStyle/>
                    <a:p>
                      <a:r>
                        <a:rPr lang="en-US" dirty="0" smtClean="0">
                          <a:latin typeface="Calibri" panose="020F0502020204030204" pitchFamily="34" charset="0"/>
                        </a:rPr>
                        <a:t>Chef</a:t>
                      </a:r>
                      <a:endParaRPr lang="en-US" dirty="0">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rPr>
                        <a:t>Developer</a:t>
                      </a:r>
                      <a:r>
                        <a:rPr lang="en-US" baseline="0" dirty="0" smtClean="0">
                          <a:latin typeface="Calibri" panose="020F0502020204030204" pitchFamily="34" charset="0"/>
                        </a:rPr>
                        <a:t> Tools</a:t>
                      </a:r>
                      <a:endParaRPr lang="en-US" dirty="0">
                        <a:latin typeface="Calibri" panose="020F0502020204030204" pitchFamily="34" charset="0"/>
                      </a:endParaRPr>
                    </a:p>
                  </a:txBody>
                  <a:tcPr/>
                </a:tc>
              </a:tr>
              <a:tr h="655610">
                <a:tc>
                  <a:txBody>
                    <a:bodyPr/>
                    <a:lstStyle/>
                    <a:p>
                      <a:r>
                        <a:rPr lang="en-US" dirty="0" err="1" smtClean="0">
                          <a:latin typeface="Calibri" panose="020F0502020204030204" pitchFamily="34" charset="0"/>
                        </a:rPr>
                        <a:t>Artifactory</a:t>
                      </a:r>
                      <a:endParaRPr lang="en-US" dirty="0">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rPr>
                        <a:t>Developer</a:t>
                      </a:r>
                      <a:r>
                        <a:rPr lang="en-US" baseline="0" dirty="0" smtClean="0">
                          <a:latin typeface="Calibri" panose="020F0502020204030204" pitchFamily="34" charset="0"/>
                        </a:rPr>
                        <a:t> Tools</a:t>
                      </a:r>
                      <a:endParaRPr lang="en-US" dirty="0" smtClean="0">
                        <a:latin typeface="Calibri" panose="020F0502020204030204" pitchFamily="34" charset="0"/>
                      </a:endParaRPr>
                    </a:p>
                  </a:txBody>
                  <a:tcPr/>
                </a:tc>
              </a:tr>
              <a:tr h="694013">
                <a:tc>
                  <a:txBody>
                    <a:bodyPr/>
                    <a:lstStyle/>
                    <a:p>
                      <a:r>
                        <a:rPr lang="en-US" dirty="0" smtClean="0">
                          <a:latin typeface="Calibri" panose="020F0502020204030204" pitchFamily="34" charset="0"/>
                        </a:rPr>
                        <a:t>NPM,</a:t>
                      </a:r>
                      <a:r>
                        <a:rPr lang="en-US" baseline="0" dirty="0" smtClean="0">
                          <a:latin typeface="Calibri" panose="020F0502020204030204" pitchFamily="34" charset="0"/>
                        </a:rPr>
                        <a:t> </a:t>
                      </a:r>
                      <a:r>
                        <a:rPr lang="en-US" baseline="0" dirty="0" err="1" smtClean="0">
                          <a:latin typeface="Calibri" panose="020F0502020204030204" pitchFamily="34" charset="0"/>
                        </a:rPr>
                        <a:t>GNUGet</a:t>
                      </a:r>
                      <a:r>
                        <a:rPr lang="en-US" baseline="0" dirty="0" smtClean="0">
                          <a:latin typeface="Calibri" panose="020F0502020204030204" pitchFamily="34" charset="0"/>
                        </a:rPr>
                        <a:t>, Maven, Artifact</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Repositories</a:t>
                      </a:r>
                      <a:endParaRPr lang="en-US" dirty="0">
                        <a:latin typeface="Calibri" panose="020F0502020204030204" pitchFamily="34" charset="0"/>
                      </a:endParaRPr>
                    </a:p>
                  </a:txBody>
                  <a:tcPr/>
                </a:tc>
              </a:tr>
              <a:tr h="10425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Calibri" panose="020F0502020204030204" pitchFamily="34" charset="0"/>
                        </a:rPr>
                        <a:t>Docker</a:t>
                      </a:r>
                      <a:r>
                        <a:rPr lang="en-US" dirty="0" smtClean="0">
                          <a:latin typeface="Calibri" panose="020F0502020204030204" pitchFamily="34" charset="0"/>
                        </a:rPr>
                        <a:t> Registry</a:t>
                      </a:r>
                      <a:br>
                        <a:rPr lang="en-US" dirty="0" smtClean="0">
                          <a:latin typeface="Calibri" panose="020F0502020204030204" pitchFamily="34" charset="0"/>
                        </a:rPr>
                      </a:br>
                      <a:r>
                        <a:rPr lang="en-US" sz="1600" dirty="0" smtClean="0">
                          <a:latin typeface="Calibri" panose="020F0502020204030204" pitchFamily="34" charset="0"/>
                        </a:rPr>
                        <a:t>(Supporting Swarm Kubernetes, </a:t>
                      </a:r>
                      <a:r>
                        <a:rPr lang="en-US" sz="1600" dirty="0" err="1" smtClean="0">
                          <a:latin typeface="Calibri" panose="020F0502020204030204" pitchFamily="34" charset="0"/>
                        </a:rPr>
                        <a:t>Mesos</a:t>
                      </a:r>
                      <a:r>
                        <a:rPr lang="en-US" sz="1600" dirty="0" smtClean="0">
                          <a:latin typeface="Calibri" panose="020F0502020204030204" pitchFamily="34" charset="0"/>
                        </a:rPr>
                        <a:t> &amp; more)</a:t>
                      </a:r>
                      <a:endParaRPr lang="en-US" sz="2000" dirty="0">
                        <a:latin typeface="Calibri" panose="020F0502020204030204" pitchFamily="34" charset="0"/>
                      </a:endParaRPr>
                    </a:p>
                  </a:txBody>
                  <a:tcPr/>
                </a:tc>
                <a:tc>
                  <a:txBody>
                    <a:bodyPr/>
                    <a:lstStyle/>
                    <a:p>
                      <a:r>
                        <a:rPr lang="en-US" sz="1800" dirty="0" smtClean="0">
                          <a:latin typeface="Calibri" panose="020F0502020204030204" pitchFamily="34" charset="0"/>
                        </a:rPr>
                        <a:t>Container Orchestration</a:t>
                      </a:r>
                      <a:endParaRPr lang="en-US" sz="1800" dirty="0">
                        <a:latin typeface="Calibri" panose="020F0502020204030204" pitchFamily="34" charset="0"/>
                      </a:endParaRPr>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717815840"/>
              </p:ext>
            </p:extLst>
          </p:nvPr>
        </p:nvGraphicFramePr>
        <p:xfrm>
          <a:off x="8227456" y="1557154"/>
          <a:ext cx="3691288" cy="4988760"/>
        </p:xfrm>
        <a:graphic>
          <a:graphicData uri="http://schemas.openxmlformats.org/drawingml/2006/table">
            <a:tbl>
              <a:tblPr firstRow="1" bandRow="1">
                <a:tableStyleId>{5C22544A-7EE6-4342-B048-85BDC9FD1C3A}</a:tableStyleId>
              </a:tblPr>
              <a:tblGrid>
                <a:gridCol w="1845644"/>
                <a:gridCol w="1845644"/>
              </a:tblGrid>
              <a:tr h="631038">
                <a:tc>
                  <a:txBody>
                    <a:bodyPr/>
                    <a:lstStyle/>
                    <a:p>
                      <a:r>
                        <a:rPr lang="en-US" dirty="0" smtClean="0">
                          <a:latin typeface="Calibri" panose="020F0502020204030204" pitchFamily="34" charset="0"/>
                        </a:rPr>
                        <a:t>Future – </a:t>
                      </a:r>
                      <a:br>
                        <a:rPr lang="en-US" dirty="0" smtClean="0">
                          <a:latin typeface="Calibri" panose="020F0502020204030204" pitchFamily="34" charset="0"/>
                        </a:rPr>
                      </a:br>
                      <a:r>
                        <a:rPr lang="en-US" dirty="0" smtClean="0">
                          <a:latin typeface="Calibri" panose="020F0502020204030204" pitchFamily="34" charset="0"/>
                        </a:rPr>
                        <a:t>Target</a:t>
                      </a:r>
                      <a:r>
                        <a:rPr lang="en-US" baseline="0" dirty="0" smtClean="0">
                          <a:latin typeface="Calibri" panose="020F0502020204030204" pitchFamily="34" charset="0"/>
                        </a:rPr>
                        <a:t> 2Q/17</a:t>
                      </a:r>
                      <a:endParaRPr lang="en-US" dirty="0">
                        <a:latin typeface="Calibri" panose="020F0502020204030204" pitchFamily="34" charset="0"/>
                      </a:endParaRPr>
                    </a:p>
                  </a:txBody>
                  <a:tcPr>
                    <a:solidFill>
                      <a:srgbClr val="A3AAAE"/>
                    </a:solidFill>
                  </a:tcPr>
                </a:tc>
                <a:tc>
                  <a:txBody>
                    <a:bodyPr/>
                    <a:lstStyle/>
                    <a:p>
                      <a:r>
                        <a:rPr lang="en-US" dirty="0" smtClean="0"/>
                        <a:t>Category</a:t>
                      </a:r>
                      <a:endParaRPr lang="en-US" dirty="0"/>
                    </a:p>
                  </a:txBody>
                  <a:tcPr>
                    <a:solidFill>
                      <a:srgbClr val="A3AAAE"/>
                    </a:solidFill>
                  </a:tcPr>
                </a:tc>
              </a:tr>
              <a:tr h="631038">
                <a:tc>
                  <a:txBody>
                    <a:bodyPr/>
                    <a:lstStyle/>
                    <a:p>
                      <a:r>
                        <a:rPr lang="en-US" dirty="0" smtClean="0">
                          <a:latin typeface="Calibri" panose="020F0502020204030204" pitchFamily="34" charset="0"/>
                        </a:rPr>
                        <a:t>Sonar Cube</a:t>
                      </a:r>
                      <a:endParaRPr lang="en-US" dirty="0">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rPr>
                        <a:t>Test</a:t>
                      </a:r>
                      <a:r>
                        <a:rPr lang="en-US" baseline="0" dirty="0" smtClean="0">
                          <a:latin typeface="Calibri" panose="020F0502020204030204" pitchFamily="34" charset="0"/>
                        </a:rPr>
                        <a:t> Automation</a:t>
                      </a:r>
                      <a:endParaRPr lang="en-US" dirty="0" smtClean="0">
                        <a:latin typeface="Calibri" panose="020F0502020204030204" pitchFamily="34" charset="0"/>
                      </a:endParaRPr>
                    </a:p>
                    <a:p>
                      <a:endParaRPr lang="en-US" dirty="0">
                        <a:latin typeface="Calibri" panose="020F0502020204030204" pitchFamily="34" charset="0"/>
                      </a:endParaRPr>
                    </a:p>
                  </a:txBody>
                  <a:tcPr/>
                </a:tc>
              </a:tr>
              <a:tr h="596120">
                <a:tc>
                  <a:txBody>
                    <a:bodyPr/>
                    <a:lstStyle/>
                    <a:p>
                      <a:r>
                        <a:rPr lang="en-US" dirty="0" smtClean="0">
                          <a:latin typeface="Calibri" panose="020F0502020204030204" pitchFamily="34" charset="0"/>
                        </a:rPr>
                        <a:t>Monitoring</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Automation</a:t>
                      </a:r>
                      <a:endParaRPr lang="en-US" dirty="0">
                        <a:latin typeface="Calibri" panose="020F0502020204030204" pitchFamily="34" charset="0"/>
                      </a:endParaRPr>
                    </a:p>
                  </a:txBody>
                  <a:tcPr/>
                </a:tc>
              </a:tr>
              <a:tr h="596120">
                <a:tc>
                  <a:txBody>
                    <a:bodyPr/>
                    <a:lstStyle/>
                    <a:p>
                      <a:r>
                        <a:rPr lang="en-US" dirty="0" smtClean="0">
                          <a:latin typeface="Calibri" panose="020F0502020204030204" pitchFamily="34" charset="0"/>
                        </a:rPr>
                        <a:t>Dashboard</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Automation</a:t>
                      </a:r>
                      <a:endParaRPr lang="en-US" dirty="0">
                        <a:latin typeface="Calibri" panose="020F0502020204030204" pitchFamily="34" charset="0"/>
                      </a:endParaRPr>
                    </a:p>
                  </a:txBody>
                  <a:tcPr/>
                </a:tc>
              </a:tr>
              <a:tr h="631038">
                <a:tc>
                  <a:txBody>
                    <a:bodyPr/>
                    <a:lstStyle/>
                    <a:p>
                      <a:r>
                        <a:rPr lang="en-US" dirty="0" smtClean="0">
                          <a:latin typeface="Calibri" panose="020F0502020204030204" pitchFamily="34" charset="0"/>
                        </a:rPr>
                        <a:t>Incident Management</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Integration</a:t>
                      </a:r>
                      <a:endParaRPr lang="en-US" dirty="0">
                        <a:latin typeface="Calibri" panose="020F0502020204030204" pitchFamily="34" charset="0"/>
                      </a:endParaRPr>
                    </a:p>
                  </a:txBody>
                  <a:tcPr/>
                </a:tc>
              </a:tr>
              <a:tr h="631038">
                <a:tc>
                  <a:txBody>
                    <a:bodyPr/>
                    <a:lstStyle/>
                    <a:p>
                      <a:r>
                        <a:rPr lang="en-US" dirty="0" smtClean="0">
                          <a:latin typeface="Calibri" panose="020F0502020204030204" pitchFamily="34" charset="0"/>
                        </a:rPr>
                        <a:t>Release</a:t>
                      </a:r>
                      <a:r>
                        <a:rPr lang="en-US" baseline="0" dirty="0" smtClean="0">
                          <a:latin typeface="Calibri" panose="020F0502020204030204" pitchFamily="34" charset="0"/>
                        </a:rPr>
                        <a:t> Management</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Integration</a:t>
                      </a:r>
                      <a:endParaRPr lang="en-US" dirty="0">
                        <a:latin typeface="Calibri" panose="020F0502020204030204" pitchFamily="34" charset="0"/>
                      </a:endParaRPr>
                    </a:p>
                  </a:txBody>
                  <a:tcPr/>
                </a:tc>
              </a:tr>
              <a:tr h="6310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rPr>
                        <a:t>Chef: Supermarket</a:t>
                      </a:r>
                      <a:endParaRPr lang="en-US" dirty="0">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rPr>
                        <a:t>Developer</a:t>
                      </a:r>
                      <a:r>
                        <a:rPr lang="en-US" baseline="0" dirty="0" smtClean="0">
                          <a:latin typeface="Calibri" panose="020F0502020204030204" pitchFamily="34" charset="0"/>
                        </a:rPr>
                        <a:t> Tools</a:t>
                      </a:r>
                      <a:endParaRPr lang="en-US" dirty="0" smtClean="0">
                        <a:latin typeface="Calibri" panose="020F0502020204030204" pitchFamily="34" charset="0"/>
                      </a:endParaRPr>
                    </a:p>
                    <a:p>
                      <a:r>
                        <a:rPr lang="en-US" dirty="0" smtClean="0">
                          <a:latin typeface="Calibri" panose="020F0502020204030204" pitchFamily="34" charset="0"/>
                        </a:rPr>
                        <a:t>- Automation</a:t>
                      </a:r>
                      <a:endParaRPr lang="en-US" dirty="0">
                        <a:latin typeface="Calibri" panose="020F0502020204030204" pitchFamily="34" charset="0"/>
                      </a:endParaRPr>
                    </a:p>
                  </a:txBody>
                  <a:tcPr/>
                </a:tc>
              </a:tr>
              <a:tr h="596120">
                <a:tc>
                  <a:txBody>
                    <a:bodyPr/>
                    <a:lstStyle/>
                    <a:p>
                      <a:r>
                        <a:rPr lang="en-US" dirty="0" smtClean="0">
                          <a:latin typeface="Calibri" panose="020F0502020204030204" pitchFamily="34" charset="0"/>
                        </a:rPr>
                        <a:t>Axway</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MFT</a:t>
                      </a:r>
                      <a:endParaRPr lang="en-US" dirty="0">
                        <a:latin typeface="Calibri" panose="020F0502020204030204" pitchFamily="34" charset="0"/>
                      </a:endParaRPr>
                    </a:p>
                  </a:txBody>
                  <a:tcPr/>
                </a:tc>
              </a:tr>
            </a:tbl>
          </a:graphicData>
        </a:graphic>
      </p:graphicFrame>
    </p:spTree>
    <p:extLst>
      <p:ext uri="{BB962C8B-B14F-4D97-AF65-F5344CB8AC3E}">
        <p14:creationId xmlns:p14="http://schemas.microsoft.com/office/powerpoint/2010/main" val="2305807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564" y="406948"/>
            <a:ext cx="11283696" cy="407630"/>
          </a:xfrm>
        </p:spPr>
        <p:txBody>
          <a:bodyPr/>
          <a:lstStyle/>
          <a:p>
            <a:r>
              <a:rPr lang="en-US" dirty="0" smtClean="0"/>
              <a:t>Raw Service list – Includes sub-category areas</a:t>
            </a:r>
            <a:endParaRPr lang="en-US" dirty="0"/>
          </a:p>
        </p:txBody>
      </p:sp>
      <p:sp>
        <p:nvSpPr>
          <p:cNvPr id="4" name="Footer Placeholder 3"/>
          <p:cNvSpPr>
            <a:spLocks noGrp="1"/>
          </p:cNvSpPr>
          <p:nvPr>
            <p:ph type="ftr" sz="quarter" idx="11"/>
          </p:nvPr>
        </p:nvSpPr>
        <p:spPr/>
        <p:txBody>
          <a:bodyPr/>
          <a:lstStyle/>
          <a:p>
            <a:r>
              <a:rPr lang="en-US" smtClean="0"/>
              <a:t>BOEING PROPRIETARY</a:t>
            </a:r>
            <a:endParaRPr lang="en-US"/>
          </a:p>
        </p:txBody>
      </p:sp>
      <p:sp>
        <p:nvSpPr>
          <p:cNvPr id="5" name="Slide Number Placeholder 4"/>
          <p:cNvSpPr>
            <a:spLocks noGrp="1"/>
          </p:cNvSpPr>
          <p:nvPr>
            <p:ph type="sldNum" sz="quarter" idx="4"/>
          </p:nvPr>
        </p:nvSpPr>
        <p:spPr/>
        <p:txBody>
          <a:bodyPr/>
          <a:lstStyle/>
          <a:p>
            <a:r>
              <a:rPr lang="en-US" smtClean="0"/>
              <a:t>Author, </a:t>
            </a:r>
            <a:fld id="{7C8DCA4D-5940-4BF7-ADB7-F21FF107D4C4}" type="datetime1">
              <a:rPr lang="en-US" smtClean="0"/>
              <a:pPr/>
              <a:t>3/31/2017</a:t>
            </a:fld>
            <a:r>
              <a:rPr lang="en-US" smtClean="0"/>
              <a:t>, Filename.ppt</a:t>
            </a:r>
            <a:r>
              <a:rPr lang="en-US" sz="800" smtClean="0"/>
              <a:t> </a:t>
            </a:r>
            <a:r>
              <a:rPr lang="en-US" sz="1000" smtClean="0"/>
              <a:t>| </a:t>
            </a:r>
            <a:fld id="{689318A1-174D-4DEE-8106-03A37B9BCF15}" type="slidenum">
              <a:rPr lang="en-US" sz="1000" smtClean="0"/>
              <a:pPr/>
              <a:t>6</a:t>
            </a:fld>
            <a:endParaRPr lang="en-US" sz="1000" dirty="0"/>
          </a:p>
        </p:txBody>
      </p:sp>
      <p:graphicFrame>
        <p:nvGraphicFramePr>
          <p:cNvPr id="7" name="Object 6"/>
          <p:cNvGraphicFramePr>
            <a:graphicFrameLocks noChangeAspect="1"/>
          </p:cNvGraphicFramePr>
          <p:nvPr>
            <p:extLst>
              <p:ext uri="{D42A27DB-BD31-4B8C-83A1-F6EECF244321}">
                <p14:modId xmlns:p14="http://schemas.microsoft.com/office/powerpoint/2010/main" val="559426412"/>
              </p:ext>
            </p:extLst>
          </p:nvPr>
        </p:nvGraphicFramePr>
        <p:xfrm>
          <a:off x="452564" y="819479"/>
          <a:ext cx="4262499" cy="5744946"/>
        </p:xfrm>
        <a:graphic>
          <a:graphicData uri="http://schemas.openxmlformats.org/presentationml/2006/ole">
            <mc:AlternateContent xmlns:mc="http://schemas.openxmlformats.org/markup-compatibility/2006">
              <mc:Choice xmlns:v="urn:schemas-microsoft-com:vml" Requires="v">
                <p:oleObj spid="_x0000_s1084" name="Worksheet" r:id="rId4" imgW="4857801" imgH="7439040" progId="Excel.Sheet.12">
                  <p:embed/>
                </p:oleObj>
              </mc:Choice>
              <mc:Fallback>
                <p:oleObj name="Worksheet" r:id="rId4" imgW="4857801" imgH="7439040" progId="Excel.Sheet.12">
                  <p:embed/>
                  <p:pic>
                    <p:nvPicPr>
                      <p:cNvPr id="0" name=""/>
                      <p:cNvPicPr/>
                      <p:nvPr/>
                    </p:nvPicPr>
                    <p:blipFill>
                      <a:blip r:embed="rId5"/>
                      <a:stretch>
                        <a:fillRect/>
                      </a:stretch>
                    </p:blipFill>
                    <p:spPr>
                      <a:xfrm>
                        <a:off x="452564" y="819479"/>
                        <a:ext cx="4262499" cy="5744946"/>
                      </a:xfrm>
                      <a:prstGeom prst="rect">
                        <a:avLst/>
                      </a:prstGeom>
                    </p:spPr>
                  </p:pic>
                </p:oleObj>
              </mc:Fallback>
            </mc:AlternateContent>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462773617"/>
              </p:ext>
            </p:extLst>
          </p:nvPr>
        </p:nvGraphicFramePr>
        <p:xfrm>
          <a:off x="9858201" y="541337"/>
          <a:ext cx="2120900" cy="1143000"/>
        </p:xfrm>
        <a:graphic>
          <a:graphicData uri="http://schemas.openxmlformats.org/drawingml/2006/table">
            <a:tbl>
              <a:tblPr/>
              <a:tblGrid>
                <a:gridCol w="381000"/>
                <a:gridCol w="1739900"/>
              </a:tblGrid>
              <a:tr h="190500">
                <a:tc>
                  <a:txBody>
                    <a:bodyPr/>
                    <a:lstStyle/>
                    <a:p>
                      <a:pPr algn="ctr" fontAlgn="b"/>
                      <a:r>
                        <a:rPr lang="en-US" sz="1100" b="1" i="0" u="none" strike="noStrike" dirty="0">
                          <a:solidFill>
                            <a:srgbClr val="000000"/>
                          </a:solidFill>
                          <a:effectLst/>
                          <a:latin typeface="Calibri" panose="020F0502020204030204" pitchFamily="34" charset="0"/>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FFFFFF"/>
                          </a:solidFill>
                          <a:effectLst/>
                          <a:latin typeface="Calibri" panose="020F0502020204030204" pitchFamily="34" charset="0"/>
                        </a:rPr>
                        <a:t>Complete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r>
              <a:tr h="190500">
                <a:tc>
                  <a:txBody>
                    <a:bodyPr/>
                    <a:lstStyle/>
                    <a:p>
                      <a:pPr algn="ctr" fontAlgn="b"/>
                      <a:r>
                        <a:rPr lang="en-US" sz="1100" b="0" i="0" u="none" strike="noStrike">
                          <a:solidFill>
                            <a:srgbClr val="000000"/>
                          </a:solidFill>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FFFFFF"/>
                          </a:solidFill>
                          <a:effectLst/>
                          <a:latin typeface="Calibri" panose="020F0502020204030204" pitchFamily="34" charset="0"/>
                        </a:rPr>
                        <a:t>In-Progress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r>
              <a:tr h="190500">
                <a:tc>
                  <a:txBody>
                    <a:bodyPr/>
                    <a:lstStyle/>
                    <a:p>
                      <a:pPr algn="ctr" fontAlgn="b"/>
                      <a:r>
                        <a:rPr lang="en-US"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FFFFFF"/>
                          </a:solidFill>
                          <a:effectLst/>
                          <a:latin typeface="Calibri" panose="020F0502020204030204" pitchFamily="34" charset="0"/>
                        </a:rPr>
                        <a:t>Future Program Increment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r>
              <a:tr h="190500">
                <a:tc>
                  <a:txBody>
                    <a:bodyPr/>
                    <a:lstStyle/>
                    <a:p>
                      <a:pPr algn="ctr" fontAlgn="b"/>
                      <a:r>
                        <a:rPr lang="en-US"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Far Future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r>
              <a:tr h="190500">
                <a:tc>
                  <a:txBody>
                    <a:bodyPr/>
                    <a:lstStyle/>
                    <a:p>
                      <a:pPr algn="ctr" fontAlgn="b"/>
                      <a:r>
                        <a:rPr lang="en-US" sz="1100" b="0" i="0" u="none" strike="noStrike">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effectLst/>
                          <a:latin typeface="Calibri" panose="020F0502020204030204" pitchFamily="34" charset="0"/>
                        </a:rPr>
                        <a:t>Low Priority</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190500">
                <a:tc>
                  <a:txBody>
                    <a:bodyPr/>
                    <a:lstStyle/>
                    <a:p>
                      <a:pPr algn="ctr" fontAlgn="b"/>
                      <a:r>
                        <a:rPr lang="en-US" sz="1100" b="1" i="0" u="none" strike="noStrike">
                          <a:solidFill>
                            <a:srgbClr val="FA7D00"/>
                          </a:solidFill>
                          <a:effectLst/>
                          <a:latin typeface="Calibri" panose="020F0502020204030204" pitchFamily="34" charset="0"/>
                        </a:rPr>
                        <a:t>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100" b="1" i="0" u="none" strike="noStrike" dirty="0">
                          <a:solidFill>
                            <a:srgbClr val="FA7D00"/>
                          </a:solidFill>
                          <a:effectLst/>
                          <a:latin typeface="Calibri" panose="020F0502020204030204" pitchFamily="34" charset="0"/>
                        </a:rPr>
                        <a:t>Total Services Listed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bl>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1440787505"/>
              </p:ext>
            </p:extLst>
          </p:nvPr>
        </p:nvGraphicFramePr>
        <p:xfrm>
          <a:off x="4942919" y="814578"/>
          <a:ext cx="4210032" cy="5749946"/>
        </p:xfrm>
        <a:graphic>
          <a:graphicData uri="http://schemas.openxmlformats.org/presentationml/2006/ole">
            <mc:AlternateContent xmlns:mc="http://schemas.openxmlformats.org/markup-compatibility/2006">
              <mc:Choice xmlns:v="urn:schemas-microsoft-com:vml" Requires="v">
                <p:oleObj spid="_x0000_s1085" name="Worksheet" r:id="rId7" imgW="4857801" imgH="8010630" progId="Excel.Sheet.12">
                  <p:embed/>
                </p:oleObj>
              </mc:Choice>
              <mc:Fallback>
                <p:oleObj name="Worksheet" r:id="rId7" imgW="4857801" imgH="8010630" progId="Excel.Sheet.12">
                  <p:embed/>
                  <p:pic>
                    <p:nvPicPr>
                      <p:cNvPr id="0" name=""/>
                      <p:cNvPicPr/>
                      <p:nvPr/>
                    </p:nvPicPr>
                    <p:blipFill>
                      <a:blip r:embed="rId8"/>
                      <a:stretch>
                        <a:fillRect/>
                      </a:stretch>
                    </p:blipFill>
                    <p:spPr>
                      <a:xfrm>
                        <a:off x="4942919" y="814578"/>
                        <a:ext cx="4210032" cy="5749946"/>
                      </a:xfrm>
                      <a:prstGeom prst="rect">
                        <a:avLst/>
                      </a:prstGeom>
                    </p:spPr>
                  </p:pic>
                </p:oleObj>
              </mc:Fallback>
            </mc:AlternateContent>
          </a:graphicData>
        </a:graphic>
      </p:graphicFrame>
    </p:spTree>
    <p:extLst>
      <p:ext uri="{BB962C8B-B14F-4D97-AF65-F5344CB8AC3E}">
        <p14:creationId xmlns:p14="http://schemas.microsoft.com/office/powerpoint/2010/main" val="670561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8687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BOEING PROPRIETARY</a:t>
            </a:r>
            <a:endParaRPr lang="en-US"/>
          </a:p>
        </p:txBody>
      </p:sp>
      <p:sp>
        <p:nvSpPr>
          <p:cNvPr id="5" name="Slide Number Placeholder 4"/>
          <p:cNvSpPr>
            <a:spLocks noGrp="1"/>
          </p:cNvSpPr>
          <p:nvPr>
            <p:ph type="sldNum" sz="quarter" idx="4"/>
          </p:nvPr>
        </p:nvSpPr>
        <p:spPr/>
        <p:txBody>
          <a:bodyPr/>
          <a:lstStyle/>
          <a:p>
            <a:r>
              <a:rPr lang="en-US" smtClean="0"/>
              <a:t>Author, </a:t>
            </a:r>
            <a:fld id="{7C8DCA4D-5940-4BF7-ADB7-F21FF107D4C4}" type="datetime1">
              <a:rPr lang="en-US" smtClean="0"/>
              <a:pPr/>
              <a:t>3/31/2017</a:t>
            </a:fld>
            <a:r>
              <a:rPr lang="en-US" smtClean="0"/>
              <a:t>, Filename.ppt</a:t>
            </a:r>
            <a:r>
              <a:rPr lang="en-US" sz="800" smtClean="0"/>
              <a:t> </a:t>
            </a:r>
            <a:r>
              <a:rPr lang="en-US" sz="1000" smtClean="0"/>
              <a:t>| </a:t>
            </a:r>
            <a:fld id="{689318A1-174D-4DEE-8106-03A37B9BCF15}" type="slidenum">
              <a:rPr lang="en-US" sz="1000" smtClean="0"/>
              <a:pPr/>
              <a:t>8</a:t>
            </a:fld>
            <a:endParaRPr lang="en-US" sz="1000" dirty="0"/>
          </a:p>
        </p:txBody>
      </p:sp>
      <p:pic>
        <p:nvPicPr>
          <p:cNvPr id="2" name="Picture 1"/>
          <p:cNvPicPr>
            <a:picLocks noChangeAspect="1"/>
          </p:cNvPicPr>
          <p:nvPr/>
        </p:nvPicPr>
        <p:blipFill>
          <a:blip r:embed="rId2"/>
          <a:stretch>
            <a:fillRect/>
          </a:stretch>
        </p:blipFill>
        <p:spPr>
          <a:xfrm>
            <a:off x="952127" y="295229"/>
            <a:ext cx="10284570" cy="6286546"/>
          </a:xfrm>
          <a:prstGeom prst="rect">
            <a:avLst/>
          </a:prstGeom>
        </p:spPr>
      </p:pic>
    </p:spTree>
    <p:extLst>
      <p:ext uri="{BB962C8B-B14F-4D97-AF65-F5344CB8AC3E}">
        <p14:creationId xmlns:p14="http://schemas.microsoft.com/office/powerpoint/2010/main" val="999688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8328"/>
            <a:ext cx="11283696" cy="499872"/>
          </a:xfrm>
        </p:spPr>
        <p:txBody>
          <a:bodyPr/>
          <a:lstStyle/>
          <a:p>
            <a:r>
              <a:rPr lang="en-US" dirty="0" smtClean="0"/>
              <a:t>Icon Cache</a:t>
            </a:r>
            <a:endParaRPr lang="en-US" dirty="0"/>
          </a:p>
        </p:txBody>
      </p:sp>
      <p:sp>
        <p:nvSpPr>
          <p:cNvPr id="4" name="Footer Placeholder 3"/>
          <p:cNvSpPr>
            <a:spLocks noGrp="1"/>
          </p:cNvSpPr>
          <p:nvPr>
            <p:ph type="ftr" sz="quarter" idx="11"/>
          </p:nvPr>
        </p:nvSpPr>
        <p:spPr>
          <a:xfrm>
            <a:off x="3966003" y="6418139"/>
            <a:ext cx="4266089" cy="374650"/>
          </a:xfrm>
        </p:spPr>
        <p:txBody>
          <a:bodyPr/>
          <a:lstStyle/>
          <a:p>
            <a:r>
              <a:rPr lang="en-US" dirty="0" smtClean="0"/>
              <a:t>BOEING PROPRIETARY</a:t>
            </a:r>
            <a:endParaRPr lang="en-US" dirty="0"/>
          </a:p>
        </p:txBody>
      </p:sp>
      <p:sp>
        <p:nvSpPr>
          <p:cNvPr id="5" name="Slide Number Placeholder 4"/>
          <p:cNvSpPr>
            <a:spLocks noGrp="1"/>
          </p:cNvSpPr>
          <p:nvPr>
            <p:ph type="sldNum" sz="quarter" idx="4"/>
          </p:nvPr>
        </p:nvSpPr>
        <p:spPr/>
        <p:txBody>
          <a:bodyPr/>
          <a:lstStyle/>
          <a:p>
            <a:r>
              <a:rPr lang="en-US" smtClean="0"/>
              <a:t>Author, </a:t>
            </a:r>
            <a:fld id="{7C8DCA4D-5940-4BF7-ADB7-F21FF107D4C4}" type="datetime1">
              <a:rPr lang="en-US" smtClean="0"/>
              <a:pPr/>
              <a:t>3/31/2017</a:t>
            </a:fld>
            <a:r>
              <a:rPr lang="en-US" smtClean="0"/>
              <a:t>, Filename.ppt</a:t>
            </a:r>
            <a:r>
              <a:rPr lang="en-US" sz="800" smtClean="0"/>
              <a:t> </a:t>
            </a:r>
            <a:r>
              <a:rPr lang="en-US" sz="1000" smtClean="0"/>
              <a:t>| </a:t>
            </a:r>
            <a:fld id="{689318A1-174D-4DEE-8106-03A37B9BCF15}" type="slidenum">
              <a:rPr lang="en-US" sz="1000" smtClean="0"/>
              <a:pPr/>
              <a:t>9</a:t>
            </a:fld>
            <a:endParaRPr lang="en-US" sz="1000" dirty="0"/>
          </a:p>
        </p:txBody>
      </p:sp>
      <p:pic>
        <p:nvPicPr>
          <p:cNvPr id="10" name="Picture 9"/>
          <p:cNvPicPr>
            <a:picLocks noChangeAspect="1"/>
          </p:cNvPicPr>
          <p:nvPr/>
        </p:nvPicPr>
        <p:blipFill>
          <a:blip r:embed="rId3"/>
          <a:stretch>
            <a:fillRect/>
          </a:stretch>
        </p:blipFill>
        <p:spPr>
          <a:xfrm>
            <a:off x="457200" y="1082636"/>
            <a:ext cx="1695687" cy="552527"/>
          </a:xfrm>
          <a:prstGeom prst="rect">
            <a:avLst/>
          </a:prstGeom>
        </p:spPr>
      </p:pic>
      <p:pic>
        <p:nvPicPr>
          <p:cNvPr id="11" name="Picture 10"/>
          <p:cNvPicPr>
            <a:picLocks noChangeAspect="1"/>
          </p:cNvPicPr>
          <p:nvPr/>
        </p:nvPicPr>
        <p:blipFill>
          <a:blip r:embed="rId4"/>
          <a:stretch>
            <a:fillRect/>
          </a:stretch>
        </p:blipFill>
        <p:spPr>
          <a:xfrm>
            <a:off x="2152887" y="1087398"/>
            <a:ext cx="1676634" cy="543001"/>
          </a:xfrm>
          <a:prstGeom prst="rect">
            <a:avLst/>
          </a:prstGeom>
        </p:spPr>
      </p:pic>
      <p:pic>
        <p:nvPicPr>
          <p:cNvPr id="12" name="Picture 11"/>
          <p:cNvPicPr>
            <a:picLocks noChangeAspect="1"/>
          </p:cNvPicPr>
          <p:nvPr/>
        </p:nvPicPr>
        <p:blipFill>
          <a:blip r:embed="rId5"/>
          <a:stretch>
            <a:fillRect/>
          </a:stretch>
        </p:blipFill>
        <p:spPr>
          <a:xfrm>
            <a:off x="3836666" y="1095842"/>
            <a:ext cx="1676634" cy="533474"/>
          </a:xfrm>
          <a:prstGeom prst="rect">
            <a:avLst/>
          </a:prstGeom>
        </p:spPr>
      </p:pic>
      <p:pic>
        <p:nvPicPr>
          <p:cNvPr id="13" name="Picture 12"/>
          <p:cNvPicPr>
            <a:picLocks noChangeAspect="1"/>
          </p:cNvPicPr>
          <p:nvPr/>
        </p:nvPicPr>
        <p:blipFill>
          <a:blip r:embed="rId6"/>
          <a:stretch>
            <a:fillRect/>
          </a:stretch>
        </p:blipFill>
        <p:spPr>
          <a:xfrm>
            <a:off x="5525208" y="1087398"/>
            <a:ext cx="1667108" cy="543001"/>
          </a:xfrm>
          <a:prstGeom prst="rect">
            <a:avLst/>
          </a:prstGeom>
        </p:spPr>
      </p:pic>
      <p:pic>
        <p:nvPicPr>
          <p:cNvPr id="14" name="Picture 13"/>
          <p:cNvPicPr>
            <a:picLocks noChangeAspect="1"/>
          </p:cNvPicPr>
          <p:nvPr/>
        </p:nvPicPr>
        <p:blipFill>
          <a:blip r:embed="rId7"/>
          <a:stretch>
            <a:fillRect/>
          </a:stretch>
        </p:blipFill>
        <p:spPr>
          <a:xfrm>
            <a:off x="7192316" y="1096925"/>
            <a:ext cx="1676634" cy="533474"/>
          </a:xfrm>
          <a:prstGeom prst="rect">
            <a:avLst/>
          </a:prstGeom>
        </p:spPr>
      </p:pic>
      <p:pic>
        <p:nvPicPr>
          <p:cNvPr id="15" name="Picture 14"/>
          <p:cNvPicPr>
            <a:picLocks noChangeAspect="1"/>
          </p:cNvPicPr>
          <p:nvPr/>
        </p:nvPicPr>
        <p:blipFill>
          <a:blip r:embed="rId8"/>
          <a:stretch>
            <a:fillRect/>
          </a:stretch>
        </p:blipFill>
        <p:spPr>
          <a:xfrm>
            <a:off x="8859424" y="1096925"/>
            <a:ext cx="1676634" cy="523948"/>
          </a:xfrm>
          <a:prstGeom prst="rect">
            <a:avLst/>
          </a:prstGeom>
        </p:spPr>
      </p:pic>
      <p:cxnSp>
        <p:nvCxnSpPr>
          <p:cNvPr id="17" name="Straight Connector 16"/>
          <p:cNvCxnSpPr/>
          <p:nvPr/>
        </p:nvCxnSpPr>
        <p:spPr>
          <a:xfrm>
            <a:off x="457200" y="1662483"/>
            <a:ext cx="11633200"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559875" y="1251541"/>
            <a:ext cx="1643292" cy="369332"/>
          </a:xfrm>
          <a:prstGeom prst="rect">
            <a:avLst/>
          </a:prstGeom>
          <a:noFill/>
        </p:spPr>
        <p:txBody>
          <a:bodyPr wrap="square" rtlCol="0">
            <a:spAutoFit/>
          </a:bodyPr>
          <a:lstStyle/>
          <a:p>
            <a:pPr algn="r"/>
            <a:r>
              <a:rPr lang="en-US" b="1" dirty="0" smtClean="0">
                <a:solidFill>
                  <a:srgbClr val="5B6770"/>
                </a:solidFill>
                <a:latin typeface="Calibri" panose="020F0502020204030204" pitchFamily="34" charset="0"/>
              </a:rPr>
              <a:t>Compute</a:t>
            </a:r>
            <a:endParaRPr lang="en-US" b="1" dirty="0">
              <a:solidFill>
                <a:srgbClr val="5B6770"/>
              </a:solidFill>
              <a:latin typeface="Calibri" panose="020F0502020204030204" pitchFamily="34" charset="0"/>
            </a:endParaRPr>
          </a:p>
        </p:txBody>
      </p:sp>
      <p:pic>
        <p:nvPicPr>
          <p:cNvPr id="20" name="Picture 19"/>
          <p:cNvPicPr>
            <a:picLocks noChangeAspect="1"/>
          </p:cNvPicPr>
          <p:nvPr/>
        </p:nvPicPr>
        <p:blipFill>
          <a:blip r:embed="rId9"/>
          <a:stretch>
            <a:fillRect/>
          </a:stretch>
        </p:blipFill>
        <p:spPr>
          <a:xfrm>
            <a:off x="466726" y="1704094"/>
            <a:ext cx="1676634" cy="523948"/>
          </a:xfrm>
          <a:prstGeom prst="rect">
            <a:avLst/>
          </a:prstGeom>
        </p:spPr>
      </p:pic>
      <p:pic>
        <p:nvPicPr>
          <p:cNvPr id="21" name="Picture 20"/>
          <p:cNvPicPr>
            <a:picLocks noChangeAspect="1"/>
          </p:cNvPicPr>
          <p:nvPr/>
        </p:nvPicPr>
        <p:blipFill>
          <a:blip r:embed="rId10"/>
          <a:stretch>
            <a:fillRect/>
          </a:stretch>
        </p:blipFill>
        <p:spPr>
          <a:xfrm>
            <a:off x="2152887" y="1713620"/>
            <a:ext cx="1657581" cy="514422"/>
          </a:xfrm>
          <a:prstGeom prst="rect">
            <a:avLst/>
          </a:prstGeom>
        </p:spPr>
      </p:pic>
      <p:pic>
        <p:nvPicPr>
          <p:cNvPr id="22" name="Picture 21"/>
          <p:cNvPicPr>
            <a:picLocks noChangeAspect="1"/>
          </p:cNvPicPr>
          <p:nvPr/>
        </p:nvPicPr>
        <p:blipFill>
          <a:blip r:embed="rId11"/>
          <a:stretch>
            <a:fillRect/>
          </a:stretch>
        </p:blipFill>
        <p:spPr>
          <a:xfrm>
            <a:off x="3848574" y="1704094"/>
            <a:ext cx="1657581" cy="533474"/>
          </a:xfrm>
          <a:prstGeom prst="rect">
            <a:avLst/>
          </a:prstGeom>
        </p:spPr>
      </p:pic>
      <p:pic>
        <p:nvPicPr>
          <p:cNvPr id="23" name="Picture 22"/>
          <p:cNvPicPr>
            <a:picLocks noChangeAspect="1"/>
          </p:cNvPicPr>
          <p:nvPr/>
        </p:nvPicPr>
        <p:blipFill>
          <a:blip r:embed="rId12"/>
          <a:stretch>
            <a:fillRect/>
          </a:stretch>
        </p:blipFill>
        <p:spPr>
          <a:xfrm>
            <a:off x="5529971" y="1713620"/>
            <a:ext cx="1657581" cy="514422"/>
          </a:xfrm>
          <a:prstGeom prst="rect">
            <a:avLst/>
          </a:prstGeom>
        </p:spPr>
      </p:pic>
      <p:pic>
        <p:nvPicPr>
          <p:cNvPr id="24" name="Picture 23"/>
          <p:cNvPicPr>
            <a:picLocks noChangeAspect="1"/>
          </p:cNvPicPr>
          <p:nvPr/>
        </p:nvPicPr>
        <p:blipFill>
          <a:blip r:embed="rId13"/>
          <a:stretch>
            <a:fillRect/>
          </a:stretch>
        </p:blipFill>
        <p:spPr>
          <a:xfrm>
            <a:off x="7187552" y="1704094"/>
            <a:ext cx="1667108" cy="514422"/>
          </a:xfrm>
          <a:prstGeom prst="rect">
            <a:avLst/>
          </a:prstGeom>
        </p:spPr>
      </p:pic>
      <p:pic>
        <p:nvPicPr>
          <p:cNvPr id="25" name="Picture 24"/>
          <p:cNvPicPr>
            <a:picLocks noChangeAspect="1"/>
          </p:cNvPicPr>
          <p:nvPr/>
        </p:nvPicPr>
        <p:blipFill>
          <a:blip r:embed="rId14"/>
          <a:stretch>
            <a:fillRect/>
          </a:stretch>
        </p:blipFill>
        <p:spPr>
          <a:xfrm>
            <a:off x="8878476" y="1699330"/>
            <a:ext cx="1657581" cy="543001"/>
          </a:xfrm>
          <a:prstGeom prst="rect">
            <a:avLst/>
          </a:prstGeom>
        </p:spPr>
      </p:pic>
      <p:cxnSp>
        <p:nvCxnSpPr>
          <p:cNvPr id="26" name="Straight Connector 25"/>
          <p:cNvCxnSpPr/>
          <p:nvPr/>
        </p:nvCxnSpPr>
        <p:spPr>
          <a:xfrm>
            <a:off x="457200" y="2247714"/>
            <a:ext cx="11633200"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323095" y="1836771"/>
            <a:ext cx="1865731" cy="369332"/>
          </a:xfrm>
          <a:prstGeom prst="rect">
            <a:avLst/>
          </a:prstGeom>
          <a:noFill/>
        </p:spPr>
        <p:txBody>
          <a:bodyPr wrap="square" rtlCol="0">
            <a:spAutoFit/>
          </a:bodyPr>
          <a:lstStyle/>
          <a:p>
            <a:pPr algn="r"/>
            <a:r>
              <a:rPr lang="en-US" b="1" dirty="0" smtClean="0">
                <a:solidFill>
                  <a:srgbClr val="5B6770"/>
                </a:solidFill>
                <a:latin typeface="Calibri" panose="020F0502020204030204" pitchFamily="34" charset="0"/>
              </a:rPr>
              <a:t>Web &amp; Mobile</a:t>
            </a:r>
            <a:endParaRPr lang="en-US" b="1" dirty="0">
              <a:solidFill>
                <a:srgbClr val="5B6770"/>
              </a:solidFill>
              <a:latin typeface="Calibri" panose="020F0502020204030204" pitchFamily="34" charset="0"/>
            </a:endParaRPr>
          </a:p>
        </p:txBody>
      </p:sp>
      <p:pic>
        <p:nvPicPr>
          <p:cNvPr id="28" name="Picture 27"/>
          <p:cNvPicPr>
            <a:picLocks noChangeAspect="1"/>
          </p:cNvPicPr>
          <p:nvPr/>
        </p:nvPicPr>
        <p:blipFill>
          <a:blip r:embed="rId15"/>
          <a:stretch>
            <a:fillRect/>
          </a:stretch>
        </p:blipFill>
        <p:spPr>
          <a:xfrm>
            <a:off x="485779" y="2299471"/>
            <a:ext cx="1657581" cy="533474"/>
          </a:xfrm>
          <a:prstGeom prst="rect">
            <a:avLst/>
          </a:prstGeom>
        </p:spPr>
      </p:pic>
      <p:pic>
        <p:nvPicPr>
          <p:cNvPr id="29" name="Picture 28"/>
          <p:cNvPicPr>
            <a:picLocks noChangeAspect="1"/>
          </p:cNvPicPr>
          <p:nvPr/>
        </p:nvPicPr>
        <p:blipFill>
          <a:blip r:embed="rId16"/>
          <a:stretch>
            <a:fillRect/>
          </a:stretch>
        </p:blipFill>
        <p:spPr>
          <a:xfrm>
            <a:off x="2143360" y="2308997"/>
            <a:ext cx="1657581" cy="523948"/>
          </a:xfrm>
          <a:prstGeom prst="rect">
            <a:avLst/>
          </a:prstGeom>
        </p:spPr>
      </p:pic>
      <p:pic>
        <p:nvPicPr>
          <p:cNvPr id="30" name="Picture 29"/>
          <p:cNvPicPr>
            <a:picLocks noChangeAspect="1"/>
          </p:cNvPicPr>
          <p:nvPr/>
        </p:nvPicPr>
        <p:blipFill>
          <a:blip r:embed="rId17"/>
          <a:stretch>
            <a:fillRect/>
          </a:stretch>
        </p:blipFill>
        <p:spPr>
          <a:xfrm>
            <a:off x="3829521" y="2308997"/>
            <a:ext cx="1657581" cy="533474"/>
          </a:xfrm>
          <a:prstGeom prst="rect">
            <a:avLst/>
          </a:prstGeom>
        </p:spPr>
      </p:pic>
      <p:pic>
        <p:nvPicPr>
          <p:cNvPr id="31" name="Picture 30"/>
          <p:cNvPicPr>
            <a:picLocks noChangeAspect="1"/>
          </p:cNvPicPr>
          <p:nvPr/>
        </p:nvPicPr>
        <p:blipFill>
          <a:blip r:embed="rId18"/>
          <a:stretch>
            <a:fillRect/>
          </a:stretch>
        </p:blipFill>
        <p:spPr>
          <a:xfrm>
            <a:off x="5520444" y="2308997"/>
            <a:ext cx="1676634" cy="533474"/>
          </a:xfrm>
          <a:prstGeom prst="rect">
            <a:avLst/>
          </a:prstGeom>
        </p:spPr>
      </p:pic>
      <p:pic>
        <p:nvPicPr>
          <p:cNvPr id="32" name="Picture 31"/>
          <p:cNvPicPr>
            <a:picLocks noChangeAspect="1"/>
          </p:cNvPicPr>
          <p:nvPr/>
        </p:nvPicPr>
        <p:blipFill>
          <a:blip r:embed="rId19"/>
          <a:stretch>
            <a:fillRect/>
          </a:stretch>
        </p:blipFill>
        <p:spPr>
          <a:xfrm>
            <a:off x="7206605" y="2313760"/>
            <a:ext cx="1648055" cy="523948"/>
          </a:xfrm>
          <a:prstGeom prst="rect">
            <a:avLst/>
          </a:prstGeom>
        </p:spPr>
      </p:pic>
      <p:cxnSp>
        <p:nvCxnSpPr>
          <p:cNvPr id="33" name="Straight Connector 32"/>
          <p:cNvCxnSpPr/>
          <p:nvPr/>
        </p:nvCxnSpPr>
        <p:spPr>
          <a:xfrm>
            <a:off x="457200" y="2851319"/>
            <a:ext cx="11633200"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541042" y="2428663"/>
            <a:ext cx="2654955" cy="369332"/>
          </a:xfrm>
          <a:prstGeom prst="rect">
            <a:avLst/>
          </a:prstGeom>
          <a:noFill/>
        </p:spPr>
        <p:txBody>
          <a:bodyPr wrap="square" rtlCol="0">
            <a:spAutoFit/>
          </a:bodyPr>
          <a:lstStyle/>
          <a:p>
            <a:pPr algn="r"/>
            <a:r>
              <a:rPr lang="en-US" b="1" dirty="0" smtClean="0">
                <a:solidFill>
                  <a:srgbClr val="5B6770"/>
                </a:solidFill>
                <a:latin typeface="Calibri" panose="020F0502020204030204" pitchFamily="34" charset="0"/>
              </a:rPr>
              <a:t>Data and Storage</a:t>
            </a:r>
            <a:endParaRPr lang="en-US" b="1" dirty="0">
              <a:solidFill>
                <a:srgbClr val="5B6770"/>
              </a:solidFill>
              <a:latin typeface="Calibri" panose="020F0502020204030204" pitchFamily="34" charset="0"/>
            </a:endParaRPr>
          </a:p>
        </p:txBody>
      </p:sp>
      <p:pic>
        <p:nvPicPr>
          <p:cNvPr id="35" name="Picture 34"/>
          <p:cNvPicPr>
            <a:picLocks noChangeAspect="1"/>
          </p:cNvPicPr>
          <p:nvPr/>
        </p:nvPicPr>
        <p:blipFill>
          <a:blip r:embed="rId20"/>
          <a:stretch>
            <a:fillRect/>
          </a:stretch>
        </p:blipFill>
        <p:spPr>
          <a:xfrm>
            <a:off x="485779" y="2894227"/>
            <a:ext cx="1667108" cy="523948"/>
          </a:xfrm>
          <a:prstGeom prst="rect">
            <a:avLst/>
          </a:prstGeom>
        </p:spPr>
      </p:pic>
      <p:pic>
        <p:nvPicPr>
          <p:cNvPr id="36" name="Picture 35"/>
          <p:cNvPicPr>
            <a:picLocks noChangeAspect="1"/>
          </p:cNvPicPr>
          <p:nvPr/>
        </p:nvPicPr>
        <p:blipFill>
          <a:blip r:embed="rId21"/>
          <a:stretch>
            <a:fillRect/>
          </a:stretch>
        </p:blipFill>
        <p:spPr>
          <a:xfrm>
            <a:off x="2143360" y="2884701"/>
            <a:ext cx="1657581" cy="523948"/>
          </a:xfrm>
          <a:prstGeom prst="rect">
            <a:avLst/>
          </a:prstGeom>
        </p:spPr>
      </p:pic>
      <p:pic>
        <p:nvPicPr>
          <p:cNvPr id="37" name="Picture 36"/>
          <p:cNvPicPr>
            <a:picLocks noChangeAspect="1"/>
          </p:cNvPicPr>
          <p:nvPr/>
        </p:nvPicPr>
        <p:blipFill>
          <a:blip r:embed="rId22"/>
          <a:stretch>
            <a:fillRect/>
          </a:stretch>
        </p:blipFill>
        <p:spPr>
          <a:xfrm>
            <a:off x="3831611" y="2884701"/>
            <a:ext cx="1657581" cy="533474"/>
          </a:xfrm>
          <a:prstGeom prst="rect">
            <a:avLst/>
          </a:prstGeom>
        </p:spPr>
      </p:pic>
      <p:pic>
        <p:nvPicPr>
          <p:cNvPr id="38" name="Picture 37"/>
          <p:cNvPicPr>
            <a:picLocks noChangeAspect="1"/>
          </p:cNvPicPr>
          <p:nvPr/>
        </p:nvPicPr>
        <p:blipFill>
          <a:blip r:embed="rId23"/>
          <a:stretch>
            <a:fillRect/>
          </a:stretch>
        </p:blipFill>
        <p:spPr>
          <a:xfrm>
            <a:off x="5506155" y="2887708"/>
            <a:ext cx="1676634" cy="533474"/>
          </a:xfrm>
          <a:prstGeom prst="rect">
            <a:avLst/>
          </a:prstGeom>
        </p:spPr>
      </p:pic>
      <p:pic>
        <p:nvPicPr>
          <p:cNvPr id="39" name="Picture 38"/>
          <p:cNvPicPr>
            <a:picLocks noChangeAspect="1"/>
          </p:cNvPicPr>
          <p:nvPr/>
        </p:nvPicPr>
        <p:blipFill>
          <a:blip r:embed="rId24"/>
          <a:stretch>
            <a:fillRect/>
          </a:stretch>
        </p:blipFill>
        <p:spPr>
          <a:xfrm>
            <a:off x="7182789" y="2884701"/>
            <a:ext cx="1695687" cy="533474"/>
          </a:xfrm>
          <a:prstGeom prst="rect">
            <a:avLst/>
          </a:prstGeom>
        </p:spPr>
      </p:pic>
      <p:pic>
        <p:nvPicPr>
          <p:cNvPr id="40" name="Picture 39"/>
          <p:cNvPicPr>
            <a:picLocks noChangeAspect="1"/>
          </p:cNvPicPr>
          <p:nvPr/>
        </p:nvPicPr>
        <p:blipFill>
          <a:blip r:embed="rId25"/>
          <a:stretch>
            <a:fillRect/>
          </a:stretch>
        </p:blipFill>
        <p:spPr>
          <a:xfrm>
            <a:off x="8868949" y="2901997"/>
            <a:ext cx="1676634" cy="523948"/>
          </a:xfrm>
          <a:prstGeom prst="rect">
            <a:avLst/>
          </a:prstGeom>
        </p:spPr>
      </p:pic>
      <p:sp>
        <p:nvSpPr>
          <p:cNvPr id="41" name="TextBox 40"/>
          <p:cNvSpPr txBox="1"/>
          <p:nvPr/>
        </p:nvSpPr>
        <p:spPr>
          <a:xfrm>
            <a:off x="9435445" y="3039317"/>
            <a:ext cx="2654955" cy="369332"/>
          </a:xfrm>
          <a:prstGeom prst="rect">
            <a:avLst/>
          </a:prstGeom>
          <a:noFill/>
        </p:spPr>
        <p:txBody>
          <a:bodyPr wrap="square" rtlCol="0">
            <a:spAutoFit/>
          </a:bodyPr>
          <a:lstStyle/>
          <a:p>
            <a:pPr algn="r"/>
            <a:r>
              <a:rPr lang="en-US" b="1" dirty="0" smtClean="0">
                <a:solidFill>
                  <a:srgbClr val="5B6770"/>
                </a:solidFill>
                <a:latin typeface="Calibri" panose="020F0502020204030204" pitchFamily="34" charset="0"/>
              </a:rPr>
              <a:t>Analytics</a:t>
            </a:r>
            <a:endParaRPr lang="en-US" b="1" dirty="0">
              <a:solidFill>
                <a:srgbClr val="5B6770"/>
              </a:solidFill>
              <a:latin typeface="Calibri" panose="020F0502020204030204" pitchFamily="34" charset="0"/>
            </a:endParaRPr>
          </a:p>
        </p:txBody>
      </p:sp>
      <p:cxnSp>
        <p:nvCxnSpPr>
          <p:cNvPr id="42" name="Straight Connector 41"/>
          <p:cNvCxnSpPr/>
          <p:nvPr/>
        </p:nvCxnSpPr>
        <p:spPr>
          <a:xfrm>
            <a:off x="457200" y="3445832"/>
            <a:ext cx="11633200"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43" name="Picture 42"/>
          <p:cNvPicPr>
            <a:picLocks noChangeAspect="1"/>
          </p:cNvPicPr>
          <p:nvPr/>
        </p:nvPicPr>
        <p:blipFill>
          <a:blip r:embed="rId26"/>
          <a:stretch>
            <a:fillRect/>
          </a:stretch>
        </p:blipFill>
        <p:spPr>
          <a:xfrm>
            <a:off x="457200" y="5860976"/>
            <a:ext cx="1657581" cy="533474"/>
          </a:xfrm>
          <a:prstGeom prst="rect">
            <a:avLst/>
          </a:prstGeom>
        </p:spPr>
      </p:pic>
      <p:pic>
        <p:nvPicPr>
          <p:cNvPr id="44" name="Picture 43"/>
          <p:cNvPicPr>
            <a:picLocks noChangeAspect="1"/>
          </p:cNvPicPr>
          <p:nvPr/>
        </p:nvPicPr>
        <p:blipFill>
          <a:blip r:embed="rId27"/>
          <a:stretch>
            <a:fillRect/>
          </a:stretch>
        </p:blipFill>
        <p:spPr>
          <a:xfrm>
            <a:off x="466726" y="3462958"/>
            <a:ext cx="1676634" cy="533474"/>
          </a:xfrm>
          <a:prstGeom prst="rect">
            <a:avLst/>
          </a:prstGeom>
        </p:spPr>
      </p:pic>
      <p:pic>
        <p:nvPicPr>
          <p:cNvPr id="45" name="Picture 44"/>
          <p:cNvPicPr>
            <a:picLocks noChangeAspect="1"/>
          </p:cNvPicPr>
          <p:nvPr/>
        </p:nvPicPr>
        <p:blipFill>
          <a:blip r:embed="rId28"/>
          <a:stretch>
            <a:fillRect/>
          </a:stretch>
        </p:blipFill>
        <p:spPr>
          <a:xfrm>
            <a:off x="2143360" y="3479213"/>
            <a:ext cx="1667108" cy="523948"/>
          </a:xfrm>
          <a:prstGeom prst="rect">
            <a:avLst/>
          </a:prstGeom>
        </p:spPr>
      </p:pic>
      <p:pic>
        <p:nvPicPr>
          <p:cNvPr id="46" name="Picture 45"/>
          <p:cNvPicPr>
            <a:picLocks noChangeAspect="1"/>
          </p:cNvPicPr>
          <p:nvPr/>
        </p:nvPicPr>
        <p:blipFill>
          <a:blip r:embed="rId29"/>
          <a:stretch>
            <a:fillRect/>
          </a:stretch>
        </p:blipFill>
        <p:spPr>
          <a:xfrm>
            <a:off x="3819994" y="3474450"/>
            <a:ext cx="1657581" cy="533474"/>
          </a:xfrm>
          <a:prstGeom prst="rect">
            <a:avLst/>
          </a:prstGeom>
        </p:spPr>
      </p:pic>
      <p:pic>
        <p:nvPicPr>
          <p:cNvPr id="47" name="Picture 46"/>
          <p:cNvPicPr>
            <a:picLocks noChangeAspect="1"/>
          </p:cNvPicPr>
          <p:nvPr/>
        </p:nvPicPr>
        <p:blipFill>
          <a:blip r:embed="rId30"/>
          <a:stretch>
            <a:fillRect/>
          </a:stretch>
        </p:blipFill>
        <p:spPr>
          <a:xfrm>
            <a:off x="5513300" y="3478532"/>
            <a:ext cx="1667108" cy="523948"/>
          </a:xfrm>
          <a:prstGeom prst="rect">
            <a:avLst/>
          </a:prstGeom>
        </p:spPr>
      </p:pic>
      <p:pic>
        <p:nvPicPr>
          <p:cNvPr id="48" name="Picture 47"/>
          <p:cNvPicPr>
            <a:picLocks noChangeAspect="1"/>
          </p:cNvPicPr>
          <p:nvPr/>
        </p:nvPicPr>
        <p:blipFill>
          <a:blip r:embed="rId31"/>
          <a:stretch>
            <a:fillRect/>
          </a:stretch>
        </p:blipFill>
        <p:spPr>
          <a:xfrm>
            <a:off x="7180408" y="3475477"/>
            <a:ext cx="1667108" cy="533474"/>
          </a:xfrm>
          <a:prstGeom prst="rect">
            <a:avLst/>
          </a:prstGeom>
        </p:spPr>
      </p:pic>
      <p:pic>
        <p:nvPicPr>
          <p:cNvPr id="49" name="Picture 48"/>
          <p:cNvPicPr>
            <a:picLocks noChangeAspect="1"/>
          </p:cNvPicPr>
          <p:nvPr/>
        </p:nvPicPr>
        <p:blipFill>
          <a:blip r:embed="rId32"/>
          <a:stretch>
            <a:fillRect/>
          </a:stretch>
        </p:blipFill>
        <p:spPr>
          <a:xfrm>
            <a:off x="8868949" y="3490093"/>
            <a:ext cx="1667108" cy="523948"/>
          </a:xfrm>
          <a:prstGeom prst="rect">
            <a:avLst/>
          </a:prstGeom>
        </p:spPr>
      </p:pic>
      <p:pic>
        <p:nvPicPr>
          <p:cNvPr id="50" name="Picture 49"/>
          <p:cNvPicPr>
            <a:picLocks noChangeAspect="1"/>
          </p:cNvPicPr>
          <p:nvPr/>
        </p:nvPicPr>
        <p:blipFill>
          <a:blip r:embed="rId33"/>
          <a:stretch>
            <a:fillRect/>
          </a:stretch>
        </p:blipFill>
        <p:spPr>
          <a:xfrm>
            <a:off x="461003" y="4012687"/>
            <a:ext cx="1667108" cy="523948"/>
          </a:xfrm>
          <a:prstGeom prst="rect">
            <a:avLst/>
          </a:prstGeom>
        </p:spPr>
      </p:pic>
      <p:pic>
        <p:nvPicPr>
          <p:cNvPr id="51" name="Picture 50"/>
          <p:cNvPicPr>
            <a:picLocks noChangeAspect="1"/>
          </p:cNvPicPr>
          <p:nvPr/>
        </p:nvPicPr>
        <p:blipFill>
          <a:blip r:embed="rId34"/>
          <a:stretch>
            <a:fillRect/>
          </a:stretch>
        </p:blipFill>
        <p:spPr>
          <a:xfrm>
            <a:off x="2133833" y="4020234"/>
            <a:ext cx="1667108" cy="523948"/>
          </a:xfrm>
          <a:prstGeom prst="rect">
            <a:avLst/>
          </a:prstGeom>
        </p:spPr>
      </p:pic>
      <p:cxnSp>
        <p:nvCxnSpPr>
          <p:cNvPr id="52" name="Straight Connector 51"/>
          <p:cNvCxnSpPr/>
          <p:nvPr/>
        </p:nvCxnSpPr>
        <p:spPr>
          <a:xfrm>
            <a:off x="457200" y="4581067"/>
            <a:ext cx="11633200"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9435445" y="4196367"/>
            <a:ext cx="2654955" cy="369332"/>
          </a:xfrm>
          <a:prstGeom prst="rect">
            <a:avLst/>
          </a:prstGeom>
          <a:noFill/>
        </p:spPr>
        <p:txBody>
          <a:bodyPr wrap="square" rtlCol="0">
            <a:spAutoFit/>
          </a:bodyPr>
          <a:lstStyle/>
          <a:p>
            <a:pPr algn="r"/>
            <a:r>
              <a:rPr lang="en-US" b="1" dirty="0" smtClean="0">
                <a:solidFill>
                  <a:srgbClr val="5B6770"/>
                </a:solidFill>
                <a:latin typeface="Calibri" panose="020F0502020204030204" pitchFamily="34" charset="0"/>
              </a:rPr>
              <a:t>Network and CDN</a:t>
            </a:r>
            <a:endParaRPr lang="en-US" b="1" dirty="0">
              <a:solidFill>
                <a:srgbClr val="5B6770"/>
              </a:solidFill>
              <a:latin typeface="Calibri" panose="020F0502020204030204" pitchFamily="34" charset="0"/>
            </a:endParaRPr>
          </a:p>
        </p:txBody>
      </p:sp>
      <p:pic>
        <p:nvPicPr>
          <p:cNvPr id="54" name="Picture 53"/>
          <p:cNvPicPr>
            <a:picLocks noChangeAspect="1"/>
          </p:cNvPicPr>
          <p:nvPr/>
        </p:nvPicPr>
        <p:blipFill>
          <a:blip r:embed="rId35"/>
          <a:stretch>
            <a:fillRect/>
          </a:stretch>
        </p:blipFill>
        <p:spPr>
          <a:xfrm>
            <a:off x="471489" y="4635026"/>
            <a:ext cx="1667108" cy="523948"/>
          </a:xfrm>
          <a:prstGeom prst="rect">
            <a:avLst/>
          </a:prstGeom>
        </p:spPr>
      </p:pic>
      <p:pic>
        <p:nvPicPr>
          <p:cNvPr id="55" name="Picture 54"/>
          <p:cNvPicPr>
            <a:picLocks noChangeAspect="1"/>
          </p:cNvPicPr>
          <p:nvPr/>
        </p:nvPicPr>
        <p:blipFill>
          <a:blip r:embed="rId36"/>
          <a:stretch>
            <a:fillRect/>
          </a:stretch>
        </p:blipFill>
        <p:spPr>
          <a:xfrm>
            <a:off x="2143360" y="4624066"/>
            <a:ext cx="1667108" cy="523948"/>
          </a:xfrm>
          <a:prstGeom prst="rect">
            <a:avLst/>
          </a:prstGeom>
        </p:spPr>
      </p:pic>
      <p:pic>
        <p:nvPicPr>
          <p:cNvPr id="56" name="Picture 55"/>
          <p:cNvPicPr>
            <a:picLocks noChangeAspect="1"/>
          </p:cNvPicPr>
          <p:nvPr/>
        </p:nvPicPr>
        <p:blipFill>
          <a:blip r:embed="rId37"/>
          <a:stretch>
            <a:fillRect/>
          </a:stretch>
        </p:blipFill>
        <p:spPr>
          <a:xfrm>
            <a:off x="3815230" y="4622236"/>
            <a:ext cx="1667108" cy="523948"/>
          </a:xfrm>
          <a:prstGeom prst="rect">
            <a:avLst/>
          </a:prstGeom>
        </p:spPr>
      </p:pic>
      <p:pic>
        <p:nvPicPr>
          <p:cNvPr id="57" name="Picture 56"/>
          <p:cNvPicPr>
            <a:picLocks noChangeAspect="1"/>
          </p:cNvPicPr>
          <p:nvPr/>
        </p:nvPicPr>
        <p:blipFill>
          <a:blip r:embed="rId38"/>
          <a:stretch>
            <a:fillRect/>
          </a:stretch>
        </p:blipFill>
        <p:spPr>
          <a:xfrm>
            <a:off x="5487100" y="4622236"/>
            <a:ext cx="1667108" cy="523948"/>
          </a:xfrm>
          <a:prstGeom prst="rect">
            <a:avLst/>
          </a:prstGeom>
        </p:spPr>
      </p:pic>
      <p:pic>
        <p:nvPicPr>
          <p:cNvPr id="58" name="Picture 57"/>
          <p:cNvPicPr>
            <a:picLocks noChangeAspect="1"/>
          </p:cNvPicPr>
          <p:nvPr/>
        </p:nvPicPr>
        <p:blipFill>
          <a:blip r:embed="rId39"/>
          <a:stretch>
            <a:fillRect/>
          </a:stretch>
        </p:blipFill>
        <p:spPr>
          <a:xfrm>
            <a:off x="7174685" y="4635026"/>
            <a:ext cx="1667108" cy="523948"/>
          </a:xfrm>
          <a:prstGeom prst="rect">
            <a:avLst/>
          </a:prstGeom>
        </p:spPr>
      </p:pic>
      <p:pic>
        <p:nvPicPr>
          <p:cNvPr id="59" name="Picture 58"/>
          <p:cNvPicPr>
            <a:picLocks noChangeAspect="1"/>
          </p:cNvPicPr>
          <p:nvPr/>
        </p:nvPicPr>
        <p:blipFill>
          <a:blip r:embed="rId40"/>
          <a:stretch>
            <a:fillRect/>
          </a:stretch>
        </p:blipFill>
        <p:spPr>
          <a:xfrm>
            <a:off x="8859172" y="4635026"/>
            <a:ext cx="1667108" cy="523948"/>
          </a:xfrm>
          <a:prstGeom prst="rect">
            <a:avLst/>
          </a:prstGeom>
        </p:spPr>
      </p:pic>
      <p:pic>
        <p:nvPicPr>
          <p:cNvPr id="60" name="Picture 59"/>
          <p:cNvPicPr>
            <a:picLocks noChangeAspect="1"/>
          </p:cNvPicPr>
          <p:nvPr/>
        </p:nvPicPr>
        <p:blipFill>
          <a:blip r:embed="rId41"/>
          <a:stretch>
            <a:fillRect/>
          </a:stretch>
        </p:blipFill>
        <p:spPr>
          <a:xfrm>
            <a:off x="461003" y="5212932"/>
            <a:ext cx="1667108" cy="523948"/>
          </a:xfrm>
          <a:prstGeom prst="rect">
            <a:avLst/>
          </a:prstGeom>
        </p:spPr>
      </p:pic>
      <p:cxnSp>
        <p:nvCxnSpPr>
          <p:cNvPr id="61" name="Straight Connector 60"/>
          <p:cNvCxnSpPr/>
          <p:nvPr/>
        </p:nvCxnSpPr>
        <p:spPr>
          <a:xfrm>
            <a:off x="457199" y="5773765"/>
            <a:ext cx="11633200"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962677" y="5158974"/>
            <a:ext cx="6158832" cy="646331"/>
          </a:xfrm>
          <a:prstGeom prst="rect">
            <a:avLst/>
          </a:prstGeom>
          <a:noFill/>
        </p:spPr>
        <p:txBody>
          <a:bodyPr wrap="square" rtlCol="0">
            <a:spAutoFit/>
          </a:bodyPr>
          <a:lstStyle/>
          <a:p>
            <a:pPr algn="r"/>
            <a:r>
              <a:rPr lang="en-US" b="1" dirty="0" smtClean="0">
                <a:solidFill>
                  <a:srgbClr val="5B6770"/>
                </a:solidFill>
                <a:latin typeface="Calibri" panose="020F0502020204030204" pitchFamily="34" charset="0"/>
              </a:rPr>
              <a:t>Enterprise Integration, </a:t>
            </a:r>
            <a:br>
              <a:rPr lang="en-US" b="1" dirty="0" smtClean="0">
                <a:solidFill>
                  <a:srgbClr val="5B6770"/>
                </a:solidFill>
                <a:latin typeface="Calibri" panose="020F0502020204030204" pitchFamily="34" charset="0"/>
              </a:rPr>
            </a:br>
            <a:r>
              <a:rPr lang="en-US" b="1" dirty="0" smtClean="0">
                <a:solidFill>
                  <a:srgbClr val="5B6770"/>
                </a:solidFill>
                <a:latin typeface="Calibri" panose="020F0502020204030204" pitchFamily="34" charset="0"/>
              </a:rPr>
              <a:t>Identity &amp; Access Management</a:t>
            </a:r>
            <a:endParaRPr lang="en-US" b="1" dirty="0">
              <a:solidFill>
                <a:srgbClr val="5B6770"/>
              </a:solidFill>
              <a:latin typeface="Calibri" panose="020F0502020204030204" pitchFamily="34" charset="0"/>
            </a:endParaRPr>
          </a:p>
        </p:txBody>
      </p:sp>
      <p:sp>
        <p:nvSpPr>
          <p:cNvPr id="63" name="TextBox 62"/>
          <p:cNvSpPr txBox="1"/>
          <p:nvPr/>
        </p:nvSpPr>
        <p:spPr>
          <a:xfrm>
            <a:off x="457199" y="6342064"/>
            <a:ext cx="1657582" cy="307777"/>
          </a:xfrm>
          <a:prstGeom prst="rect">
            <a:avLst/>
          </a:prstGeom>
          <a:noFill/>
        </p:spPr>
        <p:txBody>
          <a:bodyPr wrap="square" rtlCol="0">
            <a:spAutoFit/>
          </a:bodyPr>
          <a:lstStyle/>
          <a:p>
            <a:pPr algn="ctr"/>
            <a:r>
              <a:rPr lang="en-US" sz="1400" b="1" dirty="0" smtClean="0">
                <a:solidFill>
                  <a:srgbClr val="5B6770"/>
                </a:solidFill>
                <a:latin typeface="Calibri" panose="020F0502020204030204" pitchFamily="34" charset="0"/>
              </a:rPr>
              <a:t>Intelligence</a:t>
            </a:r>
            <a:endParaRPr lang="en-US" sz="1400" b="1" dirty="0">
              <a:solidFill>
                <a:srgbClr val="5B6770"/>
              </a:solidFill>
              <a:latin typeface="Calibri" panose="020F0502020204030204" pitchFamily="34" charset="0"/>
            </a:endParaRPr>
          </a:p>
        </p:txBody>
      </p:sp>
      <p:pic>
        <p:nvPicPr>
          <p:cNvPr id="64" name="Picture 63"/>
          <p:cNvPicPr>
            <a:picLocks noChangeAspect="1"/>
          </p:cNvPicPr>
          <p:nvPr/>
        </p:nvPicPr>
        <p:blipFill>
          <a:blip r:embed="rId42"/>
          <a:stretch>
            <a:fillRect/>
          </a:stretch>
        </p:blipFill>
        <p:spPr>
          <a:xfrm>
            <a:off x="2143360" y="5862183"/>
            <a:ext cx="1667108" cy="523948"/>
          </a:xfrm>
          <a:prstGeom prst="rect">
            <a:avLst/>
          </a:prstGeom>
        </p:spPr>
      </p:pic>
      <p:sp>
        <p:nvSpPr>
          <p:cNvPr id="65" name="TextBox 64"/>
          <p:cNvSpPr txBox="1"/>
          <p:nvPr/>
        </p:nvSpPr>
        <p:spPr>
          <a:xfrm>
            <a:off x="2114781" y="6339323"/>
            <a:ext cx="1657582" cy="307777"/>
          </a:xfrm>
          <a:prstGeom prst="rect">
            <a:avLst/>
          </a:prstGeom>
          <a:noFill/>
        </p:spPr>
        <p:txBody>
          <a:bodyPr wrap="square" rtlCol="0">
            <a:spAutoFit/>
          </a:bodyPr>
          <a:lstStyle/>
          <a:p>
            <a:pPr algn="ctr"/>
            <a:r>
              <a:rPr lang="en-US" sz="1400" b="1" dirty="0" smtClean="0">
                <a:solidFill>
                  <a:srgbClr val="5B6770"/>
                </a:solidFill>
                <a:latin typeface="Calibri" panose="020F0502020204030204" pitchFamily="34" charset="0"/>
              </a:rPr>
              <a:t>Dev Services</a:t>
            </a:r>
            <a:endParaRPr lang="en-US" sz="1400" b="1" dirty="0">
              <a:solidFill>
                <a:srgbClr val="5B6770"/>
              </a:solidFill>
              <a:latin typeface="Calibri" panose="020F0502020204030204" pitchFamily="34" charset="0"/>
            </a:endParaRPr>
          </a:p>
        </p:txBody>
      </p:sp>
      <p:pic>
        <p:nvPicPr>
          <p:cNvPr id="66" name="Picture 65"/>
          <p:cNvPicPr>
            <a:picLocks noChangeAspect="1"/>
          </p:cNvPicPr>
          <p:nvPr/>
        </p:nvPicPr>
        <p:blipFill>
          <a:blip r:embed="rId43"/>
          <a:stretch>
            <a:fillRect/>
          </a:stretch>
        </p:blipFill>
        <p:spPr>
          <a:xfrm>
            <a:off x="3831903" y="5857420"/>
            <a:ext cx="1686160" cy="533474"/>
          </a:xfrm>
          <a:prstGeom prst="rect">
            <a:avLst/>
          </a:prstGeom>
        </p:spPr>
      </p:pic>
      <p:sp>
        <p:nvSpPr>
          <p:cNvPr id="67" name="TextBox 66"/>
          <p:cNvSpPr txBox="1"/>
          <p:nvPr/>
        </p:nvSpPr>
        <p:spPr>
          <a:xfrm>
            <a:off x="3820229" y="6358401"/>
            <a:ext cx="1657582" cy="307777"/>
          </a:xfrm>
          <a:prstGeom prst="rect">
            <a:avLst/>
          </a:prstGeom>
          <a:noFill/>
        </p:spPr>
        <p:txBody>
          <a:bodyPr wrap="square" rtlCol="0">
            <a:spAutoFit/>
          </a:bodyPr>
          <a:lstStyle/>
          <a:p>
            <a:pPr algn="ctr"/>
            <a:r>
              <a:rPr lang="en-US" sz="1400" b="1" dirty="0" smtClean="0">
                <a:solidFill>
                  <a:srgbClr val="5B6770"/>
                </a:solidFill>
                <a:latin typeface="Calibri" panose="020F0502020204030204" pitchFamily="34" charset="0"/>
              </a:rPr>
              <a:t>Management</a:t>
            </a:r>
            <a:endParaRPr lang="en-US" sz="1400" b="1" dirty="0">
              <a:solidFill>
                <a:srgbClr val="5B6770"/>
              </a:solidFill>
              <a:latin typeface="Calibri" panose="020F0502020204030204" pitchFamily="34" charset="0"/>
            </a:endParaRPr>
          </a:p>
        </p:txBody>
      </p:sp>
      <p:pic>
        <p:nvPicPr>
          <p:cNvPr id="68" name="Picture 67"/>
          <p:cNvPicPr>
            <a:picLocks noChangeAspect="1"/>
          </p:cNvPicPr>
          <p:nvPr/>
        </p:nvPicPr>
        <p:blipFill>
          <a:blip r:embed="rId44"/>
          <a:stretch>
            <a:fillRect/>
          </a:stretch>
        </p:blipFill>
        <p:spPr>
          <a:xfrm>
            <a:off x="5529970" y="5866946"/>
            <a:ext cx="1657581" cy="514422"/>
          </a:xfrm>
          <a:prstGeom prst="rect">
            <a:avLst/>
          </a:prstGeom>
        </p:spPr>
      </p:pic>
      <p:sp>
        <p:nvSpPr>
          <p:cNvPr id="69" name="TextBox 68"/>
          <p:cNvSpPr txBox="1"/>
          <p:nvPr/>
        </p:nvSpPr>
        <p:spPr>
          <a:xfrm>
            <a:off x="5445008" y="6354559"/>
            <a:ext cx="1657582" cy="307777"/>
          </a:xfrm>
          <a:prstGeom prst="rect">
            <a:avLst/>
          </a:prstGeom>
          <a:noFill/>
        </p:spPr>
        <p:txBody>
          <a:bodyPr wrap="square" rtlCol="0">
            <a:spAutoFit/>
          </a:bodyPr>
          <a:lstStyle/>
          <a:p>
            <a:pPr algn="ctr"/>
            <a:r>
              <a:rPr lang="en-US" sz="1400" b="1" dirty="0" smtClean="0">
                <a:solidFill>
                  <a:srgbClr val="5B6770"/>
                </a:solidFill>
                <a:latin typeface="Calibri" panose="020F0502020204030204" pitchFamily="34" charset="0"/>
              </a:rPr>
              <a:t>Management</a:t>
            </a:r>
            <a:endParaRPr lang="en-US" sz="1400" b="1" dirty="0">
              <a:solidFill>
                <a:srgbClr val="5B6770"/>
              </a:solidFill>
              <a:latin typeface="Calibri" panose="020F0502020204030204" pitchFamily="34" charset="0"/>
            </a:endParaRPr>
          </a:p>
        </p:txBody>
      </p:sp>
      <p:pic>
        <p:nvPicPr>
          <p:cNvPr id="70" name="Picture 69"/>
          <p:cNvPicPr>
            <a:picLocks noChangeAspect="1"/>
          </p:cNvPicPr>
          <p:nvPr/>
        </p:nvPicPr>
        <p:blipFill>
          <a:blip r:embed="rId45"/>
          <a:stretch>
            <a:fillRect/>
          </a:stretch>
        </p:blipFill>
        <p:spPr>
          <a:xfrm>
            <a:off x="10555412" y="5862182"/>
            <a:ext cx="1667108" cy="523948"/>
          </a:xfrm>
          <a:prstGeom prst="rect">
            <a:avLst/>
          </a:prstGeom>
        </p:spPr>
      </p:pic>
      <p:sp>
        <p:nvSpPr>
          <p:cNvPr id="71" name="TextBox 70"/>
          <p:cNvSpPr txBox="1"/>
          <p:nvPr/>
        </p:nvSpPr>
        <p:spPr>
          <a:xfrm>
            <a:off x="7197078" y="6348390"/>
            <a:ext cx="1657582" cy="307777"/>
          </a:xfrm>
          <a:prstGeom prst="rect">
            <a:avLst/>
          </a:prstGeom>
          <a:noFill/>
        </p:spPr>
        <p:txBody>
          <a:bodyPr wrap="square" rtlCol="0">
            <a:spAutoFit/>
          </a:bodyPr>
          <a:lstStyle/>
          <a:p>
            <a:pPr algn="ctr"/>
            <a:r>
              <a:rPr lang="en-US" sz="1400" b="1" dirty="0" smtClean="0">
                <a:solidFill>
                  <a:srgbClr val="5B6770"/>
                </a:solidFill>
                <a:latin typeface="Calibri" panose="020F0502020204030204" pitchFamily="34" charset="0"/>
              </a:rPr>
              <a:t>Dashboard</a:t>
            </a:r>
            <a:endParaRPr lang="en-US" sz="1400" b="1" dirty="0">
              <a:solidFill>
                <a:srgbClr val="5B6770"/>
              </a:solidFill>
              <a:latin typeface="Calibri" panose="020F0502020204030204" pitchFamily="34" charset="0"/>
            </a:endParaRPr>
          </a:p>
        </p:txBody>
      </p:sp>
      <p:pic>
        <p:nvPicPr>
          <p:cNvPr id="72" name="Picture 71"/>
          <p:cNvPicPr>
            <a:picLocks noChangeAspect="1"/>
          </p:cNvPicPr>
          <p:nvPr/>
        </p:nvPicPr>
        <p:blipFill>
          <a:blip r:embed="rId46"/>
          <a:stretch>
            <a:fillRect/>
          </a:stretch>
        </p:blipFill>
        <p:spPr>
          <a:xfrm>
            <a:off x="8897830" y="5852656"/>
            <a:ext cx="1686160" cy="543001"/>
          </a:xfrm>
          <a:prstGeom prst="rect">
            <a:avLst/>
          </a:prstGeom>
        </p:spPr>
      </p:pic>
      <p:sp>
        <p:nvSpPr>
          <p:cNvPr id="73" name="TextBox 72"/>
          <p:cNvSpPr txBox="1"/>
          <p:nvPr/>
        </p:nvSpPr>
        <p:spPr>
          <a:xfrm>
            <a:off x="8864187" y="6346870"/>
            <a:ext cx="1657582" cy="307777"/>
          </a:xfrm>
          <a:prstGeom prst="rect">
            <a:avLst/>
          </a:prstGeom>
          <a:noFill/>
        </p:spPr>
        <p:txBody>
          <a:bodyPr wrap="square" rtlCol="0">
            <a:spAutoFit/>
          </a:bodyPr>
          <a:lstStyle/>
          <a:p>
            <a:pPr algn="ctr"/>
            <a:r>
              <a:rPr lang="en-US" sz="1400" b="1" dirty="0" smtClean="0">
                <a:solidFill>
                  <a:srgbClr val="5B6770"/>
                </a:solidFill>
                <a:latin typeface="Calibri" panose="020F0502020204030204" pitchFamily="34" charset="0"/>
              </a:rPr>
              <a:t>Security</a:t>
            </a:r>
            <a:endParaRPr lang="en-US" sz="1400" b="1" dirty="0">
              <a:solidFill>
                <a:srgbClr val="5B6770"/>
              </a:solidFill>
              <a:latin typeface="Calibri" panose="020F0502020204030204" pitchFamily="34" charset="0"/>
            </a:endParaRPr>
          </a:p>
        </p:txBody>
      </p:sp>
      <p:cxnSp>
        <p:nvCxnSpPr>
          <p:cNvPr id="74" name="Straight Connector 73"/>
          <p:cNvCxnSpPr/>
          <p:nvPr/>
        </p:nvCxnSpPr>
        <p:spPr>
          <a:xfrm>
            <a:off x="457199" y="6617633"/>
            <a:ext cx="11633200"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9466554" y="6262595"/>
            <a:ext cx="2654955" cy="369332"/>
          </a:xfrm>
          <a:prstGeom prst="rect">
            <a:avLst/>
          </a:prstGeom>
          <a:noFill/>
        </p:spPr>
        <p:txBody>
          <a:bodyPr wrap="square" rtlCol="0">
            <a:spAutoFit/>
          </a:bodyPr>
          <a:lstStyle/>
          <a:p>
            <a:pPr algn="r"/>
            <a:r>
              <a:rPr lang="en-US" b="1" dirty="0" smtClean="0">
                <a:solidFill>
                  <a:srgbClr val="5B6770"/>
                </a:solidFill>
                <a:latin typeface="Calibri" panose="020F0502020204030204" pitchFamily="34" charset="0"/>
              </a:rPr>
              <a:t>Others</a:t>
            </a:r>
            <a:endParaRPr lang="en-US" b="1" dirty="0">
              <a:solidFill>
                <a:srgbClr val="5B6770"/>
              </a:solidFill>
              <a:latin typeface="Calibri" panose="020F0502020204030204" pitchFamily="34" charset="0"/>
            </a:endParaRPr>
          </a:p>
        </p:txBody>
      </p:sp>
      <p:pic>
        <p:nvPicPr>
          <p:cNvPr id="76" name="Picture 75"/>
          <p:cNvPicPr>
            <a:picLocks noChangeAspect="1"/>
          </p:cNvPicPr>
          <p:nvPr/>
        </p:nvPicPr>
        <p:blipFill>
          <a:blip r:embed="rId47"/>
          <a:stretch>
            <a:fillRect/>
          </a:stretch>
        </p:blipFill>
        <p:spPr>
          <a:xfrm>
            <a:off x="2143360" y="5212932"/>
            <a:ext cx="1667108" cy="523948"/>
          </a:xfrm>
          <a:prstGeom prst="rect">
            <a:avLst/>
          </a:prstGeom>
        </p:spPr>
      </p:pic>
      <p:pic>
        <p:nvPicPr>
          <p:cNvPr id="77" name="Picture 76"/>
          <p:cNvPicPr>
            <a:picLocks noChangeAspect="1"/>
          </p:cNvPicPr>
          <p:nvPr/>
        </p:nvPicPr>
        <p:blipFill>
          <a:blip r:embed="rId48"/>
          <a:stretch>
            <a:fillRect/>
          </a:stretch>
        </p:blipFill>
        <p:spPr>
          <a:xfrm>
            <a:off x="7060790" y="378506"/>
            <a:ext cx="1633764" cy="500862"/>
          </a:xfrm>
          <a:prstGeom prst="rect">
            <a:avLst/>
          </a:prstGeom>
        </p:spPr>
      </p:pic>
      <p:pic>
        <p:nvPicPr>
          <p:cNvPr id="78" name="Picture 77"/>
          <p:cNvPicPr>
            <a:picLocks noChangeAspect="1"/>
          </p:cNvPicPr>
          <p:nvPr/>
        </p:nvPicPr>
        <p:blipFill>
          <a:blip r:embed="rId49"/>
          <a:stretch>
            <a:fillRect/>
          </a:stretch>
        </p:blipFill>
        <p:spPr>
          <a:xfrm>
            <a:off x="8778205" y="375688"/>
            <a:ext cx="1619474" cy="488863"/>
          </a:xfrm>
          <a:prstGeom prst="rect">
            <a:avLst/>
          </a:prstGeom>
        </p:spPr>
      </p:pic>
      <p:pic>
        <p:nvPicPr>
          <p:cNvPr id="79" name="Picture 78"/>
          <p:cNvPicPr>
            <a:picLocks noChangeAspect="1"/>
          </p:cNvPicPr>
          <p:nvPr/>
        </p:nvPicPr>
        <p:blipFill>
          <a:blip r:embed="rId50"/>
          <a:stretch>
            <a:fillRect/>
          </a:stretch>
        </p:blipFill>
        <p:spPr>
          <a:xfrm>
            <a:off x="10483072" y="371535"/>
            <a:ext cx="1607327" cy="505988"/>
          </a:xfrm>
          <a:prstGeom prst="rect">
            <a:avLst/>
          </a:prstGeom>
        </p:spPr>
      </p:pic>
      <p:pic>
        <p:nvPicPr>
          <p:cNvPr id="8" name="Picture 7"/>
          <p:cNvPicPr>
            <a:picLocks noChangeAspect="1"/>
          </p:cNvPicPr>
          <p:nvPr/>
        </p:nvPicPr>
        <p:blipFill>
          <a:blip r:embed="rId51"/>
          <a:stretch>
            <a:fillRect/>
          </a:stretch>
        </p:blipFill>
        <p:spPr>
          <a:xfrm>
            <a:off x="7198127" y="5861984"/>
            <a:ext cx="1667108" cy="523948"/>
          </a:xfrm>
          <a:prstGeom prst="rect">
            <a:avLst/>
          </a:prstGeom>
        </p:spPr>
      </p:pic>
      <p:sp>
        <p:nvSpPr>
          <p:cNvPr id="6" name="Rectangle 5"/>
          <p:cNvSpPr/>
          <p:nvPr/>
        </p:nvSpPr>
        <p:spPr>
          <a:xfrm>
            <a:off x="419043" y="817186"/>
            <a:ext cx="3257623" cy="276999"/>
          </a:xfrm>
          <a:prstGeom prst="rect">
            <a:avLst/>
          </a:prstGeom>
        </p:spPr>
        <p:txBody>
          <a:bodyPr wrap="none">
            <a:spAutoFit/>
          </a:bodyPr>
          <a:lstStyle/>
          <a:p>
            <a:r>
              <a:rPr lang="en-US" sz="1200" dirty="0"/>
              <a:t>http://azureplatform.azurewebsites.net/en-us/</a:t>
            </a:r>
          </a:p>
        </p:txBody>
      </p:sp>
    </p:spTree>
    <p:extLst>
      <p:ext uri="{BB962C8B-B14F-4D97-AF65-F5344CB8AC3E}">
        <p14:creationId xmlns:p14="http://schemas.microsoft.com/office/powerpoint/2010/main" val="2427362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back_bluesig_identitybar_16x9_widescreen">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theme>
</file>

<file path=ppt/theme/theme2.xml><?xml version="1.0" encoding="utf-8"?>
<a:theme xmlns:a="http://schemas.openxmlformats.org/drawingml/2006/main" name="1_whiteback_bluesig_identitybar_16x9_widescreen with grid">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theme>
</file>

<file path=ppt/theme/theme3.xml><?xml version="1.0" encoding="utf-8"?>
<a:theme xmlns:a="http://schemas.openxmlformats.org/drawingml/2006/main" name="identitybar_grey_16x9_widescreen">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ANTONE 7421">
      <a:srgbClr val="61162D"/>
    </a:custClr>
    <a:custClr name="PANTONE 221">
      <a:srgbClr val="96004B"/>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9041">
      <a:srgbClr val="E2EBE4"/>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1_identitybar_grey_16x9_widescreen with grid">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ANTONE 7421">
      <a:srgbClr val="61162D"/>
    </a:custClr>
    <a:custClr name="PANTONE 221">
      <a:srgbClr val="96004B"/>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9041">
      <a:srgbClr val="E2EBE4"/>
    </a:custClr>
    <a:custClr name="PANTONE 289">
      <a:srgbClr val="002144"/>
    </a:custClr>
    <a:custClr name="PANTONE 2925">
      <a:srgbClr val="0096DB"/>
    </a:custClr>
    <a:custClr name="PANTONE 283">
      <a:srgbClr val="97C5EB"/>
    </a:custClr>
    <a:custClr name="PANTONE 2597">
      <a:srgbClr val="580F8B"/>
    </a:custClr>
  </a:custClrLst>
</a:theme>
</file>

<file path=ppt/theme/theme5.xml><?xml version="1.0" encoding="utf-8"?>
<a:theme xmlns:a="http://schemas.openxmlformats.org/drawingml/2006/main" name="Boeing Logo Divider Slide_White BG">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2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GradientBar_IdentityBar_QUESTIONS 1">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GradientBar_IdentityBar_QUESTIONS 2">
        <a:dk1>
          <a:srgbClr val="000000"/>
        </a:dk1>
        <a:lt1>
          <a:srgbClr val="FFFFFF"/>
        </a:lt1>
        <a:dk2>
          <a:srgbClr val="0039A6"/>
        </a:dk2>
        <a:lt2>
          <a:srgbClr val="A5ACB0"/>
        </a:lt2>
        <a:accent1>
          <a:srgbClr val="580F8B"/>
        </a:accent1>
        <a:accent2>
          <a:srgbClr val="E70033"/>
        </a:accent2>
        <a:accent3>
          <a:srgbClr val="FFFFFF"/>
        </a:accent3>
        <a:accent4>
          <a:srgbClr val="000000"/>
        </a:accent4>
        <a:accent5>
          <a:srgbClr val="B4AAC4"/>
        </a:accent5>
        <a:accent6>
          <a:srgbClr val="D1002D"/>
        </a:accent6>
        <a:hlink>
          <a:srgbClr val="0096DB"/>
        </a:hlink>
        <a:folHlink>
          <a:srgbClr val="77B800"/>
        </a:folHlink>
      </a:clrScheme>
      <a:clrMap bg1="lt1" tx1="dk1" bg2="lt2" tx2="dk2" accent1="accent1" accent2="accent2" accent3="accent3" accent4="accent4" accent5="accent5" accent6="accent6" hlink="hlink" folHlink="folHlink"/>
    </a:extraClrScheme>
    <a:extraClrScheme>
      <a:clrScheme name="2_GradientBar_IdentityBar_QUESTIONS 3">
        <a:dk1>
          <a:srgbClr val="000000"/>
        </a:dk1>
        <a:lt1>
          <a:srgbClr val="FFFFFF"/>
        </a:lt1>
        <a:dk2>
          <a:srgbClr val="0039A6"/>
        </a:dk2>
        <a:lt2>
          <a:srgbClr val="848F98"/>
        </a:lt2>
        <a:accent1>
          <a:srgbClr val="580F8B"/>
        </a:accent1>
        <a:accent2>
          <a:srgbClr val="E70033"/>
        </a:accent2>
        <a:accent3>
          <a:srgbClr val="FFFFFF"/>
        </a:accent3>
        <a:accent4>
          <a:srgbClr val="000000"/>
        </a:accent4>
        <a:accent5>
          <a:srgbClr val="B4AAC4"/>
        </a:accent5>
        <a:accent6>
          <a:srgbClr val="D1002D"/>
        </a:accent6>
        <a:hlink>
          <a:srgbClr val="0096DB"/>
        </a:hlink>
        <a:folHlink>
          <a:srgbClr val="77B800"/>
        </a:folHlink>
      </a:clrScheme>
      <a:clrMap bg1="lt1" tx1="dk1" bg2="lt2" tx2="dk2" accent1="accent1" accent2="accent2" accent3="accent3" accent4="accent4" accent5="accent5" accent6="accent6" hlink="hlink" folHlink="folHlink"/>
    </a:extraClrScheme>
    <a:extraClrScheme>
      <a:clrScheme name="2_GradientBar_IdentityBar_QUESTIONS 4">
        <a:dk1>
          <a:srgbClr val="000000"/>
        </a:dk1>
        <a:lt1>
          <a:srgbClr val="FFFFFF"/>
        </a:lt1>
        <a:dk2>
          <a:srgbClr val="003CA2"/>
        </a:dk2>
        <a:lt2>
          <a:srgbClr val="848F98"/>
        </a:lt2>
        <a:accent1>
          <a:srgbClr val="580F8B"/>
        </a:accent1>
        <a:accent2>
          <a:srgbClr val="E24A12"/>
        </a:accent2>
        <a:accent3>
          <a:srgbClr val="FFFFFF"/>
        </a:accent3>
        <a:accent4>
          <a:srgbClr val="000000"/>
        </a:accent4>
        <a:accent5>
          <a:srgbClr val="B4AAC4"/>
        </a:accent5>
        <a:accent6>
          <a:srgbClr val="CD420F"/>
        </a:accent6>
        <a:hlink>
          <a:srgbClr val="0096DB"/>
        </a:hlink>
        <a:folHlink>
          <a:srgbClr val="77B800"/>
        </a:folHlink>
      </a:clrScheme>
      <a:clrMap bg1="lt1" tx1="dk1" bg2="lt2" tx2="dk2" accent1="accent1" accent2="accent2" accent3="accent3" accent4="accent4" accent5="accent5" accent6="accent6" hlink="hlink" folHlink="folHlink"/>
    </a:extraClrScheme>
    <a:extraClrScheme>
      <a:clrScheme name="2_GradientBar_IdentityBar_QUESTIONS 5">
        <a:dk1>
          <a:srgbClr val="000000"/>
        </a:dk1>
        <a:lt1>
          <a:srgbClr val="FFFFFF"/>
        </a:lt1>
        <a:dk2>
          <a:srgbClr val="003CA2"/>
        </a:dk2>
        <a:lt2>
          <a:srgbClr val="848F98"/>
        </a:lt2>
        <a:accent1>
          <a:srgbClr val="580F8B"/>
        </a:accent1>
        <a:accent2>
          <a:srgbClr val="E70033"/>
        </a:accent2>
        <a:accent3>
          <a:srgbClr val="FFFFFF"/>
        </a:accent3>
        <a:accent4>
          <a:srgbClr val="000000"/>
        </a:accent4>
        <a:accent5>
          <a:srgbClr val="B4AAC4"/>
        </a:accent5>
        <a:accent6>
          <a:srgbClr val="D1002D"/>
        </a:accent6>
        <a:hlink>
          <a:srgbClr val="0096DB"/>
        </a:hlink>
        <a:folHlink>
          <a:srgbClr val="77B8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PANTONE 7546">
      <a:srgbClr val="394A59"/>
    </a:custClr>
    <a:custClr name="PANTONE 431">
      <a:srgbClr val="5F6A72"/>
    </a:custClr>
    <a:custClr name="PANTONE 429">
      <a:srgbClr val="A5ACB0"/>
    </a:custClr>
    <a:custClr name="PANTONE CG1">
      <a:srgbClr val="E2E1DD"/>
    </a:custClr>
    <a:custClr name="PANTONE 7421">
      <a:srgbClr val="61162D"/>
    </a:custClr>
    <a:custClr name="PANTONE 221">
      <a:srgbClr val="96004B"/>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9041">
      <a:srgbClr val="E2EBE4"/>
    </a:custClr>
    <a:custClr name="PANTONE 289">
      <a:srgbClr val="002144"/>
    </a:custClr>
    <a:custClr name="PANTONE 2925">
      <a:srgbClr val="0096DB"/>
    </a:custClr>
    <a:custClr name="PANTONE 283">
      <a:srgbClr val="97C5EB"/>
    </a:custClr>
    <a:custClr name="PANTONE 2597">
      <a:srgbClr val="580F8B"/>
    </a:custClr>
  </a:custClr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DB0B1C530DD8B4D8168F5ECF50607F1" ma:contentTypeVersion="0" ma:contentTypeDescription="Create a new document." ma:contentTypeScope="" ma:versionID="4f8d4887aba98b3deee2f5b6cb69aff2">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002F8CB-4DD1-4AF4-AAC5-DF4822527C2E}">
  <ds:schemaRefs>
    <ds:schemaRef ds:uri="http://schemas.microsoft.com/sharepoint/v3/contenttype/forms"/>
  </ds:schemaRefs>
</ds:datastoreItem>
</file>

<file path=customXml/itemProps2.xml><?xml version="1.0" encoding="utf-8"?>
<ds:datastoreItem xmlns:ds="http://schemas.openxmlformats.org/officeDocument/2006/customXml" ds:itemID="{180238B2-6723-48BE-AF88-2F59ECE2B3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74746C2-467B-4908-90B7-E9DE5C2651B7}">
  <ds:schemaRefs>
    <ds:schemaRef ds:uri="http://www.w3.org/XML/1998/namespace"/>
    <ds:schemaRef ds:uri="http://schemas.microsoft.com/office/infopath/2007/PartnerControls"/>
    <ds:schemaRef ds:uri="http://purl.org/dc/dcmitype/"/>
    <ds:schemaRef ds:uri="http://purl.org/dc/terms/"/>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MS Azure Cloud</Template>
  <TotalTime>2709</TotalTime>
  <Words>437</Words>
  <Application>Microsoft Office PowerPoint</Application>
  <PresentationFormat>Custom</PresentationFormat>
  <Paragraphs>141</Paragraphs>
  <Slides>10</Slides>
  <Notes>6</Notes>
  <HiddenSlides>2</HiddenSlides>
  <MMClips>0</MMClips>
  <ScaleCrop>false</ScaleCrop>
  <HeadingPairs>
    <vt:vector size="8" baseType="variant">
      <vt:variant>
        <vt:lpstr>Fonts Used</vt:lpstr>
      </vt:variant>
      <vt:variant>
        <vt:i4>4</vt:i4>
      </vt:variant>
      <vt:variant>
        <vt:lpstr>Theme</vt:lpstr>
      </vt:variant>
      <vt:variant>
        <vt:i4>5</vt:i4>
      </vt:variant>
      <vt:variant>
        <vt:lpstr>Embedded OLE Servers</vt:lpstr>
      </vt:variant>
      <vt:variant>
        <vt:i4>1</vt:i4>
      </vt:variant>
      <vt:variant>
        <vt:lpstr>Slide Titles</vt:lpstr>
      </vt:variant>
      <vt:variant>
        <vt:i4>10</vt:i4>
      </vt:variant>
    </vt:vector>
  </HeadingPairs>
  <TitlesOfParts>
    <vt:vector size="20" baseType="lpstr">
      <vt:lpstr>ＭＳ Ｐゴシック</vt:lpstr>
      <vt:lpstr>Arial</vt:lpstr>
      <vt:lpstr>Calibri</vt:lpstr>
      <vt:lpstr>Wingdings</vt:lpstr>
      <vt:lpstr>whiteback_bluesig_identitybar_16x9_widescreen</vt:lpstr>
      <vt:lpstr>1_whiteback_bluesig_identitybar_16x9_widescreen with grid</vt:lpstr>
      <vt:lpstr>identitybar_grey_16x9_widescreen</vt:lpstr>
      <vt:lpstr>1_identitybar_grey_16x9_widescreen with grid</vt:lpstr>
      <vt:lpstr>Boeing Logo Divider Slide_White BG</vt:lpstr>
      <vt:lpstr>Worksheet</vt:lpstr>
      <vt:lpstr>Digital Aviation Azure</vt:lpstr>
      <vt:lpstr>Paths to Create and Vet Service Capabilities</vt:lpstr>
      <vt:lpstr>Managed Services – Oct 2016</vt:lpstr>
      <vt:lpstr>Managed Services – 2Q/2017</vt:lpstr>
      <vt:lpstr>Developed Services – EOY 2016 and Future </vt:lpstr>
      <vt:lpstr>Raw Service list – Includes sub-category areas</vt:lpstr>
      <vt:lpstr>PowerPoint Presentation</vt:lpstr>
      <vt:lpstr>PowerPoint Presentation</vt:lpstr>
      <vt:lpstr>Icon Cache</vt:lpstr>
      <vt:lpstr>Icon Cache</vt:lpstr>
    </vt:vector>
  </TitlesOfParts>
  <Company>The Boeing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dc:title>
  <dc:creator>Bubnick, Aaron R</dc:creator>
  <cp:lastModifiedBy>Michael Penz</cp:lastModifiedBy>
  <cp:revision>171</cp:revision>
  <dcterms:created xsi:type="dcterms:W3CDTF">2016-02-08T18:21:03Z</dcterms:created>
  <dcterms:modified xsi:type="dcterms:W3CDTF">2017-03-31T09:24:31Z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0x0101008DB0B1C530DD8B4D8168F5ECF50607F1</vt:lpwstr>
  </property>
</Properties>
</file>