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0.xml.rels" ContentType="application/vnd.openxmlformats-package.relationships+xml"/>
  <Override PartName="/ppt/notesSlides/_rels/notesSlide26.xml.rels" ContentType="application/vnd.openxmlformats-package.relationships+xml"/>
  <Override PartName="/ppt/notesSlides/_rels/notesSlide24.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media/image6.wmf" ContentType="image/x-wmf"/>
  <Override PartName="/ppt/media/image5.wmf" ContentType="image/x-wmf"/>
  <Override PartName="/ppt/media/image4.wmf" ContentType="image/x-wmf"/>
  <Override PartName="/ppt/media/image3.wmf" ContentType="image/x-wmf"/>
  <Override PartName="/ppt/media/image1.wmf" ContentType="image/x-wmf"/>
  <Override PartName="/ppt/media/image2.wmf" ContentType="image/x-wmf"/>
  <Override PartName="/ppt/media/image7.wmf" ContentType="image/x-wmf"/>
  <Override PartName="/ppt/media/image8.wmf" ContentType="image/x-wmf"/>
  <Override PartName="/ppt/media/image9.wmf" ContentType="image/x-wmf"/>
  <Override PartName="/ppt/media/image20.wmf" ContentType="image/x-wmf"/>
  <Override PartName="/ppt/media/image19.wmf" ContentType="image/x-wmf"/>
  <Override PartName="/ppt/media/image18.wmf" ContentType="image/x-wmf"/>
  <Override PartName="/ppt/media/image17.wmf" ContentType="image/x-wmf"/>
  <Override PartName="/ppt/media/image15.wmf" ContentType="image/x-wmf"/>
  <Override PartName="/ppt/media/image16.wmf" ContentType="image/x-wmf"/>
  <Override PartName="/ppt/media/image10.wmf" ContentType="image/x-wmf"/>
  <Override PartName="/ppt/media/image11.wmf" ContentType="image/x-wmf"/>
  <Override PartName="/ppt/media/image12.wmf" ContentType="image/x-wmf"/>
  <Override PartName="/ppt/media/image13.wmf" ContentType="image/x-wmf"/>
  <Override PartName="/ppt/media/image14.wmf" ContentType="image/x-wm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a:t>
            </a:r>
            <a:r>
              <a:rPr b="0" lang="en-US" sz="1800" spc="-1" strike="noStrike">
                <a:solidFill>
                  <a:srgbClr val="000000"/>
                </a:solidFill>
                <a:latin typeface="Calibri"/>
              </a:rPr>
              <a:t>l</a:t>
            </a:r>
            <a:r>
              <a:rPr b="0" lang="en-US" sz="1800" spc="-1" strike="noStrike">
                <a:solidFill>
                  <a:srgbClr val="000000"/>
                </a:solidFill>
                <a:latin typeface="Calibri"/>
              </a:rPr>
              <a:t>i</a:t>
            </a:r>
            <a:r>
              <a:rPr b="0" lang="en-US" sz="1800" spc="-1" strike="noStrike">
                <a:solidFill>
                  <a:srgbClr val="000000"/>
                </a:solidFill>
                <a:latin typeface="Calibri"/>
              </a:rPr>
              <a:t>c</a:t>
            </a:r>
            <a:r>
              <a:rPr b="0" lang="en-US" sz="1800" spc="-1" strike="noStrike">
                <a:solidFill>
                  <a:srgbClr val="000000"/>
                </a:solidFill>
                <a:latin typeface="Calibri"/>
              </a:rPr>
              <a:t>k</a:t>
            </a:r>
            <a:r>
              <a:rPr b="0" lang="en-US" sz="1800" spc="-1" strike="noStrike">
                <a:solidFill>
                  <a:srgbClr val="000000"/>
                </a:solidFill>
                <a:latin typeface="Calibri"/>
              </a:rPr>
              <a:t> </a:t>
            </a:r>
            <a:r>
              <a:rPr b="0" lang="en-US" sz="1800" spc="-1" strike="noStrike">
                <a:solidFill>
                  <a:srgbClr val="000000"/>
                </a:solidFill>
                <a:latin typeface="Calibri"/>
              </a:rPr>
              <a:t>t</a:t>
            </a:r>
            <a:r>
              <a:rPr b="0" lang="en-US" sz="1800" spc="-1" strike="noStrike">
                <a:solidFill>
                  <a:srgbClr val="000000"/>
                </a:solidFill>
                <a:latin typeface="Calibri"/>
              </a:rPr>
              <a:t>o</a:t>
            </a:r>
            <a:r>
              <a:rPr b="0" lang="en-US" sz="1800" spc="-1" strike="noStrike">
                <a:solidFill>
                  <a:srgbClr val="000000"/>
                </a:solidFill>
                <a:latin typeface="Calibri"/>
              </a:rPr>
              <a:t> </a:t>
            </a:r>
            <a:r>
              <a:rPr b="0" lang="en-US" sz="1800" spc="-1" strike="noStrike">
                <a:solidFill>
                  <a:srgbClr val="000000"/>
                </a:solidFill>
                <a:latin typeface="Calibri"/>
              </a:rPr>
              <a:t>m</a:t>
            </a:r>
            <a:r>
              <a:rPr b="0" lang="en-US" sz="1800" spc="-1" strike="noStrike">
                <a:solidFill>
                  <a:srgbClr val="000000"/>
                </a:solidFill>
                <a:latin typeface="Calibri"/>
              </a:rPr>
              <a:t>o</a:t>
            </a:r>
            <a:r>
              <a:rPr b="0" lang="en-US" sz="1800" spc="-1" strike="noStrike">
                <a:solidFill>
                  <a:srgbClr val="000000"/>
                </a:solidFill>
                <a:latin typeface="Calibri"/>
              </a:rPr>
              <a:t>v</a:t>
            </a:r>
            <a:r>
              <a:rPr b="0" lang="en-US" sz="1800" spc="-1" strike="noStrike">
                <a:solidFill>
                  <a:srgbClr val="000000"/>
                </a:solidFill>
                <a:latin typeface="Calibri"/>
              </a:rPr>
              <a:t>e</a:t>
            </a:r>
            <a:r>
              <a:rPr b="0" lang="en-US" sz="1800" spc="-1" strike="noStrike">
                <a:solidFill>
                  <a:srgbClr val="000000"/>
                </a:solidFill>
                <a:latin typeface="Calibri"/>
              </a:rPr>
              <a:t> </a:t>
            </a:r>
            <a:r>
              <a:rPr b="0" lang="en-US" sz="1800" spc="-1" strike="noStrike">
                <a:solidFill>
                  <a:srgbClr val="000000"/>
                </a:solidFill>
                <a:latin typeface="Calibri"/>
              </a:rPr>
              <a:t>t</a:t>
            </a:r>
            <a:r>
              <a:rPr b="0" lang="en-US" sz="1800" spc="-1" strike="noStrike">
                <a:solidFill>
                  <a:srgbClr val="000000"/>
                </a:solidFill>
                <a:latin typeface="Calibri"/>
              </a:rPr>
              <a:t>h</a:t>
            </a:r>
            <a:r>
              <a:rPr b="0" lang="en-US" sz="1800" spc="-1" strike="noStrike">
                <a:solidFill>
                  <a:srgbClr val="000000"/>
                </a:solidFill>
                <a:latin typeface="Calibri"/>
              </a:rPr>
              <a:t>e</a:t>
            </a:r>
            <a:r>
              <a:rPr b="0" lang="en-US" sz="1800" spc="-1" strike="noStrike">
                <a:solidFill>
                  <a:srgbClr val="000000"/>
                </a:solidFill>
                <a:latin typeface="Calibri"/>
              </a:rPr>
              <a:t> </a:t>
            </a:r>
            <a:r>
              <a:rPr b="0" lang="en-US" sz="1800" spc="-1" strike="noStrike">
                <a:solidFill>
                  <a:srgbClr val="000000"/>
                </a:solidFill>
                <a:latin typeface="Calibri"/>
              </a:rPr>
              <a:t>s</a:t>
            </a:r>
            <a:r>
              <a:rPr b="0" lang="en-US" sz="1800" spc="-1" strike="noStrike">
                <a:solidFill>
                  <a:srgbClr val="000000"/>
                </a:solidFill>
                <a:latin typeface="Calibri"/>
              </a:rPr>
              <a:t>l</a:t>
            </a:r>
            <a:r>
              <a:rPr b="0" lang="en-US" sz="1800" spc="-1" strike="noStrike">
                <a:solidFill>
                  <a:srgbClr val="000000"/>
                </a:solidFill>
                <a:latin typeface="Calibri"/>
              </a:rPr>
              <a:t>i</a:t>
            </a:r>
            <a:r>
              <a:rPr b="0" lang="en-US" sz="1800" spc="-1" strike="noStrike">
                <a:solidFill>
                  <a:srgbClr val="000000"/>
                </a:solidFill>
                <a:latin typeface="Calibri"/>
              </a:rPr>
              <a:t>d</a:t>
            </a:r>
            <a:r>
              <a:rPr b="0" lang="en-US" sz="1800" spc="-1" strike="noStrike">
                <a:solidFill>
                  <a:srgbClr val="000000"/>
                </a:solidFill>
                <a:latin typeface="Calibri"/>
              </a:rPr>
              <a:t>e</a:t>
            </a:r>
            <a:endParaRPr b="0" lang="en-US" sz="1800" spc="-1" strike="noStrike">
              <a:solidFill>
                <a:srgbClr val="000000"/>
              </a:solidFill>
              <a:latin typeface="Calibri"/>
            </a:endParaRPr>
          </a:p>
        </p:txBody>
      </p:sp>
      <p:sp>
        <p:nvSpPr>
          <p:cNvPr id="1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a:t>
            </a:r>
            <a:r>
              <a:rPr b="0" lang="en-US" sz="2000" spc="-1" strike="noStrike">
                <a:latin typeface="Arial"/>
              </a:rPr>
              <a:t>l</a:t>
            </a:r>
            <a:r>
              <a:rPr b="0" lang="en-US" sz="2000" spc="-1" strike="noStrike">
                <a:latin typeface="Arial"/>
              </a:rPr>
              <a:t>i</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endParaRPr b="0" lang="en-US" sz="2000" spc="-1" strike="noStrike">
              <a:latin typeface="Arial"/>
            </a:endParaRPr>
          </a:p>
        </p:txBody>
      </p:sp>
      <p:sp>
        <p:nvSpPr>
          <p:cNvPr id="14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43" name="PlaceHolder 6"/>
          <p:cNvSpPr>
            <a:spLocks noGrp="1"/>
          </p:cNvSpPr>
          <p:nvPr>
            <p:ph type="sldNum"/>
          </p:nvPr>
        </p:nvSpPr>
        <p:spPr>
          <a:xfrm>
            <a:off x="4278960" y="10157400"/>
            <a:ext cx="3280680" cy="534240"/>
          </a:xfrm>
          <a:prstGeom prst="rect">
            <a:avLst/>
          </a:prstGeom>
        </p:spPr>
        <p:txBody>
          <a:bodyPr lIns="0" rIns="0" tIns="0" bIns="0" anchor="b"/>
          <a:p>
            <a:pPr algn="r"/>
            <a:fld id="{E8A40F16-49F9-4550-868A-873D8BD8235A}"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3884760" y="8685360"/>
            <a:ext cx="2971440" cy="458280"/>
          </a:xfrm>
          <a:prstGeom prst="rect">
            <a:avLst/>
          </a:prstGeom>
          <a:noFill/>
          <a:ln>
            <a:noFill/>
          </a:ln>
        </p:spPr>
        <p:txBody>
          <a:bodyPr anchor="b"/>
          <a:p>
            <a:pPr algn="r">
              <a:lnSpc>
                <a:spcPct val="100000"/>
              </a:lnSpc>
            </a:pPr>
            <a:fld id="{53E17D45-AC36-402A-AA9A-24ABAFF672CC}" type="slidenum">
              <a:rPr b="0" lang="en-US" sz="1200" spc="-1" strike="noStrike">
                <a:latin typeface="Times New Roman"/>
              </a:rPr>
              <a:t>1</a:t>
            </a:fld>
            <a:endParaRPr b="0" lang="en-US" sz="1200" spc="-1" strike="noStrike">
              <a:latin typeface="Times New Roman"/>
            </a:endParaRPr>
          </a:p>
        </p:txBody>
      </p:sp>
      <p:sp>
        <p:nvSpPr>
          <p:cNvPr id="373" name="PlaceHolder 2"/>
          <p:cNvSpPr>
            <a:spLocks noGrp="1"/>
          </p:cNvSpPr>
          <p:nvPr>
            <p:ph type="sldImg"/>
          </p:nvPr>
        </p:nvSpPr>
        <p:spPr>
          <a:xfrm>
            <a:off x="685800" y="1143000"/>
            <a:ext cx="5486040" cy="3085920"/>
          </a:xfrm>
          <a:prstGeom prst="rect">
            <a:avLst/>
          </a:prstGeom>
        </p:spPr>
      </p:sp>
      <p:sp>
        <p:nvSpPr>
          <p:cNvPr id="374"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1000" spc="-1" strike="noStrike">
                <a:latin typeface="Arial"/>
              </a:rPr>
              <a:t>Let us have a quick look at the advantages of a Digital System. </a:t>
            </a:r>
            <a:endParaRPr b="0" lang="en-US" sz="1000" spc="-1" strike="noStrike">
              <a:latin typeface="Arial"/>
            </a:endParaRPr>
          </a:p>
          <a:p>
            <a:pPr marL="216000" indent="-216000">
              <a:lnSpc>
                <a:spcPct val="100000"/>
              </a:lnSpc>
              <a:buClr>
                <a:srgbClr val="000000"/>
              </a:buClr>
              <a:buFont typeface="Symbol" charset="2"/>
              <a:buChar char=""/>
            </a:pPr>
            <a:r>
              <a:rPr b="0" lang="en-US" sz="1000" spc="-1" strike="noStrike">
                <a:latin typeface="Arial"/>
              </a:rPr>
              <a:t>Processing and Storage of digital data is efficient.</a:t>
            </a:r>
            <a:endParaRPr b="0" lang="en-US" sz="1000" spc="-1" strike="noStrike">
              <a:latin typeface="Arial"/>
            </a:endParaRPr>
          </a:p>
          <a:p>
            <a:pPr lvl="1" marL="216000" indent="-216000">
              <a:lnSpc>
                <a:spcPct val="100000"/>
              </a:lnSpc>
              <a:buClr>
                <a:srgbClr val="000000"/>
              </a:buClr>
              <a:buFont typeface="Symbol" charset="2"/>
              <a:buChar char=""/>
            </a:pPr>
            <a:r>
              <a:rPr b="0" lang="en-US" sz="1000" spc="-1" strike="noStrike">
                <a:latin typeface="Arial"/>
              </a:rPr>
              <a:t>Computers are very efficient at processing information that is in digital binary form.</a:t>
            </a:r>
            <a:endParaRPr b="0" lang="en-US" sz="1000" spc="-1" strike="noStrike">
              <a:latin typeface="Arial"/>
            </a:endParaRPr>
          </a:p>
          <a:p>
            <a:pPr lvl="1" marL="216000" indent="-216000">
              <a:lnSpc>
                <a:spcPct val="100000"/>
              </a:lnSpc>
              <a:buClr>
                <a:srgbClr val="000000"/>
              </a:buClr>
              <a:buFont typeface="Symbol" charset="2"/>
              <a:buChar char=""/>
            </a:pPr>
            <a:r>
              <a:rPr b="0" lang="en-US" sz="1000" spc="-1" strike="noStrike">
                <a:latin typeface="Arial"/>
              </a:rPr>
              <a:t>A CD can store large number of digitized audio and video clips. Storing same number of audio or video clips in an analogue form requires a large number of audio or video cassettes. </a:t>
            </a:r>
            <a:endParaRPr b="0" lang="en-US" sz="1000" spc="-1" strike="noStrike">
              <a:latin typeface="Arial"/>
            </a:endParaRPr>
          </a:p>
          <a:p>
            <a:pPr marL="216000" indent="-216000">
              <a:lnSpc>
                <a:spcPct val="100000"/>
              </a:lnSpc>
              <a:buClr>
                <a:srgbClr val="000000"/>
              </a:buClr>
              <a:buFont typeface="Symbol" charset="2"/>
              <a:buChar char=""/>
            </a:pPr>
            <a:r>
              <a:rPr b="0" lang="en-US" sz="1000" spc="-1" strike="noStrike">
                <a:latin typeface="Arial"/>
              </a:rPr>
              <a:t>Transmission of digital data is efficient and reliable and less prone to errors. </a:t>
            </a:r>
            <a:endParaRPr b="0" lang="en-US" sz="1000" spc="-1" strike="noStrike">
              <a:latin typeface="Arial"/>
            </a:endParaRPr>
          </a:p>
          <a:p>
            <a:pPr marL="216000" indent="-216000">
              <a:lnSpc>
                <a:spcPct val="100000"/>
              </a:lnSpc>
              <a:buClr>
                <a:srgbClr val="000000"/>
              </a:buClr>
              <a:buFont typeface="Symbol" charset="2"/>
              <a:buChar char=""/>
            </a:pPr>
            <a:r>
              <a:rPr b="0" lang="en-US" sz="1000" spc="-1" strike="noStrike">
                <a:latin typeface="Arial"/>
              </a:rPr>
              <a:t>Even if an error occurs detection and correction of errors in digital data is easier.</a:t>
            </a:r>
            <a:endParaRPr b="0" lang="en-US" sz="1000" spc="-1" strike="noStrike">
              <a:latin typeface="Arial"/>
            </a:endParaRPr>
          </a:p>
          <a:p>
            <a:pPr lvl="1" marL="216000" indent="-216000">
              <a:lnSpc>
                <a:spcPct val="100000"/>
              </a:lnSpc>
              <a:buClr>
                <a:srgbClr val="000000"/>
              </a:buClr>
              <a:buFont typeface="Symbol" charset="2"/>
              <a:buChar char=""/>
            </a:pPr>
            <a:r>
              <a:rPr b="0" lang="en-US" sz="1000" spc="-1" strike="noStrike">
                <a:latin typeface="Arial"/>
              </a:rPr>
              <a:t>We will be looking at a simple example of detecting errors using the parity bit method.</a:t>
            </a:r>
            <a:endParaRPr b="0" lang="en-US" sz="1000" spc="-1" strike="noStrike">
              <a:latin typeface="Arial"/>
            </a:endParaRPr>
          </a:p>
          <a:p>
            <a:pPr marL="216000" indent="-216000">
              <a:lnSpc>
                <a:spcPct val="100000"/>
              </a:lnSpc>
              <a:buClr>
                <a:srgbClr val="000000"/>
              </a:buClr>
              <a:buFont typeface="Symbol" charset="2"/>
              <a:buChar char=""/>
            </a:pPr>
            <a:r>
              <a:rPr b="0" lang="en-US" sz="1000" spc="-1" strike="noStrike">
                <a:latin typeface="Arial"/>
              </a:rPr>
              <a:t>Digitally stored data can be precisely and accurately reproduced.</a:t>
            </a:r>
            <a:endParaRPr b="0" lang="en-US" sz="1000" spc="-1" strike="noStrike">
              <a:latin typeface="Arial"/>
            </a:endParaRPr>
          </a:p>
          <a:p>
            <a:pPr lvl="1" marL="216000" indent="-216000">
              <a:lnSpc>
                <a:spcPct val="100000"/>
              </a:lnSpc>
              <a:buClr>
                <a:srgbClr val="000000"/>
              </a:buClr>
              <a:buFont typeface="Symbol" charset="2"/>
              <a:buChar char=""/>
            </a:pPr>
            <a:r>
              <a:rPr b="0" lang="en-US" sz="1000" spc="-1" strike="noStrike">
                <a:latin typeface="Arial"/>
              </a:rPr>
              <a:t>The picture quality and sound quality of digitized video or audio stored on CDs can be reproduced with a far superior quality as compared to analogue audio and video. </a:t>
            </a:r>
            <a:endParaRPr b="0" lang="en-US" sz="1000" spc="-1" strike="noStrike">
              <a:latin typeface="Arial"/>
            </a:endParaRPr>
          </a:p>
          <a:p>
            <a:pPr marL="216000" indent="-216000">
              <a:lnSpc>
                <a:spcPct val="100000"/>
              </a:lnSpc>
              <a:buClr>
                <a:srgbClr val="000000"/>
              </a:buClr>
              <a:buFont typeface="Symbol" charset="2"/>
              <a:buChar char=""/>
            </a:pPr>
            <a:r>
              <a:rPr b="0" lang="en-US" sz="1000" spc="-1" strike="noStrike">
                <a:latin typeface="Arial"/>
              </a:rPr>
              <a:t>Digital circuits and systems are easier to design and implement.</a:t>
            </a:r>
            <a:endParaRPr b="0" lang="en-US" sz="1000" spc="-1" strike="noStrike">
              <a:latin typeface="Arial"/>
            </a:endParaRPr>
          </a:p>
          <a:p>
            <a:pPr lvl="1" marL="216000" indent="-216000">
              <a:lnSpc>
                <a:spcPct val="100000"/>
              </a:lnSpc>
              <a:buClr>
                <a:srgbClr val="000000"/>
              </a:buClr>
              <a:buFont typeface="Symbol" charset="2"/>
              <a:buChar char=""/>
            </a:pPr>
            <a:r>
              <a:rPr b="0" lang="en-US" sz="1000" spc="-1" strike="noStrike">
                <a:latin typeface="Arial"/>
              </a:rPr>
              <a:t>We would be looking at some simple digital systems in the Digital Logic Design course.</a:t>
            </a:r>
            <a:endParaRPr b="0" lang="en-US" sz="1000" spc="-1" strike="noStrike">
              <a:latin typeface="Arial"/>
            </a:endParaRPr>
          </a:p>
          <a:p>
            <a:pPr marL="216000" indent="-216000">
              <a:lnSpc>
                <a:spcPct val="100000"/>
              </a:lnSpc>
              <a:buClr>
                <a:srgbClr val="000000"/>
              </a:buClr>
              <a:buFont typeface="Symbol" charset="2"/>
              <a:buChar char=""/>
            </a:pPr>
            <a:r>
              <a:rPr b="0" lang="en-US" sz="1000" spc="-1" strike="noStrike">
                <a:latin typeface="Arial"/>
              </a:rPr>
              <a:t>Digital circuits in the form of Integrated circuits occupy very small space.</a:t>
            </a:r>
            <a:endParaRPr b="0" lang="en-US" sz="1000" spc="-1" strike="noStrike">
              <a:latin typeface="Arial"/>
            </a:endParaRPr>
          </a:p>
          <a:p>
            <a:pPr lvl="1" marL="216000" indent="-216000">
              <a:lnSpc>
                <a:spcPct val="100000"/>
              </a:lnSpc>
              <a:buClr>
                <a:srgbClr val="000000"/>
              </a:buClr>
              <a:buFont typeface="Symbol" charset="2"/>
              <a:buChar char=""/>
            </a:pPr>
            <a:r>
              <a:rPr b="0" lang="en-US" sz="1000" spc="-1" strike="noStrike">
                <a:latin typeface="Arial"/>
              </a:rPr>
              <a:t>The PC has a motherboard which has an area less than 1 sq.ft but has all the important circuitry of the computer.</a:t>
            </a:r>
            <a:endParaRPr b="0" lang="en-US" sz="1000" spc="-1" strike="noStrike">
              <a:latin typeface="Arial"/>
            </a:endParaRPr>
          </a:p>
          <a:p>
            <a:pPr lvl="1" marL="216000" indent="-216000">
              <a:lnSpc>
                <a:spcPct val="100000"/>
              </a:lnSpc>
              <a:buClr>
                <a:srgbClr val="000000"/>
              </a:buClr>
              <a:buFont typeface="Symbol" charset="2"/>
              <a:buChar char=""/>
            </a:pPr>
            <a:r>
              <a:rPr b="0" lang="en-US" sz="1000" spc="-1" strike="noStrike">
                <a:latin typeface="Arial"/>
              </a:rPr>
              <a:t>Digital memory implemented as an Integrated circuit small enough to fit in you hand can store an entire collection of books!</a:t>
            </a:r>
            <a:endParaRPr b="0" lang="en-US" sz="1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3884760" y="8685360"/>
            <a:ext cx="2971440" cy="458280"/>
          </a:xfrm>
          <a:prstGeom prst="rect">
            <a:avLst/>
          </a:prstGeom>
          <a:noFill/>
          <a:ln>
            <a:noFill/>
          </a:ln>
        </p:spPr>
        <p:txBody>
          <a:bodyPr anchor="b"/>
          <a:p>
            <a:pPr algn="r">
              <a:lnSpc>
                <a:spcPct val="100000"/>
              </a:lnSpc>
            </a:pPr>
            <a:fld id="{5B50ADF6-ECF0-4F77-A06D-484AD8849288}" type="slidenum">
              <a:rPr b="0" lang="en-US" sz="1200" spc="-1" strike="noStrike">
                <a:latin typeface="Times New Roman"/>
              </a:rPr>
              <a:t>1</a:t>
            </a:fld>
            <a:endParaRPr b="0" lang="en-US" sz="1200" spc="-1" strike="noStrike">
              <a:latin typeface="Times New Roman"/>
            </a:endParaRPr>
          </a:p>
        </p:txBody>
      </p:sp>
      <p:sp>
        <p:nvSpPr>
          <p:cNvPr id="376" name="PlaceHolder 2"/>
          <p:cNvSpPr>
            <a:spLocks noGrp="1"/>
          </p:cNvSpPr>
          <p:nvPr>
            <p:ph type="sldImg"/>
          </p:nvPr>
        </p:nvSpPr>
        <p:spPr>
          <a:xfrm>
            <a:off x="685800" y="1143000"/>
            <a:ext cx="5486040" cy="3085920"/>
          </a:xfrm>
          <a:prstGeom prst="rect">
            <a:avLst/>
          </a:prstGeom>
        </p:spPr>
      </p:sp>
      <p:sp>
        <p:nvSpPr>
          <p:cNvPr id="377"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Electronic processing of these continuous and digital quantities requires that these quantities be converted into and represented in term of voltages.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Analogue Electronic Systems deal with electronic signals or voltages that are continuous and represent continuous quantities.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Thus a temperature transducer converts a continuous temperature of 39 </a:t>
            </a:r>
            <a:r>
              <a:rPr b="0" lang="en-US" sz="2000" spc="-1" strike="noStrike" baseline="30000">
                <a:latin typeface="Arial"/>
              </a:rPr>
              <a:t>0</a:t>
            </a:r>
            <a:r>
              <a:rPr b="0" lang="en-US" sz="2000" spc="-1" strike="noStrike">
                <a:latin typeface="Arial"/>
              </a:rPr>
              <a:t>C into 39 mVs and 42.75 </a:t>
            </a:r>
            <a:r>
              <a:rPr b="0" lang="en-US" sz="2000" spc="-1" strike="noStrike" baseline="30000">
                <a:latin typeface="Arial"/>
              </a:rPr>
              <a:t>0</a:t>
            </a:r>
            <a:r>
              <a:rPr b="0" lang="en-US" sz="2000" spc="-1" strike="noStrike">
                <a:latin typeface="Arial"/>
              </a:rPr>
              <a:t>C into 42.75 mVs.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Digital Electronic Systems on the other hand deal with discrete electronic signals or voltages that represent discrete or digital values.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How does a digital system such as a calculator process the number 39? Do the Digital systems represent discrete values in terms of voltages? Lets have a look.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One possible solution is to calibrate the electronic circuitry of the calculator to represent the number 1 by 1 mV. The number 10 is represented by 10 mV. The number 39 is represented by 39 mV. </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3884760" y="8685360"/>
            <a:ext cx="2971440" cy="458280"/>
          </a:xfrm>
          <a:prstGeom prst="rect">
            <a:avLst/>
          </a:prstGeom>
          <a:noFill/>
          <a:ln>
            <a:noFill/>
          </a:ln>
        </p:spPr>
        <p:txBody>
          <a:bodyPr anchor="b"/>
          <a:p>
            <a:pPr algn="r">
              <a:lnSpc>
                <a:spcPct val="100000"/>
              </a:lnSpc>
            </a:pPr>
            <a:fld id="{F14FB44A-4DAC-4373-A13C-DBCE02C7D43E}" type="slidenum">
              <a:rPr b="0" lang="en-US" sz="1200" spc="-1" strike="noStrike">
                <a:latin typeface="Times New Roman"/>
              </a:rPr>
              <a:t>1</a:t>
            </a:fld>
            <a:endParaRPr b="0" lang="en-US" sz="1200" spc="-1" strike="noStrike">
              <a:latin typeface="Times New Roman"/>
            </a:endParaRPr>
          </a:p>
        </p:txBody>
      </p:sp>
      <p:sp>
        <p:nvSpPr>
          <p:cNvPr id="379" name="PlaceHolder 2"/>
          <p:cNvSpPr>
            <a:spLocks noGrp="1"/>
          </p:cNvSpPr>
          <p:nvPr>
            <p:ph type="sldImg"/>
          </p:nvPr>
        </p:nvSpPr>
        <p:spPr>
          <a:xfrm>
            <a:off x="685800" y="1143000"/>
            <a:ext cx="5486040" cy="3085920"/>
          </a:xfrm>
          <a:prstGeom prst="rect">
            <a:avLst/>
          </a:prstGeom>
        </p:spPr>
      </p:sp>
      <p:sp>
        <p:nvSpPr>
          <p:cNvPr id="380"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Consider the Calculator which is an example of a Digital system.</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Let us assume that the calculator has been internally calibrated to represent the number 1 by 1mVolts.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Thus a number or temperature value 39 is represented by the calculator in terms of a voltage value as 39 mVolts.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Calculators can also handle a large values such as 6.25 x 10</a:t>
            </a:r>
            <a:r>
              <a:rPr b="0" lang="en-US" sz="2000" spc="-1" strike="noStrike" baseline="30000">
                <a:latin typeface="Arial"/>
              </a:rPr>
              <a:t>18 </a:t>
            </a:r>
            <a:r>
              <a:rPr b="0" lang="en-US" sz="2000" spc="-1" strike="noStrike">
                <a:latin typeface="Arial"/>
              </a:rPr>
              <a:t>the number of electrons in 1 Coulomb of charge.</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This large value represented in terms of voltage by the calculator, turns out to be 6.25 x 10</a:t>
            </a:r>
            <a:r>
              <a:rPr b="0" lang="en-US" sz="2000" spc="-1" strike="noStrike" baseline="30000">
                <a:latin typeface="Arial"/>
              </a:rPr>
              <a:t>15</a:t>
            </a:r>
            <a:r>
              <a:rPr b="0" lang="en-US" sz="2000" spc="-1" strike="noStrike">
                <a:latin typeface="Arial"/>
              </a:rPr>
              <a:t> volts, which is a very large voltage value and can not be practically represented by any circuit.</a:t>
            </a:r>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3884760" y="8685360"/>
            <a:ext cx="2971440" cy="458280"/>
          </a:xfrm>
          <a:prstGeom prst="rect">
            <a:avLst/>
          </a:prstGeom>
          <a:noFill/>
          <a:ln>
            <a:noFill/>
          </a:ln>
        </p:spPr>
        <p:txBody>
          <a:bodyPr anchor="b"/>
          <a:p>
            <a:pPr algn="r">
              <a:lnSpc>
                <a:spcPct val="100000"/>
              </a:lnSpc>
            </a:pPr>
            <a:fld id="{7EAE0A18-2C93-4297-A915-2E398FBC0094}" type="slidenum">
              <a:rPr b="0" lang="en-US" sz="1200" spc="-1" strike="noStrike">
                <a:latin typeface="Times New Roman"/>
              </a:rPr>
              <a:t>1</a:t>
            </a:fld>
            <a:endParaRPr b="0" lang="en-US" sz="1200" spc="-1" strike="noStrike">
              <a:latin typeface="Times New Roman"/>
            </a:endParaRPr>
          </a:p>
        </p:txBody>
      </p:sp>
      <p:sp>
        <p:nvSpPr>
          <p:cNvPr id="382" name="PlaceHolder 2"/>
          <p:cNvSpPr>
            <a:spLocks noGrp="1"/>
          </p:cNvSpPr>
          <p:nvPr>
            <p:ph type="sldImg"/>
          </p:nvPr>
        </p:nvSpPr>
        <p:spPr>
          <a:xfrm>
            <a:off x="685800" y="1143000"/>
            <a:ext cx="5486040" cy="3085920"/>
          </a:xfrm>
          <a:prstGeom prst="rect">
            <a:avLst/>
          </a:prstGeom>
        </p:spPr>
      </p:sp>
      <p:sp>
        <p:nvSpPr>
          <p:cNvPr id="383"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Digital systems use electronic circuitry that only works with two voltage levels. The two voltage levels represent two states. A voltage level of 5v represents logic high or logic 1 state and a voltage level of 0v represents logic low or logic 0 state.</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two states in a digital system can represent any two quantities, the numbers 0/1, on/off, black/white, hot/cold, moving/stationary and similar other quantities.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How does one represent more than two states in a digital system?</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Such as the different shades of grey in between the colours black and white or the temperature 39 or the velocity of a moving object.</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3884760" y="8685360"/>
            <a:ext cx="2971440" cy="458280"/>
          </a:xfrm>
          <a:prstGeom prst="rect">
            <a:avLst/>
          </a:prstGeom>
          <a:noFill/>
          <a:ln>
            <a:noFill/>
          </a:ln>
        </p:spPr>
        <p:txBody>
          <a:bodyPr anchor="b"/>
          <a:p>
            <a:pPr algn="r">
              <a:lnSpc>
                <a:spcPct val="100000"/>
              </a:lnSpc>
            </a:pPr>
            <a:fld id="{A2A5AE81-E982-4582-BF1F-ACA81E86DB2C}" type="slidenum">
              <a:rPr b="0" lang="en-US" sz="1200" spc="-1" strike="noStrike">
                <a:latin typeface="Times New Roman"/>
              </a:rPr>
              <a:t>1</a:t>
            </a:fld>
            <a:endParaRPr b="0" lang="en-US" sz="1200" spc="-1" strike="noStrike">
              <a:latin typeface="Times New Roman"/>
            </a:endParaRPr>
          </a:p>
        </p:txBody>
      </p:sp>
      <p:sp>
        <p:nvSpPr>
          <p:cNvPr id="385" name="PlaceHolder 2"/>
          <p:cNvSpPr>
            <a:spLocks noGrp="1"/>
          </p:cNvSpPr>
          <p:nvPr>
            <p:ph type="sldImg"/>
          </p:nvPr>
        </p:nvSpPr>
        <p:spPr>
          <a:xfrm>
            <a:off x="685800" y="1143000"/>
            <a:ext cx="5486040" cy="3085920"/>
          </a:xfrm>
          <a:prstGeom prst="rect">
            <a:avLst/>
          </a:prstGeom>
        </p:spPr>
      </p:sp>
      <p:sp>
        <p:nvSpPr>
          <p:cNvPr id="386"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The two states of the Digital circuits are based on the Binary number system which allows only two numbers 0 and 1.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Binary digit is called a bit.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To represent more than two states a combination of binary bits is used.</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In the decimal number system a single digit can represent 10 values from 0 to 9.</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To represent more than 10 values a combination of two digits is used which allows up to 100 values to  be represented.</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In a binary number system a combination of 2 bits allows 4 different values to be represented.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For example the four shades are represented by two bits, 00, 01, 10, 11.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 temp of 39 is represented by a combination of six bits 100111.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number 39 is represented in a digital system by a combination of voltage levels 5, 0, 0, 5, 5 and 5 volts</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685800" y="1143000"/>
            <a:ext cx="5486040" cy="3085920"/>
          </a:xfrm>
          <a:prstGeom prst="rect">
            <a:avLst/>
          </a:prstGeom>
        </p:spPr>
      </p:sp>
      <p:sp>
        <p:nvSpPr>
          <p:cNvPr id="38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1200" spc="-1" strike="noStrike">
                <a:solidFill>
                  <a:srgbClr val="000000"/>
                </a:solidFill>
                <a:latin typeface="+mn-lt"/>
                <a:ea typeface="+mn-ea"/>
              </a:rPr>
              <a:t>a pulse has two edges: a </a:t>
            </a:r>
            <a:r>
              <a:rPr b="1" lang="en-US" sz="1200" spc="-1" strike="noStrike">
                <a:solidFill>
                  <a:srgbClr val="000000"/>
                </a:solidFill>
                <a:latin typeface="+mn-lt"/>
                <a:ea typeface="+mn-ea"/>
              </a:rPr>
              <a:t>leading edge </a:t>
            </a:r>
            <a:r>
              <a:rPr b="0" lang="en-US" sz="1200" spc="-1" strike="noStrike">
                <a:solidFill>
                  <a:srgbClr val="000000"/>
                </a:solidFill>
                <a:latin typeface="+mn-lt"/>
                <a:ea typeface="+mn-ea"/>
              </a:rPr>
              <a:t>that occurs first at time </a:t>
            </a:r>
            <a:r>
              <a:rPr b="0" i="1" lang="en-US" sz="1200" spc="-1" strike="noStrike">
                <a:solidFill>
                  <a:srgbClr val="000000"/>
                </a:solidFill>
                <a:latin typeface="+mn-lt"/>
                <a:ea typeface="+mn-ea"/>
              </a:rPr>
              <a:t>t</a:t>
            </a:r>
            <a:r>
              <a:rPr b="0" lang="en-US" sz="1200" spc="-1" strike="noStrike">
                <a:solidFill>
                  <a:srgbClr val="000000"/>
                </a:solidFill>
                <a:latin typeface="+mn-lt"/>
                <a:ea typeface="+mn-ea"/>
              </a:rPr>
              <a:t>0</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and a </a:t>
            </a:r>
            <a:r>
              <a:rPr b="1" lang="en-US" sz="1200" spc="-1" strike="noStrike">
                <a:solidFill>
                  <a:srgbClr val="000000"/>
                </a:solidFill>
                <a:latin typeface="+mn-lt"/>
                <a:ea typeface="+mn-ea"/>
              </a:rPr>
              <a:t>trailing edge </a:t>
            </a:r>
            <a:r>
              <a:rPr b="0" lang="en-US" sz="1200" spc="-1" strike="noStrike">
                <a:solidFill>
                  <a:srgbClr val="000000"/>
                </a:solidFill>
                <a:latin typeface="+mn-lt"/>
                <a:ea typeface="+mn-ea"/>
              </a:rPr>
              <a:t>that occurs last at time </a:t>
            </a:r>
            <a:r>
              <a:rPr b="0" i="1" lang="en-US" sz="1200" spc="-1" strike="noStrike">
                <a:solidFill>
                  <a:srgbClr val="000000"/>
                </a:solidFill>
                <a:latin typeface="+mn-lt"/>
                <a:ea typeface="+mn-ea"/>
              </a:rPr>
              <a:t>t</a:t>
            </a:r>
            <a:r>
              <a:rPr b="0" lang="en-US" sz="1200" spc="-1" strike="noStrike">
                <a:solidFill>
                  <a:srgbClr val="000000"/>
                </a:solidFill>
                <a:latin typeface="+mn-lt"/>
                <a:ea typeface="+mn-ea"/>
              </a:rPr>
              <a:t>1.</a:t>
            </a:r>
            <a:endParaRPr b="0" lang="en-US" sz="1200" spc="-1" strike="noStrike">
              <a:latin typeface="Arial"/>
            </a:endParaRPr>
          </a:p>
        </p:txBody>
      </p:sp>
      <p:sp>
        <p:nvSpPr>
          <p:cNvPr id="389" name="TextShape 3"/>
          <p:cNvSpPr txBox="1"/>
          <p:nvPr/>
        </p:nvSpPr>
        <p:spPr>
          <a:xfrm>
            <a:off x="3884760" y="8685360"/>
            <a:ext cx="2971440" cy="458280"/>
          </a:xfrm>
          <a:prstGeom prst="rect">
            <a:avLst/>
          </a:prstGeom>
          <a:noFill/>
          <a:ln>
            <a:noFill/>
          </a:ln>
        </p:spPr>
        <p:txBody>
          <a:bodyPr anchor="b"/>
          <a:p>
            <a:pPr algn="r">
              <a:lnSpc>
                <a:spcPct val="100000"/>
              </a:lnSpc>
            </a:pPr>
            <a:fld id="{356ACCCC-D020-43C2-82D2-09531F3C18E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3884760" y="8685360"/>
            <a:ext cx="2971440" cy="458280"/>
          </a:xfrm>
          <a:prstGeom prst="rect">
            <a:avLst/>
          </a:prstGeom>
          <a:noFill/>
          <a:ln>
            <a:noFill/>
          </a:ln>
        </p:spPr>
        <p:txBody>
          <a:bodyPr anchor="b"/>
          <a:p>
            <a:pPr algn="r">
              <a:lnSpc>
                <a:spcPct val="100000"/>
              </a:lnSpc>
            </a:pPr>
            <a:fld id="{AA39CC77-CAB7-49EF-A72A-49EF861DBD2E}" type="slidenum">
              <a:rPr b="0" lang="en-US" sz="1200" spc="-1" strike="noStrike">
                <a:latin typeface="Times New Roman"/>
              </a:rPr>
              <a:t>1</a:t>
            </a:fld>
            <a:endParaRPr b="0" lang="en-US" sz="1200" spc="-1" strike="noStrike">
              <a:latin typeface="Times New Roman"/>
            </a:endParaRPr>
          </a:p>
        </p:txBody>
      </p:sp>
      <p:sp>
        <p:nvSpPr>
          <p:cNvPr id="391" name="PlaceHolder 2"/>
          <p:cNvSpPr>
            <a:spLocks noGrp="1"/>
          </p:cNvSpPr>
          <p:nvPr>
            <p:ph type="sldImg"/>
          </p:nvPr>
        </p:nvSpPr>
        <p:spPr>
          <a:xfrm>
            <a:off x="685800" y="1143000"/>
            <a:ext cx="5486040" cy="3085920"/>
          </a:xfrm>
          <a:prstGeom prst="rect">
            <a:avLst/>
          </a:prstGeom>
        </p:spPr>
      </p:sp>
      <p:sp>
        <p:nvSpPr>
          <p:cNvPr id="392" name="PlaceHolder 3"/>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A computer which is a digital system can process different types of information</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It can handle numbers and perform arithmetic operations on the numbers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It can handle text and perform editing operations on text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It can handle mathematical and scientific formulas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It can handle drawings and pictures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It can process sound and music</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All this diverse types of information is represented in the form of binary numbers. Different binary standards are used to represent different types of information. For example, text is represented through binary bits, however the bits representing the characters follow a standard ASCII code</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3884760" y="8685360"/>
            <a:ext cx="2971440" cy="458280"/>
          </a:xfrm>
          <a:prstGeom prst="rect">
            <a:avLst/>
          </a:prstGeom>
          <a:noFill/>
          <a:ln>
            <a:noFill/>
          </a:ln>
        </p:spPr>
        <p:txBody>
          <a:bodyPr anchor="b"/>
          <a:p>
            <a:pPr algn="r">
              <a:lnSpc>
                <a:spcPct val="100000"/>
              </a:lnSpc>
            </a:pPr>
            <a:fld id="{90E60FC4-933D-408B-9F01-FCC0D0AB69DB}" type="slidenum">
              <a:rPr b="0" lang="en-US" sz="1200" spc="-1" strike="noStrike">
                <a:latin typeface="Times New Roman"/>
              </a:rPr>
              <a:t>1</a:t>
            </a:fld>
            <a:endParaRPr b="0" lang="en-US" sz="1200" spc="-1" strike="noStrike">
              <a:latin typeface="Times New Roman"/>
            </a:endParaRPr>
          </a:p>
        </p:txBody>
      </p:sp>
      <p:sp>
        <p:nvSpPr>
          <p:cNvPr id="394" name="PlaceHolder 2"/>
          <p:cNvSpPr>
            <a:spLocks noGrp="1"/>
          </p:cNvSpPr>
          <p:nvPr>
            <p:ph type="sldImg"/>
          </p:nvPr>
        </p:nvSpPr>
        <p:spPr>
          <a:xfrm>
            <a:off x="685800" y="1143000"/>
            <a:ext cx="5486040" cy="3085920"/>
          </a:xfrm>
          <a:prstGeom prst="rect">
            <a:avLst/>
          </a:prstGeom>
        </p:spPr>
      </p:sp>
      <p:sp>
        <p:nvSpPr>
          <p:cNvPr id="395"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How </a:t>
            </a:r>
            <a:r>
              <a:rPr b="0" lang="en-US" sz="2000" spc="-1" strike="noStrike">
                <a:latin typeface="Arial"/>
              </a:rPr>
              <a:t>does </a:t>
            </a:r>
            <a:r>
              <a:rPr b="0" lang="en-US" sz="2000" spc="-1" strike="noStrike">
                <a:latin typeface="Arial"/>
              </a:rPr>
              <a:t>the </a:t>
            </a:r>
            <a:r>
              <a:rPr b="0" lang="en-US" sz="2000" spc="-1" strike="noStrike">
                <a:latin typeface="Arial"/>
              </a:rPr>
              <a:t>digita</a:t>
            </a:r>
            <a:r>
              <a:rPr b="0" lang="en-US" sz="2000" spc="-1" strike="noStrike">
                <a:latin typeface="Arial"/>
              </a:rPr>
              <a:t>l </a:t>
            </a:r>
            <a:r>
              <a:rPr b="0" lang="en-US" sz="2000" spc="-1" strike="noStrike">
                <a:latin typeface="Arial"/>
              </a:rPr>
              <a:t>circui</a:t>
            </a:r>
            <a:r>
              <a:rPr b="0" lang="en-US" sz="2000" spc="-1" strike="noStrike">
                <a:latin typeface="Arial"/>
              </a:rPr>
              <a:t>t </a:t>
            </a:r>
            <a:r>
              <a:rPr b="0" lang="en-US" sz="2000" spc="-1" strike="noStrike">
                <a:latin typeface="Arial"/>
              </a:rPr>
              <a:t>proce</a:t>
            </a:r>
            <a:r>
              <a:rPr b="0" lang="en-US" sz="2000" spc="-1" strike="noStrike">
                <a:latin typeface="Arial"/>
              </a:rPr>
              <a:t>ss </a:t>
            </a:r>
            <a:r>
              <a:rPr b="0" lang="en-US" sz="2000" spc="-1" strike="noStrike">
                <a:latin typeface="Arial"/>
              </a:rPr>
              <a:t>the </a:t>
            </a:r>
            <a:r>
              <a:rPr b="0" lang="en-US" sz="2000" spc="-1" strike="noStrike">
                <a:latin typeface="Arial"/>
              </a:rPr>
              <a:t>binar</a:t>
            </a:r>
            <a:r>
              <a:rPr b="0" lang="en-US" sz="2000" spc="-1" strike="noStrike">
                <a:latin typeface="Arial"/>
              </a:rPr>
              <a:t>y </a:t>
            </a:r>
            <a:r>
              <a:rPr b="0" lang="en-US" sz="2000" spc="-1" strike="noStrike">
                <a:latin typeface="Arial"/>
              </a:rPr>
              <a:t>infor</a:t>
            </a:r>
            <a:r>
              <a:rPr b="0" lang="en-US" sz="2000" spc="-1" strike="noStrike">
                <a:latin typeface="Arial"/>
              </a:rPr>
              <a:t>matio</a:t>
            </a:r>
            <a:r>
              <a:rPr b="0" lang="en-US" sz="2000" spc="-1" strike="noStrike">
                <a:latin typeface="Arial"/>
              </a:rPr>
              <a:t>n?</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As </a:t>
            </a:r>
            <a:r>
              <a:rPr b="0" lang="en-US" sz="2000" spc="-1" strike="noStrike">
                <a:latin typeface="Arial"/>
              </a:rPr>
              <a:t>menti</a:t>
            </a:r>
            <a:r>
              <a:rPr b="0" lang="en-US" sz="2000" spc="-1" strike="noStrike">
                <a:latin typeface="Arial"/>
              </a:rPr>
              <a:t>oned </a:t>
            </a:r>
            <a:r>
              <a:rPr b="0" lang="en-US" sz="2000" spc="-1" strike="noStrike">
                <a:latin typeface="Arial"/>
              </a:rPr>
              <a:t>earlie</a:t>
            </a:r>
            <a:r>
              <a:rPr b="0" lang="en-US" sz="2000" spc="-1" strike="noStrike">
                <a:latin typeface="Arial"/>
              </a:rPr>
              <a:t>r, the </a:t>
            </a:r>
            <a:r>
              <a:rPr b="0" lang="en-US" sz="2000" spc="-1" strike="noStrike">
                <a:latin typeface="Arial"/>
              </a:rPr>
              <a:t>digita</a:t>
            </a:r>
            <a:r>
              <a:rPr b="0" lang="en-US" sz="2000" spc="-1" strike="noStrike">
                <a:latin typeface="Arial"/>
              </a:rPr>
              <a:t>l </a:t>
            </a:r>
            <a:r>
              <a:rPr b="0" lang="en-US" sz="2000" spc="-1" strike="noStrike">
                <a:latin typeface="Arial"/>
              </a:rPr>
              <a:t>circui</a:t>
            </a:r>
            <a:r>
              <a:rPr b="0" lang="en-US" sz="2000" spc="-1" strike="noStrike">
                <a:latin typeface="Arial"/>
              </a:rPr>
              <a:t>ts </a:t>
            </a:r>
            <a:r>
              <a:rPr b="0" lang="en-US" sz="2000" spc="-1" strike="noStrike">
                <a:latin typeface="Arial"/>
              </a:rPr>
              <a:t>are </a:t>
            </a:r>
            <a:r>
              <a:rPr b="0" lang="en-US" sz="2000" spc="-1" strike="noStrike">
                <a:latin typeface="Arial"/>
              </a:rPr>
              <a:t>desig</a:t>
            </a:r>
            <a:r>
              <a:rPr b="0" lang="en-US" sz="2000" spc="-1" strike="noStrike">
                <a:latin typeface="Arial"/>
              </a:rPr>
              <a:t>ned </a:t>
            </a:r>
            <a:r>
              <a:rPr b="0" lang="en-US" sz="2000" spc="-1" strike="noStrike">
                <a:latin typeface="Arial"/>
              </a:rPr>
              <a:t>to </a:t>
            </a:r>
            <a:r>
              <a:rPr b="0" lang="en-US" sz="2000" spc="-1" strike="noStrike">
                <a:latin typeface="Arial"/>
              </a:rPr>
              <a:t>work </a:t>
            </a:r>
            <a:r>
              <a:rPr b="0" lang="en-US" sz="2000" spc="-1" strike="noStrike">
                <a:latin typeface="Arial"/>
              </a:rPr>
              <a:t>with </a:t>
            </a:r>
            <a:r>
              <a:rPr b="0" lang="en-US" sz="2000" spc="-1" strike="noStrike">
                <a:latin typeface="Arial"/>
              </a:rPr>
              <a:t>binar</a:t>
            </a:r>
            <a:r>
              <a:rPr b="0" lang="en-US" sz="2000" spc="-1" strike="noStrike">
                <a:latin typeface="Arial"/>
              </a:rPr>
              <a:t>y </a:t>
            </a:r>
            <a:r>
              <a:rPr b="0" lang="en-US" sz="2000" spc="-1" strike="noStrike">
                <a:latin typeface="Arial"/>
              </a:rPr>
              <a:t>numb</a:t>
            </a:r>
            <a:r>
              <a:rPr b="0" lang="en-US" sz="2000" spc="-1" strike="noStrike">
                <a:latin typeface="Arial"/>
              </a:rPr>
              <a:t>ers.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Logic </a:t>
            </a:r>
            <a:r>
              <a:rPr b="0" lang="en-US" sz="2000" spc="-1" strike="noStrike">
                <a:latin typeface="Arial"/>
              </a:rPr>
              <a:t>Gate</a:t>
            </a:r>
            <a:r>
              <a:rPr b="0" lang="en-US" sz="2000" spc="-1" strike="noStrike">
                <a:latin typeface="Arial"/>
              </a:rPr>
              <a:t>s </a:t>
            </a:r>
            <a:r>
              <a:rPr b="0" lang="en-US" sz="2000" spc="-1" strike="noStrike">
                <a:latin typeface="Arial"/>
              </a:rPr>
              <a:t>whic</a:t>
            </a:r>
            <a:r>
              <a:rPr b="0" lang="en-US" sz="2000" spc="-1" strike="noStrike">
                <a:latin typeface="Arial"/>
              </a:rPr>
              <a:t>h are </a:t>
            </a:r>
            <a:r>
              <a:rPr b="0" lang="en-US" sz="2000" spc="-1" strike="noStrike">
                <a:latin typeface="Arial"/>
              </a:rPr>
              <a:t>the </a:t>
            </a:r>
            <a:r>
              <a:rPr b="0" lang="en-US" sz="2000" spc="-1" strike="noStrike">
                <a:latin typeface="Arial"/>
              </a:rPr>
              <a:t>Basic </a:t>
            </a:r>
            <a:r>
              <a:rPr b="0" lang="en-US" sz="2000" spc="-1" strike="noStrike">
                <a:latin typeface="Arial"/>
              </a:rPr>
              <a:t>buildi</a:t>
            </a:r>
            <a:r>
              <a:rPr b="0" lang="en-US" sz="2000" spc="-1" strike="noStrike">
                <a:latin typeface="Arial"/>
              </a:rPr>
              <a:t>ng </a:t>
            </a:r>
            <a:r>
              <a:rPr b="0" lang="en-US" sz="2000" spc="-1" strike="noStrike">
                <a:latin typeface="Arial"/>
              </a:rPr>
              <a:t>block</a:t>
            </a:r>
            <a:r>
              <a:rPr b="0" lang="en-US" sz="2000" spc="-1" strike="noStrike">
                <a:latin typeface="Arial"/>
              </a:rPr>
              <a:t>s of a </a:t>
            </a:r>
            <a:r>
              <a:rPr b="0" lang="en-US" sz="2000" spc="-1" strike="noStrike">
                <a:latin typeface="Arial"/>
              </a:rPr>
              <a:t>comp</a:t>
            </a:r>
            <a:r>
              <a:rPr b="0" lang="en-US" sz="2000" spc="-1" strike="noStrike">
                <a:latin typeface="Arial"/>
              </a:rPr>
              <a:t>lex </a:t>
            </a:r>
            <a:r>
              <a:rPr b="0" lang="en-US" sz="2000" spc="-1" strike="noStrike">
                <a:latin typeface="Arial"/>
              </a:rPr>
              <a:t>digita</a:t>
            </a:r>
            <a:r>
              <a:rPr b="0" lang="en-US" sz="2000" spc="-1" strike="noStrike">
                <a:latin typeface="Arial"/>
              </a:rPr>
              <a:t>l </a:t>
            </a:r>
            <a:r>
              <a:rPr b="0" lang="en-US" sz="2000" spc="-1" strike="noStrike">
                <a:latin typeface="Arial"/>
              </a:rPr>
              <a:t>syste</a:t>
            </a:r>
            <a:r>
              <a:rPr b="0" lang="en-US" sz="2000" spc="-1" strike="noStrike">
                <a:latin typeface="Arial"/>
              </a:rPr>
              <a:t>m </a:t>
            </a:r>
            <a:r>
              <a:rPr b="0" lang="en-US" sz="2000" spc="-1" strike="noStrike">
                <a:latin typeface="Arial"/>
              </a:rPr>
              <a:t>whic</a:t>
            </a:r>
            <a:r>
              <a:rPr b="0" lang="en-US" sz="2000" spc="-1" strike="noStrike">
                <a:latin typeface="Arial"/>
              </a:rPr>
              <a:t>h </a:t>
            </a:r>
            <a:r>
              <a:rPr b="0" lang="en-US" sz="2000" spc="-1" strike="noStrike">
                <a:latin typeface="Arial"/>
              </a:rPr>
              <a:t>perfo</a:t>
            </a:r>
            <a:r>
              <a:rPr b="0" lang="en-US" sz="2000" spc="-1" strike="noStrike">
                <a:latin typeface="Arial"/>
              </a:rPr>
              <a:t>rm </a:t>
            </a:r>
            <a:r>
              <a:rPr b="0" lang="en-US" sz="2000" spc="-1" strike="noStrike">
                <a:latin typeface="Arial"/>
              </a:rPr>
              <a:t>simpl</a:t>
            </a:r>
            <a:r>
              <a:rPr b="0" lang="en-US" sz="2000" spc="-1" strike="noStrike">
                <a:latin typeface="Arial"/>
              </a:rPr>
              <a:t>e but </a:t>
            </a:r>
            <a:r>
              <a:rPr b="0" lang="en-US" sz="2000" spc="-1" strike="noStrike">
                <a:latin typeface="Arial"/>
              </a:rPr>
              <a:t>uniqu</a:t>
            </a:r>
            <a:r>
              <a:rPr b="0" lang="en-US" sz="2000" spc="-1" strike="noStrike">
                <a:latin typeface="Arial"/>
              </a:rPr>
              <a:t>e </a:t>
            </a:r>
            <a:r>
              <a:rPr b="0" lang="en-US" sz="2000" spc="-1" strike="noStrike">
                <a:latin typeface="Arial"/>
              </a:rPr>
              <a:t>oper</a:t>
            </a:r>
            <a:r>
              <a:rPr b="0" lang="en-US" sz="2000" spc="-1" strike="noStrike">
                <a:latin typeface="Arial"/>
              </a:rPr>
              <a:t>ation</a:t>
            </a:r>
            <a:r>
              <a:rPr b="0" lang="en-US" sz="2000" spc="-1" strike="noStrike">
                <a:latin typeface="Arial"/>
              </a:rPr>
              <a:t>s on </a:t>
            </a:r>
            <a:r>
              <a:rPr b="0" lang="en-US" sz="2000" spc="-1" strike="noStrike">
                <a:latin typeface="Arial"/>
              </a:rPr>
              <a:t>the </a:t>
            </a:r>
            <a:r>
              <a:rPr b="0" lang="en-US" sz="2000" spc="-1" strike="noStrike">
                <a:latin typeface="Arial"/>
              </a:rPr>
              <a:t>binar</a:t>
            </a:r>
            <a:r>
              <a:rPr b="0" lang="en-US" sz="2000" spc="-1" strike="noStrike">
                <a:latin typeface="Arial"/>
              </a:rPr>
              <a:t>y or </a:t>
            </a:r>
            <a:r>
              <a:rPr b="0" lang="en-US" sz="2000" spc="-1" strike="noStrike">
                <a:latin typeface="Arial"/>
              </a:rPr>
              <a:t>digita</a:t>
            </a:r>
            <a:r>
              <a:rPr b="0" lang="en-US" sz="2000" spc="-1" strike="noStrike">
                <a:latin typeface="Arial"/>
              </a:rPr>
              <a:t>l </a:t>
            </a:r>
            <a:r>
              <a:rPr b="0" lang="en-US" sz="2000" spc="-1" strike="noStrike">
                <a:latin typeface="Arial"/>
              </a:rPr>
              <a:t>infor</a:t>
            </a:r>
            <a:r>
              <a:rPr b="0" lang="en-US" sz="2000" spc="-1" strike="noStrike">
                <a:latin typeface="Arial"/>
              </a:rPr>
              <a:t>matio</a:t>
            </a:r>
            <a:r>
              <a:rPr b="0" lang="en-US" sz="2000" spc="-1" strike="noStrike">
                <a:latin typeface="Arial"/>
              </a:rPr>
              <a:t>n.</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a:t>
            </a:r>
            <a:r>
              <a:rPr b="0" lang="en-US" sz="2000" spc="-1" strike="noStrike">
                <a:latin typeface="Arial"/>
              </a:rPr>
              <a:t>basic </a:t>
            </a:r>
            <a:r>
              <a:rPr b="0" lang="en-US" sz="2000" spc="-1" strike="noStrike">
                <a:latin typeface="Arial"/>
              </a:rPr>
              <a:t>Logic </a:t>
            </a:r>
            <a:r>
              <a:rPr b="0" lang="en-US" sz="2000" spc="-1" strike="noStrike">
                <a:latin typeface="Arial"/>
              </a:rPr>
              <a:t>Gate</a:t>
            </a:r>
            <a:r>
              <a:rPr b="0" lang="en-US" sz="2000" spc="-1" strike="noStrike">
                <a:latin typeface="Arial"/>
              </a:rPr>
              <a:t>s are </a:t>
            </a:r>
            <a:r>
              <a:rPr b="0" lang="en-US" sz="2000" spc="-1" strike="noStrike">
                <a:latin typeface="Arial"/>
              </a:rPr>
              <a:t>the </a:t>
            </a:r>
            <a:r>
              <a:rPr b="0" lang="en-US" sz="2000" spc="-1" strike="noStrike">
                <a:latin typeface="Arial"/>
              </a:rPr>
              <a:t>AND </a:t>
            </a:r>
            <a:r>
              <a:rPr b="0" lang="en-US" sz="2000" spc="-1" strike="noStrike">
                <a:latin typeface="Arial"/>
              </a:rPr>
              <a:t>Gate, </a:t>
            </a:r>
            <a:r>
              <a:rPr b="0" lang="en-US" sz="2000" spc="-1" strike="noStrike">
                <a:latin typeface="Arial"/>
              </a:rPr>
              <a:t>OR </a:t>
            </a:r>
            <a:r>
              <a:rPr b="0" lang="en-US" sz="2000" spc="-1" strike="noStrike">
                <a:latin typeface="Arial"/>
              </a:rPr>
              <a:t>Gate </a:t>
            </a:r>
            <a:r>
              <a:rPr b="0" lang="en-US" sz="2000" spc="-1" strike="noStrike">
                <a:latin typeface="Arial"/>
              </a:rPr>
              <a:t>and </a:t>
            </a:r>
            <a:r>
              <a:rPr b="0" lang="en-US" sz="2000" spc="-1" strike="noStrike">
                <a:latin typeface="Arial"/>
              </a:rPr>
              <a:t>the </a:t>
            </a:r>
            <a:r>
              <a:rPr b="0" lang="en-US" sz="2000" spc="-1" strike="noStrike">
                <a:latin typeface="Arial"/>
              </a:rPr>
              <a:t>NOT </a:t>
            </a:r>
            <a:r>
              <a:rPr b="0" lang="en-US" sz="2000" spc="-1" strike="noStrike">
                <a:latin typeface="Arial"/>
              </a:rPr>
              <a:t>Gate.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Each </a:t>
            </a:r>
            <a:r>
              <a:rPr b="0" lang="en-US" sz="2000" spc="-1" strike="noStrike">
                <a:latin typeface="Arial"/>
              </a:rPr>
              <a:t>of </a:t>
            </a:r>
            <a:r>
              <a:rPr b="0" lang="en-US" sz="2000" spc="-1" strike="noStrike">
                <a:latin typeface="Arial"/>
              </a:rPr>
              <a:t>these </a:t>
            </a:r>
            <a:r>
              <a:rPr b="0" lang="en-US" sz="2000" spc="-1" strike="noStrike">
                <a:latin typeface="Arial"/>
              </a:rPr>
              <a:t>three </a:t>
            </a:r>
            <a:r>
              <a:rPr b="0" lang="en-US" sz="2000" spc="-1" strike="noStrike">
                <a:latin typeface="Arial"/>
              </a:rPr>
              <a:t>gates </a:t>
            </a:r>
            <a:r>
              <a:rPr b="0" lang="en-US" sz="2000" spc="-1" strike="noStrike">
                <a:latin typeface="Arial"/>
              </a:rPr>
              <a:t>perfo</a:t>
            </a:r>
            <a:r>
              <a:rPr b="0" lang="en-US" sz="2000" spc="-1" strike="noStrike">
                <a:latin typeface="Arial"/>
              </a:rPr>
              <a:t>rms </a:t>
            </a:r>
            <a:r>
              <a:rPr b="0" lang="en-US" sz="2000" spc="-1" strike="noStrike">
                <a:latin typeface="Arial"/>
              </a:rPr>
              <a:t>uniqu</a:t>
            </a:r>
            <a:r>
              <a:rPr b="0" lang="en-US" sz="2000" spc="-1" strike="noStrike">
                <a:latin typeface="Arial"/>
              </a:rPr>
              <a:t>e </a:t>
            </a:r>
            <a:r>
              <a:rPr b="0" lang="en-US" sz="2000" spc="-1" strike="noStrike">
                <a:latin typeface="Arial"/>
              </a:rPr>
              <a:t>logic</a:t>
            </a:r>
            <a:r>
              <a:rPr b="0" lang="en-US" sz="2000" spc="-1" strike="noStrike">
                <a:latin typeface="Arial"/>
              </a:rPr>
              <a:t>al </a:t>
            </a:r>
            <a:r>
              <a:rPr b="0" lang="en-US" sz="2000" spc="-1" strike="noStrike">
                <a:latin typeface="Arial"/>
              </a:rPr>
              <a:t>oper</a:t>
            </a:r>
            <a:r>
              <a:rPr b="0" lang="en-US" sz="2000" spc="-1" strike="noStrike">
                <a:latin typeface="Arial"/>
              </a:rPr>
              <a:t>ation</a:t>
            </a:r>
            <a:r>
              <a:rPr b="0" lang="en-US" sz="2000" spc="-1" strike="noStrike">
                <a:latin typeface="Arial"/>
              </a:rPr>
              <a:t>s on </a:t>
            </a:r>
            <a:r>
              <a:rPr b="0" lang="en-US" sz="2000" spc="-1" strike="noStrike">
                <a:latin typeface="Arial"/>
              </a:rPr>
              <a:t>the </a:t>
            </a:r>
            <a:r>
              <a:rPr b="0" lang="en-US" sz="2000" spc="-1" strike="noStrike">
                <a:latin typeface="Arial"/>
              </a:rPr>
              <a:t>infor</a:t>
            </a:r>
            <a:r>
              <a:rPr b="0" lang="en-US" sz="2000" spc="-1" strike="noStrike">
                <a:latin typeface="Arial"/>
              </a:rPr>
              <a:t>matio</a:t>
            </a:r>
            <a:r>
              <a:rPr b="0" lang="en-US" sz="2000" spc="-1" strike="noStrike">
                <a:latin typeface="Arial"/>
              </a:rPr>
              <a:t>n </a:t>
            </a:r>
            <a:r>
              <a:rPr b="0" lang="en-US" sz="2000" spc="-1" strike="noStrike">
                <a:latin typeface="Arial"/>
              </a:rPr>
              <a:t>appli</a:t>
            </a:r>
            <a:r>
              <a:rPr b="0" lang="en-US" sz="2000" spc="-1" strike="noStrike">
                <a:latin typeface="Arial"/>
              </a:rPr>
              <a:t>ed at </a:t>
            </a:r>
            <a:r>
              <a:rPr b="0" lang="en-US" sz="2000" spc="-1" strike="noStrike">
                <a:latin typeface="Arial"/>
              </a:rPr>
              <a:t>the </a:t>
            </a:r>
            <a:r>
              <a:rPr b="0" lang="en-US" sz="2000" spc="-1" strike="noStrike">
                <a:latin typeface="Arial"/>
              </a:rPr>
              <a:t>outpu</a:t>
            </a:r>
            <a:r>
              <a:rPr b="0" lang="en-US" sz="2000" spc="-1" strike="noStrike">
                <a:latin typeface="Arial"/>
              </a:rPr>
              <a:t>ts. </a:t>
            </a:r>
            <a:r>
              <a:rPr b="0" lang="en-US" sz="2000" spc="-1" strike="noStrike">
                <a:latin typeface="Arial"/>
              </a:rPr>
              <a:t>The </a:t>
            </a:r>
            <a:r>
              <a:rPr b="0" lang="en-US" sz="2000" spc="-1" strike="noStrike">
                <a:latin typeface="Arial"/>
              </a:rPr>
              <a:t>result </a:t>
            </a:r>
            <a:r>
              <a:rPr b="0" lang="en-US" sz="2000" spc="-1" strike="noStrike">
                <a:latin typeface="Arial"/>
              </a:rPr>
              <a:t>of </a:t>
            </a:r>
            <a:r>
              <a:rPr b="0" lang="en-US" sz="2000" spc="-1" strike="noStrike">
                <a:latin typeface="Arial"/>
              </a:rPr>
              <a:t>the </a:t>
            </a:r>
            <a:r>
              <a:rPr b="0" lang="en-US" sz="2000" spc="-1" strike="noStrike">
                <a:latin typeface="Arial"/>
              </a:rPr>
              <a:t>oper</a:t>
            </a:r>
            <a:r>
              <a:rPr b="0" lang="en-US" sz="2000" spc="-1" strike="noStrike">
                <a:latin typeface="Arial"/>
              </a:rPr>
              <a:t>ation </a:t>
            </a:r>
            <a:r>
              <a:rPr b="0" lang="en-US" sz="2000" spc="-1" strike="noStrike">
                <a:latin typeface="Arial"/>
              </a:rPr>
              <a:t>is </a:t>
            </a:r>
            <a:r>
              <a:rPr b="0" lang="en-US" sz="2000" spc="-1" strike="noStrike">
                <a:latin typeface="Arial"/>
              </a:rPr>
              <a:t>avail</a:t>
            </a:r>
            <a:r>
              <a:rPr b="0" lang="en-US" sz="2000" spc="-1" strike="noStrike">
                <a:latin typeface="Arial"/>
              </a:rPr>
              <a:t>able </a:t>
            </a:r>
            <a:r>
              <a:rPr b="0" lang="en-US" sz="2000" spc="-1" strike="noStrike">
                <a:latin typeface="Arial"/>
              </a:rPr>
              <a:t>on </a:t>
            </a:r>
            <a:r>
              <a:rPr b="0" lang="en-US" sz="2000" spc="-1" strike="noStrike">
                <a:latin typeface="Arial"/>
              </a:rPr>
              <a:t>the </a:t>
            </a:r>
            <a:r>
              <a:rPr b="0" lang="en-US" sz="2000" spc="-1" strike="noStrike">
                <a:latin typeface="Arial"/>
              </a:rPr>
              <a:t>outpu</a:t>
            </a:r>
            <a:r>
              <a:rPr b="0" lang="en-US" sz="2000" spc="-1" strike="noStrike">
                <a:latin typeface="Arial"/>
              </a:rPr>
              <a:t>t of </a:t>
            </a:r>
            <a:r>
              <a:rPr b="0" lang="en-US" sz="2000" spc="-1" strike="noStrike">
                <a:latin typeface="Arial"/>
              </a:rPr>
              <a:t>the </a:t>
            </a:r>
            <a:r>
              <a:rPr b="0" lang="en-US" sz="2000" spc="-1" strike="noStrike">
                <a:latin typeface="Arial"/>
              </a:rPr>
              <a:t>gate.</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Other </a:t>
            </a:r>
            <a:r>
              <a:rPr b="0" lang="en-US" sz="2000" spc="-1" strike="noStrike">
                <a:latin typeface="Arial"/>
              </a:rPr>
              <a:t>gates </a:t>
            </a:r>
            <a:r>
              <a:rPr b="0" lang="en-US" sz="2000" spc="-1" strike="noStrike">
                <a:latin typeface="Arial"/>
              </a:rPr>
              <a:t>that </a:t>
            </a:r>
            <a:r>
              <a:rPr b="0" lang="en-US" sz="2000" spc="-1" strike="noStrike">
                <a:latin typeface="Arial"/>
              </a:rPr>
              <a:t>are </a:t>
            </a:r>
            <a:r>
              <a:rPr b="0" lang="en-US" sz="2000" spc="-1" strike="noStrike">
                <a:latin typeface="Arial"/>
              </a:rPr>
              <a:t>also </a:t>
            </a:r>
            <a:r>
              <a:rPr b="0" lang="en-US" sz="2000" spc="-1" strike="noStrike">
                <a:latin typeface="Arial"/>
              </a:rPr>
              <a:t>frequ</a:t>
            </a:r>
            <a:r>
              <a:rPr b="0" lang="en-US" sz="2000" spc="-1" strike="noStrike">
                <a:latin typeface="Arial"/>
              </a:rPr>
              <a:t>ently </a:t>
            </a:r>
            <a:r>
              <a:rPr b="0" lang="en-US" sz="2000" spc="-1" strike="noStrike">
                <a:latin typeface="Arial"/>
              </a:rPr>
              <a:t>used </a:t>
            </a:r>
            <a:r>
              <a:rPr b="0" lang="en-US" sz="2000" spc="-1" strike="noStrike">
                <a:latin typeface="Arial"/>
              </a:rPr>
              <a:t>are </a:t>
            </a:r>
            <a:r>
              <a:rPr b="0" lang="en-US" sz="2000" spc="-1" strike="noStrike">
                <a:latin typeface="Arial"/>
              </a:rPr>
              <a:t>NAN</a:t>
            </a:r>
            <a:r>
              <a:rPr b="0" lang="en-US" sz="2000" spc="-1" strike="noStrike">
                <a:latin typeface="Arial"/>
              </a:rPr>
              <a:t>D, </a:t>
            </a:r>
            <a:r>
              <a:rPr b="0" lang="en-US" sz="2000" spc="-1" strike="noStrike">
                <a:latin typeface="Arial"/>
              </a:rPr>
              <a:t>NOR, </a:t>
            </a:r>
            <a:r>
              <a:rPr b="0" lang="en-US" sz="2000" spc="-1" strike="noStrike">
                <a:latin typeface="Arial"/>
              </a:rPr>
              <a:t>XOR </a:t>
            </a:r>
            <a:r>
              <a:rPr b="0" lang="en-US" sz="2000" spc="-1" strike="noStrike">
                <a:latin typeface="Arial"/>
              </a:rPr>
              <a:t>and </a:t>
            </a:r>
            <a:r>
              <a:rPr b="0" lang="en-US" sz="2000" spc="-1" strike="noStrike">
                <a:latin typeface="Arial"/>
              </a:rPr>
              <a:t>XNO</a:t>
            </a:r>
            <a:r>
              <a:rPr b="0" lang="en-US" sz="2000" spc="-1" strike="noStrike">
                <a:latin typeface="Arial"/>
              </a:rPr>
              <a:t>R. </a:t>
            </a:r>
            <a:r>
              <a:rPr b="0" lang="en-US" sz="2000" spc="-1" strike="noStrike">
                <a:latin typeface="Arial"/>
              </a:rPr>
              <a:t>The </a:t>
            </a:r>
            <a:r>
              <a:rPr b="0" lang="en-US" sz="2000" spc="-1" strike="noStrike">
                <a:latin typeface="Arial"/>
              </a:rPr>
              <a:t>four </a:t>
            </a:r>
            <a:r>
              <a:rPr b="0" lang="en-US" sz="2000" spc="-1" strike="noStrike">
                <a:latin typeface="Arial"/>
              </a:rPr>
              <a:t>gates </a:t>
            </a:r>
            <a:r>
              <a:rPr b="0" lang="en-US" sz="2000" spc="-1" strike="noStrike">
                <a:latin typeface="Arial"/>
              </a:rPr>
              <a:t>are </a:t>
            </a:r>
            <a:r>
              <a:rPr b="0" lang="en-US" sz="2000" spc="-1" strike="noStrike">
                <a:latin typeface="Arial"/>
              </a:rPr>
              <a:t>symb</a:t>
            </a:r>
            <a:r>
              <a:rPr b="0" lang="en-US" sz="2000" spc="-1" strike="noStrike">
                <a:latin typeface="Arial"/>
              </a:rPr>
              <a:t>olicall</a:t>
            </a:r>
            <a:r>
              <a:rPr b="0" lang="en-US" sz="2000" spc="-1" strike="noStrike">
                <a:latin typeface="Arial"/>
              </a:rPr>
              <a:t>y </a:t>
            </a:r>
            <a:r>
              <a:rPr b="0" lang="en-US" sz="2000" spc="-1" strike="noStrike">
                <a:latin typeface="Arial"/>
              </a:rPr>
              <a:t>repre</a:t>
            </a:r>
            <a:r>
              <a:rPr b="0" lang="en-US" sz="2000" spc="-1" strike="noStrike">
                <a:latin typeface="Arial"/>
              </a:rPr>
              <a:t>sente</a:t>
            </a:r>
            <a:r>
              <a:rPr b="0" lang="en-US" sz="2000" spc="-1" strike="noStrike">
                <a:latin typeface="Arial"/>
              </a:rPr>
              <a:t>d in </a:t>
            </a:r>
            <a:r>
              <a:rPr b="0" lang="en-US" sz="2000" spc="-1" strike="noStrike">
                <a:latin typeface="Arial"/>
              </a:rPr>
              <a:t>the </a:t>
            </a:r>
            <a:r>
              <a:rPr b="0" lang="en-US" sz="2000" spc="-1" strike="noStrike">
                <a:latin typeface="Arial"/>
              </a:rPr>
              <a:t>diagr</a:t>
            </a:r>
            <a:r>
              <a:rPr b="0" lang="en-US" sz="2000" spc="-1" strike="noStrike">
                <a:latin typeface="Arial"/>
              </a:rPr>
              <a:t>am.</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All </a:t>
            </a:r>
            <a:r>
              <a:rPr b="0" lang="en-US" sz="2000" spc="-1" strike="noStrike">
                <a:latin typeface="Arial"/>
              </a:rPr>
              <a:t>these </a:t>
            </a:r>
            <a:r>
              <a:rPr b="0" lang="en-US" sz="2000" spc="-1" strike="noStrike">
                <a:latin typeface="Arial"/>
              </a:rPr>
              <a:t>gates </a:t>
            </a:r>
            <a:r>
              <a:rPr b="0" lang="en-US" sz="2000" spc="-1" strike="noStrike">
                <a:latin typeface="Arial"/>
              </a:rPr>
              <a:t>are </a:t>
            </a:r>
            <a:r>
              <a:rPr b="0" lang="en-US" sz="2000" spc="-1" strike="noStrike">
                <a:latin typeface="Arial"/>
              </a:rPr>
              <a:t>avail</a:t>
            </a:r>
            <a:r>
              <a:rPr b="0" lang="en-US" sz="2000" spc="-1" strike="noStrike">
                <a:latin typeface="Arial"/>
              </a:rPr>
              <a:t>able </a:t>
            </a:r>
            <a:r>
              <a:rPr b="0" lang="en-US" sz="2000" spc="-1" strike="noStrike">
                <a:latin typeface="Arial"/>
              </a:rPr>
              <a:t>in the </a:t>
            </a:r>
            <a:r>
              <a:rPr b="0" lang="en-US" sz="2000" spc="-1" strike="noStrike">
                <a:latin typeface="Arial"/>
              </a:rPr>
              <a:t>form </a:t>
            </a:r>
            <a:r>
              <a:rPr b="0" lang="en-US" sz="2000" spc="-1" strike="noStrike">
                <a:latin typeface="Arial"/>
              </a:rPr>
              <a:t>of </a:t>
            </a:r>
            <a:r>
              <a:rPr b="0" lang="en-US" sz="2000" spc="-1" strike="noStrike">
                <a:latin typeface="Arial"/>
              </a:rPr>
              <a:t>Integ</a:t>
            </a:r>
            <a:r>
              <a:rPr b="0" lang="en-US" sz="2000" spc="-1" strike="noStrike">
                <a:latin typeface="Arial"/>
              </a:rPr>
              <a:t>rated </a:t>
            </a:r>
            <a:r>
              <a:rPr b="0" lang="en-US" sz="2000" spc="-1" strike="noStrike">
                <a:latin typeface="Arial"/>
              </a:rPr>
              <a:t>Circu</a:t>
            </a:r>
            <a:r>
              <a:rPr b="0" lang="en-US" sz="2000" spc="-1" strike="noStrike">
                <a:latin typeface="Arial"/>
              </a:rPr>
              <a:t>its </a:t>
            </a:r>
            <a:r>
              <a:rPr b="0" lang="en-US" sz="2000" spc="-1" strike="noStrike">
                <a:latin typeface="Arial"/>
              </a:rPr>
              <a:t>(ICs)</a:t>
            </a:r>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3884760" y="8685360"/>
            <a:ext cx="2971440" cy="458280"/>
          </a:xfrm>
          <a:prstGeom prst="rect">
            <a:avLst/>
          </a:prstGeom>
          <a:noFill/>
          <a:ln>
            <a:noFill/>
          </a:ln>
        </p:spPr>
        <p:txBody>
          <a:bodyPr anchor="b"/>
          <a:p>
            <a:pPr algn="r">
              <a:lnSpc>
                <a:spcPct val="100000"/>
              </a:lnSpc>
            </a:pPr>
            <a:fld id="{A4F7004A-B03D-4D59-BA45-173D43E22DFA}" type="slidenum">
              <a:rPr b="0" lang="en-US" sz="1200" spc="-1" strike="noStrike">
                <a:latin typeface="Times New Roman"/>
              </a:rPr>
              <a:t>1</a:t>
            </a:fld>
            <a:endParaRPr b="0" lang="en-US" sz="1200" spc="-1" strike="noStrike">
              <a:latin typeface="Times New Roman"/>
            </a:endParaRPr>
          </a:p>
        </p:txBody>
      </p:sp>
      <p:sp>
        <p:nvSpPr>
          <p:cNvPr id="397" name="PlaceHolder 2"/>
          <p:cNvSpPr>
            <a:spLocks noGrp="1"/>
          </p:cNvSpPr>
          <p:nvPr>
            <p:ph type="sldImg"/>
          </p:nvPr>
        </p:nvSpPr>
        <p:spPr>
          <a:xfrm>
            <a:off x="685800" y="1143000"/>
            <a:ext cx="5486040" cy="3085920"/>
          </a:xfrm>
          <a:prstGeom prst="rect">
            <a:avLst/>
          </a:prstGeom>
        </p:spPr>
      </p:sp>
      <p:sp>
        <p:nvSpPr>
          <p:cNvPr id="398"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Each </a:t>
            </a:r>
            <a:r>
              <a:rPr b="0" lang="en-US" sz="2000" spc="-1" strike="noStrike">
                <a:latin typeface="Arial"/>
              </a:rPr>
              <a:t>gate </a:t>
            </a:r>
            <a:r>
              <a:rPr b="0" lang="en-US" sz="2000" spc="-1" strike="noStrike">
                <a:latin typeface="Arial"/>
              </a:rPr>
              <a:t>is </a:t>
            </a:r>
            <a:r>
              <a:rPr b="0" lang="en-US" sz="2000" spc="-1" strike="noStrike">
                <a:latin typeface="Arial"/>
              </a:rPr>
              <a:t>show</a:t>
            </a:r>
            <a:r>
              <a:rPr b="0" lang="en-US" sz="2000" spc="-1" strike="noStrike">
                <a:latin typeface="Arial"/>
              </a:rPr>
              <a:t>n to </a:t>
            </a:r>
            <a:r>
              <a:rPr b="0" lang="en-US" sz="2000" spc="-1" strike="noStrike">
                <a:latin typeface="Arial"/>
              </a:rPr>
              <a:t>have </a:t>
            </a:r>
            <a:r>
              <a:rPr b="0" lang="en-US" sz="2000" spc="-1" strike="noStrike">
                <a:latin typeface="Arial"/>
              </a:rPr>
              <a:t>two </a:t>
            </a:r>
            <a:r>
              <a:rPr b="0" lang="en-US" sz="2000" spc="-1" strike="noStrike">
                <a:latin typeface="Arial"/>
              </a:rPr>
              <a:t>input</a:t>
            </a:r>
            <a:r>
              <a:rPr b="0" lang="en-US" sz="2000" spc="-1" strike="noStrike">
                <a:latin typeface="Arial"/>
              </a:rPr>
              <a:t>s </a:t>
            </a:r>
            <a:r>
              <a:rPr b="0" lang="en-US" sz="2000" spc="-1" strike="noStrike">
                <a:latin typeface="Arial"/>
              </a:rPr>
              <a:t>exce</a:t>
            </a:r>
            <a:r>
              <a:rPr b="0" lang="en-US" sz="2000" spc="-1" strike="noStrike">
                <a:latin typeface="Arial"/>
              </a:rPr>
              <a:t>pt for </a:t>
            </a:r>
            <a:r>
              <a:rPr b="0" lang="en-US" sz="2000" spc="-1" strike="noStrike">
                <a:latin typeface="Arial"/>
              </a:rPr>
              <a:t>the </a:t>
            </a:r>
            <a:r>
              <a:rPr b="0" lang="en-US" sz="2000" spc="-1" strike="noStrike">
                <a:latin typeface="Arial"/>
              </a:rPr>
              <a:t>NOT </a:t>
            </a:r>
            <a:r>
              <a:rPr b="0" lang="en-US" sz="2000" spc="-1" strike="noStrike">
                <a:latin typeface="Arial"/>
              </a:rPr>
              <a:t>gate.</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six </a:t>
            </a:r>
            <a:r>
              <a:rPr b="0" lang="en-US" sz="2000" spc="-1" strike="noStrike">
                <a:latin typeface="Arial"/>
              </a:rPr>
              <a:t>gates </a:t>
            </a:r>
            <a:r>
              <a:rPr b="0" lang="en-US" sz="2000" spc="-1" strike="noStrike">
                <a:latin typeface="Arial"/>
              </a:rPr>
              <a:t>can </a:t>
            </a:r>
            <a:r>
              <a:rPr b="0" lang="en-US" sz="2000" spc="-1" strike="noStrike">
                <a:latin typeface="Arial"/>
              </a:rPr>
              <a:t>have </a:t>
            </a:r>
            <a:r>
              <a:rPr b="0" lang="en-US" sz="2000" spc="-1" strike="noStrike">
                <a:latin typeface="Arial"/>
              </a:rPr>
              <a:t>more </a:t>
            </a:r>
            <a:r>
              <a:rPr b="0" lang="en-US" sz="2000" spc="-1" strike="noStrike">
                <a:latin typeface="Arial"/>
              </a:rPr>
              <a:t>than </a:t>
            </a:r>
            <a:r>
              <a:rPr b="0" lang="en-US" sz="2000" spc="-1" strike="noStrike">
                <a:latin typeface="Arial"/>
              </a:rPr>
              <a:t>two </a:t>
            </a:r>
            <a:r>
              <a:rPr b="0" lang="en-US" sz="2000" spc="-1" strike="noStrike">
                <a:latin typeface="Arial"/>
              </a:rPr>
              <a:t>input</a:t>
            </a:r>
            <a:r>
              <a:rPr b="0" lang="en-US" sz="2000" spc="-1" strike="noStrike">
                <a:latin typeface="Arial"/>
              </a:rPr>
              <a:t>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All </a:t>
            </a:r>
            <a:r>
              <a:rPr b="0" lang="en-US" sz="2000" spc="-1" strike="noStrike">
                <a:latin typeface="Arial"/>
              </a:rPr>
              <a:t>logic </a:t>
            </a:r>
            <a:r>
              <a:rPr b="0" lang="en-US" sz="2000" spc="-1" strike="noStrike">
                <a:latin typeface="Arial"/>
              </a:rPr>
              <a:t>gates </a:t>
            </a:r>
            <a:r>
              <a:rPr b="0" lang="en-US" sz="2000" spc="-1" strike="noStrike">
                <a:latin typeface="Arial"/>
              </a:rPr>
              <a:t>alwa</a:t>
            </a:r>
            <a:r>
              <a:rPr b="0" lang="en-US" sz="2000" spc="-1" strike="noStrike">
                <a:latin typeface="Arial"/>
              </a:rPr>
              <a:t>ys  </a:t>
            </a:r>
            <a:r>
              <a:rPr b="0" lang="en-US" sz="2000" spc="-1" strike="noStrike">
                <a:latin typeface="Arial"/>
              </a:rPr>
              <a:t>have </a:t>
            </a:r>
            <a:r>
              <a:rPr b="0" lang="en-US" sz="2000" spc="-1" strike="noStrike">
                <a:latin typeface="Arial"/>
              </a:rPr>
              <a:t>a </a:t>
            </a:r>
            <a:r>
              <a:rPr b="0" lang="en-US" sz="2000" spc="-1" strike="noStrike">
                <a:latin typeface="Arial"/>
              </a:rPr>
              <a:t>singl</a:t>
            </a:r>
            <a:r>
              <a:rPr b="0" lang="en-US" sz="2000" spc="-1" strike="noStrike">
                <a:latin typeface="Arial"/>
              </a:rPr>
              <a:t>e </a:t>
            </a:r>
            <a:r>
              <a:rPr b="0" lang="en-US" sz="2000" spc="-1" strike="noStrike">
                <a:latin typeface="Arial"/>
              </a:rPr>
              <a:t>outpu</a:t>
            </a:r>
            <a:r>
              <a:rPr b="0" lang="en-US" sz="2000" spc="-1" strike="noStrike">
                <a:latin typeface="Arial"/>
              </a:rPr>
              <a:t>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a:t>
            </a:r>
            <a:r>
              <a:rPr b="0" lang="en-US" sz="2000" spc="-1" strike="noStrike">
                <a:latin typeface="Arial"/>
              </a:rPr>
              <a:t>Integ</a:t>
            </a:r>
            <a:r>
              <a:rPr b="0" lang="en-US" sz="2000" spc="-1" strike="noStrike">
                <a:latin typeface="Arial"/>
              </a:rPr>
              <a:t>rated </a:t>
            </a:r>
            <a:r>
              <a:rPr b="0" lang="en-US" sz="2000" spc="-1" strike="noStrike">
                <a:latin typeface="Arial"/>
              </a:rPr>
              <a:t>Circu</a:t>
            </a:r>
            <a:r>
              <a:rPr b="0" lang="en-US" sz="2000" spc="-1" strike="noStrike">
                <a:latin typeface="Arial"/>
              </a:rPr>
              <a:t>it </a:t>
            </a:r>
            <a:r>
              <a:rPr b="0" lang="en-US" sz="2000" spc="-1" strike="noStrike">
                <a:latin typeface="Arial"/>
              </a:rPr>
              <a:t>show</a:t>
            </a:r>
            <a:r>
              <a:rPr b="0" lang="en-US" sz="2000" spc="-1" strike="noStrike">
                <a:latin typeface="Arial"/>
              </a:rPr>
              <a:t>s a </a:t>
            </a:r>
            <a:r>
              <a:rPr b="0" lang="en-US" sz="2000" spc="-1" strike="noStrike">
                <a:latin typeface="Arial"/>
              </a:rPr>
              <a:t>NAN</a:t>
            </a:r>
            <a:r>
              <a:rPr b="0" lang="en-US" sz="2000" spc="-1" strike="noStrike">
                <a:latin typeface="Arial"/>
              </a:rPr>
              <a:t>D </a:t>
            </a:r>
            <a:r>
              <a:rPr b="0" lang="en-US" sz="2000" spc="-1" strike="noStrike">
                <a:latin typeface="Arial"/>
              </a:rPr>
              <a:t>Gate </a:t>
            </a:r>
            <a:r>
              <a:rPr b="0" lang="en-US" sz="2000" spc="-1" strike="noStrike">
                <a:latin typeface="Arial"/>
              </a:rPr>
              <a:t>IC </a:t>
            </a:r>
            <a:r>
              <a:rPr b="0" lang="en-US" sz="2000" spc="-1" strike="noStrike">
                <a:latin typeface="Arial"/>
              </a:rPr>
              <a:t>whic</a:t>
            </a:r>
            <a:r>
              <a:rPr b="0" lang="en-US" sz="2000" spc="-1" strike="noStrike">
                <a:latin typeface="Arial"/>
              </a:rPr>
              <a:t>h has </a:t>
            </a:r>
            <a:r>
              <a:rPr b="0" lang="en-US" sz="2000" spc="-1" strike="noStrike">
                <a:latin typeface="Arial"/>
              </a:rPr>
              <a:t>four </a:t>
            </a:r>
            <a:r>
              <a:rPr b="0" lang="en-US" sz="2000" spc="-1" strike="noStrike">
                <a:latin typeface="Arial"/>
              </a:rPr>
              <a:t>dual </a:t>
            </a:r>
            <a:r>
              <a:rPr b="0" lang="en-US" sz="2000" spc="-1" strike="noStrike">
                <a:latin typeface="Arial"/>
              </a:rPr>
              <a:t>input </a:t>
            </a:r>
            <a:r>
              <a:rPr b="0" lang="en-US" sz="2000" spc="-1" strike="noStrike">
                <a:latin typeface="Arial"/>
              </a:rPr>
              <a:t>NAN</a:t>
            </a:r>
            <a:r>
              <a:rPr b="0" lang="en-US" sz="2000" spc="-1" strike="noStrike">
                <a:latin typeface="Arial"/>
              </a:rPr>
              <a:t>D </a:t>
            </a:r>
            <a:r>
              <a:rPr b="0" lang="en-US" sz="2000" spc="-1" strike="noStrike">
                <a:latin typeface="Arial"/>
              </a:rPr>
              <a:t>gates</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Such </a:t>
            </a:r>
            <a:r>
              <a:rPr b="0" lang="en-US" sz="2000" spc="-1" strike="noStrike">
                <a:latin typeface="Arial"/>
              </a:rPr>
              <a:t>ICs </a:t>
            </a:r>
            <a:r>
              <a:rPr b="0" lang="en-US" sz="2000" spc="-1" strike="noStrike">
                <a:latin typeface="Arial"/>
              </a:rPr>
              <a:t>with </a:t>
            </a:r>
            <a:r>
              <a:rPr b="0" lang="en-US" sz="2000" spc="-1" strike="noStrike">
                <a:latin typeface="Arial"/>
              </a:rPr>
              <a:t>differ</a:t>
            </a:r>
            <a:r>
              <a:rPr b="0" lang="en-US" sz="2000" spc="-1" strike="noStrike">
                <a:latin typeface="Arial"/>
              </a:rPr>
              <a:t>ent </a:t>
            </a:r>
            <a:r>
              <a:rPr b="0" lang="en-US" sz="2000" spc="-1" strike="noStrike">
                <a:latin typeface="Arial"/>
              </a:rPr>
              <a:t>gates </a:t>
            </a:r>
            <a:r>
              <a:rPr b="0" lang="en-US" sz="2000" spc="-1" strike="noStrike">
                <a:latin typeface="Arial"/>
              </a:rPr>
              <a:t>are </a:t>
            </a:r>
            <a:r>
              <a:rPr b="0" lang="en-US" sz="2000" spc="-1" strike="noStrike">
                <a:latin typeface="Arial"/>
              </a:rPr>
              <a:t>avail</a:t>
            </a:r>
            <a:r>
              <a:rPr b="0" lang="en-US" sz="2000" spc="-1" strike="noStrike">
                <a:latin typeface="Arial"/>
              </a:rPr>
              <a:t>able </a:t>
            </a:r>
            <a:r>
              <a:rPr b="0" lang="en-US" sz="2000" spc="-1" strike="noStrike">
                <a:latin typeface="Arial"/>
              </a:rPr>
              <a:t>and </a:t>
            </a:r>
            <a:r>
              <a:rPr b="0" lang="en-US" sz="2000" spc="-1" strike="noStrike">
                <a:latin typeface="Arial"/>
              </a:rPr>
              <a:t>used </a:t>
            </a:r>
            <a:r>
              <a:rPr b="0" lang="en-US" sz="2000" spc="-1" strike="noStrike">
                <a:latin typeface="Arial"/>
              </a:rPr>
              <a:t>for </a:t>
            </a:r>
            <a:r>
              <a:rPr b="0" lang="en-US" sz="2000" spc="-1" strike="noStrike">
                <a:latin typeface="Arial"/>
              </a:rPr>
              <a:t>imple</a:t>
            </a:r>
            <a:r>
              <a:rPr b="0" lang="en-US" sz="2000" spc="-1" strike="noStrike">
                <a:latin typeface="Arial"/>
              </a:rPr>
              <a:t>menti</a:t>
            </a:r>
            <a:r>
              <a:rPr b="0" lang="en-US" sz="2000" spc="-1" strike="noStrike">
                <a:latin typeface="Arial"/>
              </a:rPr>
              <a:t>ng </a:t>
            </a:r>
            <a:r>
              <a:rPr b="0" lang="en-US" sz="2000" spc="-1" strike="noStrike">
                <a:latin typeface="Arial"/>
              </a:rPr>
              <a:t>digita</a:t>
            </a:r>
            <a:r>
              <a:rPr b="0" lang="en-US" sz="2000" spc="-1" strike="noStrike">
                <a:latin typeface="Arial"/>
              </a:rPr>
              <a:t>l </a:t>
            </a:r>
            <a:r>
              <a:rPr b="0" lang="en-US" sz="2000" spc="-1" strike="noStrike">
                <a:latin typeface="Arial"/>
              </a:rPr>
              <a:t>circui</a:t>
            </a:r>
            <a:r>
              <a:rPr b="0" lang="en-US" sz="2000" spc="-1" strike="noStrike">
                <a:latin typeface="Arial"/>
              </a:rPr>
              <a:t>ts.</a:t>
            </a:r>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3884760" y="8685360"/>
            <a:ext cx="2971440" cy="458280"/>
          </a:xfrm>
          <a:prstGeom prst="rect">
            <a:avLst/>
          </a:prstGeom>
          <a:noFill/>
          <a:ln>
            <a:noFill/>
          </a:ln>
        </p:spPr>
        <p:txBody>
          <a:bodyPr anchor="b"/>
          <a:p>
            <a:pPr algn="r">
              <a:lnSpc>
                <a:spcPct val="100000"/>
              </a:lnSpc>
            </a:pPr>
            <a:fld id="{4D4A3933-8F78-46A3-B1C8-4119CFF74421}" type="slidenum">
              <a:rPr b="0" lang="en-US" sz="1200" spc="-1" strike="noStrike">
                <a:latin typeface="Times New Roman"/>
              </a:rPr>
              <a:t>1</a:t>
            </a:fld>
            <a:endParaRPr b="0" lang="en-US" sz="1200" spc="-1" strike="noStrike">
              <a:latin typeface="Times New Roman"/>
            </a:endParaRPr>
          </a:p>
        </p:txBody>
      </p:sp>
      <p:sp>
        <p:nvSpPr>
          <p:cNvPr id="400" name="PlaceHolder 2"/>
          <p:cNvSpPr>
            <a:spLocks noGrp="1"/>
          </p:cNvSpPr>
          <p:nvPr>
            <p:ph type="sldImg"/>
          </p:nvPr>
        </p:nvSpPr>
        <p:spPr>
          <a:xfrm>
            <a:off x="685800" y="1143000"/>
            <a:ext cx="5486040" cy="3085920"/>
          </a:xfrm>
          <a:prstGeom prst="rect">
            <a:avLst/>
          </a:prstGeom>
        </p:spPr>
      </p:sp>
      <p:sp>
        <p:nvSpPr>
          <p:cNvPr id="401"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The Logic gates </a:t>
            </a:r>
            <a:r>
              <a:rPr b="0" lang="en-US" sz="2000" spc="-1" strike="noStrike">
                <a:latin typeface="Arial"/>
              </a:rPr>
              <a:t>by them </a:t>
            </a:r>
            <a:r>
              <a:rPr b="0" lang="en-US" sz="2000" spc="-1" strike="noStrike">
                <a:latin typeface="Arial"/>
              </a:rPr>
              <a:t>selves are not </a:t>
            </a:r>
            <a:r>
              <a:rPr b="0" lang="en-US" sz="2000" spc="-1" strike="noStrike">
                <a:latin typeface="Arial"/>
              </a:rPr>
              <a:t>able to do </a:t>
            </a:r>
            <a:r>
              <a:rPr b="0" lang="en-US" sz="2000" spc="-1" strike="noStrike">
                <a:latin typeface="Arial"/>
              </a:rPr>
              <a:t>anything </a:t>
            </a:r>
            <a:r>
              <a:rPr b="0" lang="en-US" sz="2000" spc="-1" strike="noStrike">
                <a:latin typeface="Arial"/>
              </a:rPr>
              <a:t>useful. These </a:t>
            </a:r>
            <a:r>
              <a:rPr b="0" lang="en-US" sz="2000" spc="-1" strike="noStrike">
                <a:latin typeface="Arial"/>
              </a:rPr>
              <a:t>gates have to </a:t>
            </a:r>
            <a:r>
              <a:rPr b="0" lang="en-US" sz="2000" spc="-1" strike="noStrike">
                <a:latin typeface="Arial"/>
              </a:rPr>
              <a:t>be connected </a:t>
            </a:r>
            <a:r>
              <a:rPr b="0" lang="en-US" sz="2000" spc="-1" strike="noStrike">
                <a:latin typeface="Arial"/>
              </a:rPr>
              <a:t>together to </a:t>
            </a:r>
            <a:r>
              <a:rPr b="0" lang="en-US" sz="2000" spc="-1" strike="noStrike">
                <a:latin typeface="Arial"/>
              </a:rPr>
              <a:t>form a circuit </a:t>
            </a:r>
            <a:r>
              <a:rPr b="0" lang="en-US" sz="2000" spc="-1" strike="noStrike">
                <a:latin typeface="Arial"/>
              </a:rPr>
              <a:t>which is able </a:t>
            </a:r>
            <a:r>
              <a:rPr b="0" lang="en-US" sz="2000" spc="-1" strike="noStrike">
                <a:latin typeface="Arial"/>
              </a:rPr>
              <a:t>to perform </a:t>
            </a:r>
            <a:r>
              <a:rPr b="0" lang="en-US" sz="2000" spc="-1" strike="noStrike">
                <a:latin typeface="Arial"/>
              </a:rPr>
              <a:t>some useful </a:t>
            </a:r>
            <a:r>
              <a:rPr b="0" lang="en-US" sz="2000" spc="-1" strike="noStrike">
                <a:latin typeface="Arial"/>
              </a:rPr>
              <a:t>function. A </a:t>
            </a:r>
            <a:r>
              <a:rPr b="0" lang="en-US" sz="2000" spc="-1" strike="noStrike">
                <a:latin typeface="Arial"/>
              </a:rPr>
              <a:t>circuit formed </a:t>
            </a:r>
            <a:r>
              <a:rPr b="0" lang="en-US" sz="2000" spc="-1" strike="noStrike">
                <a:latin typeface="Arial"/>
              </a:rPr>
              <a:t>by the </a:t>
            </a:r>
            <a:r>
              <a:rPr b="0" lang="en-US" sz="2000" spc="-1" strike="noStrike">
                <a:latin typeface="Arial"/>
              </a:rPr>
              <a:t>combination of </a:t>
            </a:r>
            <a:r>
              <a:rPr b="0" lang="en-US" sz="2000" spc="-1" strike="noStrike">
                <a:latin typeface="Arial"/>
              </a:rPr>
              <a:t>logic gates is </a:t>
            </a:r>
            <a:r>
              <a:rPr b="0" lang="en-US" sz="2000" spc="-1" strike="noStrike">
                <a:latin typeface="Arial"/>
              </a:rPr>
              <a:t>known as a </a:t>
            </a:r>
            <a:r>
              <a:rPr b="0" lang="en-US" sz="2000" spc="-1" strike="noStrike">
                <a:latin typeface="Arial"/>
              </a:rPr>
              <a:t>combinational </a:t>
            </a:r>
            <a:r>
              <a:rPr b="0" lang="en-US" sz="2000" spc="-1" strike="noStrike">
                <a:latin typeface="Arial"/>
              </a:rPr>
              <a:t>circuit.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An Adder </a:t>
            </a:r>
            <a:r>
              <a:rPr b="0" lang="en-US" sz="2000" spc="-1" strike="noStrike">
                <a:latin typeface="Arial"/>
              </a:rPr>
              <a:t>combination </a:t>
            </a:r>
            <a:r>
              <a:rPr b="0" lang="en-US" sz="2000" spc="-1" strike="noStrike">
                <a:latin typeface="Arial"/>
              </a:rPr>
              <a:t>circuit is </a:t>
            </a:r>
            <a:r>
              <a:rPr b="0" lang="en-US" sz="2000" spc="-1" strike="noStrike">
                <a:latin typeface="Arial"/>
              </a:rPr>
              <a:t>shown in the </a:t>
            </a:r>
            <a:r>
              <a:rPr b="0" lang="en-US" sz="2000" spc="-1" strike="noStrike">
                <a:latin typeface="Arial"/>
              </a:rPr>
              <a:t>diagram. </a:t>
            </a:r>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3884760" y="8685360"/>
            <a:ext cx="2971440" cy="458280"/>
          </a:xfrm>
          <a:prstGeom prst="rect">
            <a:avLst/>
          </a:prstGeom>
          <a:noFill/>
          <a:ln>
            <a:noFill/>
          </a:ln>
        </p:spPr>
        <p:txBody>
          <a:bodyPr anchor="b"/>
          <a:p>
            <a:pPr algn="r">
              <a:lnSpc>
                <a:spcPct val="100000"/>
              </a:lnSpc>
            </a:pPr>
            <a:fld id="{885EECB9-3DD4-4757-A727-7F9DE91B03A5}" type="slidenum">
              <a:rPr b="0" lang="en-US" sz="1200" spc="-1" strike="noStrike">
                <a:latin typeface="Times New Roman"/>
              </a:rPr>
              <a:t>1</a:t>
            </a:fld>
            <a:endParaRPr b="0" lang="en-US" sz="1200" spc="-1" strike="noStrike">
              <a:latin typeface="Times New Roman"/>
            </a:endParaRPr>
          </a:p>
        </p:txBody>
      </p:sp>
      <p:sp>
        <p:nvSpPr>
          <p:cNvPr id="403" name="PlaceHolder 2"/>
          <p:cNvSpPr>
            <a:spLocks noGrp="1"/>
          </p:cNvSpPr>
          <p:nvPr>
            <p:ph type="sldImg"/>
          </p:nvPr>
        </p:nvSpPr>
        <p:spPr>
          <a:xfrm>
            <a:off x="685800" y="1143000"/>
            <a:ext cx="5486040" cy="3085920"/>
          </a:xfrm>
          <a:prstGeom prst="rect">
            <a:avLst/>
          </a:prstGeom>
        </p:spPr>
      </p:sp>
      <p:sp>
        <p:nvSpPr>
          <p:cNvPr id="404"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d</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b</a:t>
            </a:r>
            <a:r>
              <a:rPr b="0" lang="en-US" sz="2000" spc="-1" strike="noStrike">
                <a:latin typeface="Arial"/>
              </a:rPr>
              <a:t>y</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a:t>
            </a:r>
            <a:r>
              <a:rPr b="0" lang="en-US" sz="2000" spc="-1" strike="noStrike">
                <a:latin typeface="Arial"/>
              </a:rPr>
              <a:t> </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X</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g</a:t>
            </a:r>
            <a:r>
              <a:rPr b="0" lang="en-US" sz="2000" spc="-1" strike="noStrike">
                <a:latin typeface="Arial"/>
              </a:rPr>
              <a:t>a</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b</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a</a:t>
            </a:r>
            <a:r>
              <a:rPr b="0" lang="en-US" sz="2000" spc="-1" strike="noStrike">
                <a:latin typeface="Arial"/>
              </a:rPr>
              <a:t>d</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w</a:t>
            </a:r>
            <a:r>
              <a:rPr b="0" lang="en-US" sz="2000" spc="-1" strike="noStrike">
                <a:latin typeface="Arial"/>
              </a:rPr>
              <a:t>o</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b</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n</a:t>
            </a:r>
            <a:r>
              <a:rPr b="0" lang="en-US" sz="2000" spc="-1" strike="noStrike">
                <a:latin typeface="Arial"/>
              </a:rPr>
              <a:t>u</a:t>
            </a:r>
            <a:r>
              <a:rPr b="0" lang="en-US" sz="2000" spc="-1" strike="noStrike">
                <a:latin typeface="Arial"/>
              </a:rPr>
              <a:t>m</a:t>
            </a:r>
            <a:r>
              <a:rPr b="0" lang="en-US" sz="2000" spc="-1" strike="noStrike">
                <a:latin typeface="Arial"/>
              </a:rPr>
              <a:t>b</a:t>
            </a:r>
            <a:r>
              <a:rPr b="0" lang="en-US" sz="2000" spc="-1" strike="noStrike">
                <a:latin typeface="Arial"/>
              </a:rPr>
              <a:t>e</a:t>
            </a:r>
            <a:r>
              <a:rPr b="0" lang="en-US" sz="2000" spc="-1" strike="noStrike">
                <a:latin typeface="Arial"/>
              </a:rPr>
              <a:t>r</a:t>
            </a:r>
            <a:r>
              <a:rPr b="0" lang="en-US" sz="2000" spc="-1" strike="noStrike">
                <a:latin typeface="Arial"/>
              </a:rPr>
              <a:t>s</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p</a:t>
            </a:r>
            <a:r>
              <a:rPr b="0" lang="en-US" sz="2000" spc="-1" strike="noStrike">
                <a:latin typeface="Arial"/>
              </a:rPr>
              <a:t>e</a:t>
            </a:r>
            <a:r>
              <a:rPr b="0" lang="en-US" sz="2000" spc="-1" strike="noStrike">
                <a:latin typeface="Arial"/>
              </a:rPr>
              <a:t>r</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o</a:t>
            </a:r>
            <a:r>
              <a:rPr b="0" lang="en-US" sz="2000" spc="-1" strike="noStrike">
                <a:latin typeface="Arial"/>
              </a:rPr>
              <a:t>p</a:t>
            </a:r>
            <a:r>
              <a:rPr b="0" lang="en-US" sz="2000" spc="-1" strike="noStrike">
                <a:latin typeface="Arial"/>
              </a:rPr>
              <a:t>e</a:t>
            </a:r>
            <a:r>
              <a:rPr b="0" lang="en-US" sz="2000" spc="-1" strike="noStrike">
                <a:latin typeface="Arial"/>
              </a:rPr>
              <a:t>r</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p</a:t>
            </a:r>
            <a:r>
              <a:rPr b="0" lang="en-US" sz="2000" spc="-1" strike="noStrike">
                <a:latin typeface="Arial"/>
              </a:rPr>
              <a:t>u</a:t>
            </a:r>
            <a:r>
              <a:rPr b="0" lang="en-US" sz="2000" spc="-1" strike="noStrike">
                <a:latin typeface="Arial"/>
              </a:rPr>
              <a:t>t</a:t>
            </a:r>
            <a:r>
              <a:rPr b="0" lang="en-US" sz="2000" spc="-1" strike="noStrike">
                <a:latin typeface="Arial"/>
              </a:rPr>
              <a:t> </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s</a:t>
            </a:r>
            <a:r>
              <a:rPr b="0" lang="en-US" sz="2000" spc="-1" strike="noStrike">
                <a:latin typeface="Arial"/>
              </a:rPr>
              <a:t>u</a:t>
            </a:r>
            <a:r>
              <a:rPr b="0" lang="en-US" sz="2000" spc="-1" strike="noStrike">
                <a:latin typeface="Arial"/>
              </a:rPr>
              <a:t>l</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o</a:t>
            </a:r>
            <a:r>
              <a:rPr b="0" lang="en-US" sz="2000" spc="-1" strike="noStrike">
                <a:latin typeface="Arial"/>
              </a:rPr>
              <a:t>u</a:t>
            </a:r>
            <a:r>
              <a:rPr b="0" lang="en-US" sz="2000" spc="-1" strike="noStrike">
                <a:latin typeface="Arial"/>
              </a:rPr>
              <a:t>t</a:t>
            </a:r>
            <a:r>
              <a:rPr b="0" lang="en-US" sz="2000" spc="-1" strike="noStrike">
                <a:latin typeface="Arial"/>
              </a:rPr>
              <a:t>p</a:t>
            </a:r>
            <a:r>
              <a:rPr b="0" lang="en-US" sz="2000" spc="-1" strike="noStrike">
                <a:latin typeface="Arial"/>
              </a:rPr>
              <a:t>u</a:t>
            </a:r>
            <a:r>
              <a:rPr b="0" lang="en-US" sz="2000" spc="-1" strike="noStrike">
                <a:latin typeface="Arial"/>
              </a:rPr>
              <a:t>t</a:t>
            </a:r>
            <a:r>
              <a:rPr b="0" lang="en-US" sz="2000" spc="-1" strike="noStrike">
                <a:latin typeface="Arial"/>
              </a:rPr>
              <a:t> </a:t>
            </a:r>
            <a:r>
              <a:rPr b="0" lang="en-US" sz="2000" spc="-1" strike="noStrike">
                <a:latin typeface="Arial"/>
              </a:rPr>
              <a:t>w</a:t>
            </a:r>
            <a:r>
              <a:rPr b="0" lang="en-US" sz="2000" spc="-1" strike="noStrike">
                <a:latin typeface="Arial"/>
              </a:rPr>
              <a:t>h</a:t>
            </a:r>
            <a:r>
              <a:rPr b="0" lang="en-US" sz="2000" spc="-1" strike="noStrike">
                <a:latin typeface="Arial"/>
              </a:rPr>
              <a:t>i</a:t>
            </a:r>
            <a:r>
              <a:rPr b="0" lang="en-US" sz="2000" spc="-1" strike="noStrike">
                <a:latin typeface="Arial"/>
              </a:rPr>
              <a:t>c</a:t>
            </a:r>
            <a:r>
              <a:rPr b="0" lang="en-US" sz="2000" spc="-1" strike="noStrike">
                <a:latin typeface="Arial"/>
              </a:rPr>
              <a:t>h</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l</a:t>
            </a:r>
            <a:r>
              <a:rPr b="0" lang="en-US" sz="2000" spc="-1" strike="noStrike">
                <a:latin typeface="Arial"/>
              </a:rPr>
              <a:t>m</a:t>
            </a:r>
            <a:r>
              <a:rPr b="0" lang="en-US" sz="2000" spc="-1" strike="noStrike">
                <a:latin typeface="Arial"/>
              </a:rPr>
              <a:t>o</a:t>
            </a:r>
            <a:r>
              <a:rPr b="0" lang="en-US" sz="2000" spc="-1" strike="noStrike">
                <a:latin typeface="Arial"/>
              </a:rPr>
              <a:t>s</a:t>
            </a:r>
            <a:r>
              <a:rPr b="0" lang="en-US" sz="2000" spc="-1" strike="noStrike">
                <a:latin typeface="Arial"/>
              </a:rPr>
              <a:t>t</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s</a:t>
            </a:r>
            <a:r>
              <a:rPr b="0" lang="en-US" sz="2000" spc="-1" strike="noStrike">
                <a:latin typeface="Arial"/>
              </a:rPr>
              <a:t>t</a:t>
            </a:r>
            <a:r>
              <a:rPr b="0" lang="en-US" sz="2000" spc="-1" strike="noStrike">
                <a:latin typeface="Arial"/>
              </a:rPr>
              <a:t>a</a:t>
            </a:r>
            <a:r>
              <a:rPr b="0" lang="en-US" sz="2000" spc="-1" strike="noStrike">
                <a:latin typeface="Arial"/>
              </a:rPr>
              <a:t>n</a:t>
            </a:r>
            <a:r>
              <a:rPr b="0" lang="en-US" sz="2000" spc="-1" strike="noStrike">
                <a:latin typeface="Arial"/>
              </a:rPr>
              <a:t>t</a:t>
            </a:r>
            <a:r>
              <a:rPr b="0" lang="en-US" sz="2000" spc="-1" strike="noStrike">
                <a:latin typeface="Arial"/>
              </a:rPr>
              <a:t>a</a:t>
            </a:r>
            <a:r>
              <a:rPr b="0" lang="en-US" sz="2000" spc="-1" strike="noStrike">
                <a:latin typeface="Arial"/>
              </a:rPr>
              <a:t>n</a:t>
            </a:r>
            <a:r>
              <a:rPr b="0" lang="en-US" sz="2000" spc="-1" strike="noStrike">
                <a:latin typeface="Arial"/>
              </a:rPr>
              <a:t>e</a:t>
            </a:r>
            <a:r>
              <a:rPr b="0" lang="en-US" sz="2000" spc="-1" strike="noStrike">
                <a:latin typeface="Arial"/>
              </a:rPr>
              <a:t>o</a:t>
            </a:r>
            <a:r>
              <a:rPr b="0" lang="en-US" sz="2000" spc="-1" strike="noStrike">
                <a:latin typeface="Arial"/>
              </a:rPr>
              <a:t>u</a:t>
            </a:r>
            <a:r>
              <a:rPr b="0" lang="en-US" sz="2000" spc="-1" strike="noStrike">
                <a:latin typeface="Arial"/>
              </a:rPr>
              <a:t>s</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M</a:t>
            </a:r>
            <a:r>
              <a:rPr b="0" lang="en-US" sz="2000" spc="-1" strike="noStrike">
                <a:latin typeface="Arial"/>
              </a:rPr>
              <a:t>a</a:t>
            </a:r>
            <a:r>
              <a:rPr b="0" lang="en-US" sz="2000" spc="-1" strike="noStrike">
                <a:latin typeface="Arial"/>
              </a:rPr>
              <a:t>n</a:t>
            </a:r>
            <a:r>
              <a:rPr b="0" lang="en-US" sz="2000" spc="-1" strike="noStrike">
                <a:latin typeface="Arial"/>
              </a:rPr>
              <a:t>y</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s</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a</a:t>
            </a:r>
            <a:r>
              <a:rPr b="0" lang="en-US" sz="2000" spc="-1" strike="noStrike">
                <a:latin typeface="Arial"/>
              </a:rPr>
              <a:t>t</a:t>
            </a:r>
            <a:r>
              <a:rPr b="0" lang="en-US" sz="2000" spc="-1" strike="noStrike">
                <a:latin typeface="Arial"/>
              </a:rPr>
              <a:t> </a:t>
            </a:r>
            <a:r>
              <a:rPr b="0" lang="en-US" sz="2000" spc="-1" strike="noStrike">
                <a:latin typeface="Arial"/>
              </a:rPr>
              <a:t>p</a:t>
            </a:r>
            <a:r>
              <a:rPr b="0" lang="en-US" sz="2000" spc="-1" strike="noStrike">
                <a:latin typeface="Arial"/>
              </a:rPr>
              <a:t>e</a:t>
            </a:r>
            <a:r>
              <a:rPr b="0" lang="en-US" sz="2000" spc="-1" strike="noStrike">
                <a:latin typeface="Arial"/>
              </a:rPr>
              <a:t>r</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s</a:t>
            </a:r>
            <a:r>
              <a:rPr b="0" lang="en-US" sz="2000" spc="-1" strike="noStrike">
                <a:latin typeface="Arial"/>
              </a:rPr>
              <a:t>p</a:t>
            </a:r>
            <a:r>
              <a:rPr b="0" lang="en-US" sz="2000" spc="-1" strike="noStrike">
                <a:latin typeface="Arial"/>
              </a:rPr>
              <a:t>e</a:t>
            </a:r>
            <a:r>
              <a:rPr b="0" lang="en-US" sz="2000" spc="-1" strike="noStrike">
                <a:latin typeface="Arial"/>
              </a:rPr>
              <a:t>c</a:t>
            </a:r>
            <a:r>
              <a:rPr b="0" lang="en-US" sz="2000" spc="-1" strike="noStrike">
                <a:latin typeface="Arial"/>
              </a:rPr>
              <a:t>i</a:t>
            </a:r>
            <a:r>
              <a:rPr b="0" lang="en-US" sz="2000" spc="-1" strike="noStrike">
                <a:latin typeface="Arial"/>
              </a:rPr>
              <a:t>f</a:t>
            </a:r>
            <a:r>
              <a:rPr b="0" lang="en-US" sz="2000" spc="-1" strike="noStrike">
                <a:latin typeface="Arial"/>
              </a:rPr>
              <a:t>i</a:t>
            </a:r>
            <a:r>
              <a:rPr b="0" lang="en-US" sz="2000" spc="-1" strike="noStrike">
                <a:latin typeface="Arial"/>
              </a:rPr>
              <a:t>c</a:t>
            </a:r>
            <a:r>
              <a:rPr b="0" lang="en-US" sz="2000" spc="-1" strike="noStrike">
                <a:latin typeface="Arial"/>
              </a:rPr>
              <a:t> </a:t>
            </a:r>
            <a:r>
              <a:rPr b="0" lang="en-US" sz="2000" spc="-1" strike="noStrike">
                <a:latin typeface="Arial"/>
              </a:rPr>
              <a:t>f</a:t>
            </a:r>
            <a:r>
              <a:rPr b="0" lang="en-US" sz="2000" spc="-1" strike="noStrike">
                <a:latin typeface="Arial"/>
              </a:rPr>
              <a:t>u</a:t>
            </a:r>
            <a:r>
              <a:rPr b="0" lang="en-US" sz="2000" spc="-1" strike="noStrike">
                <a:latin typeface="Arial"/>
              </a:rPr>
              <a:t>n</a:t>
            </a:r>
            <a:r>
              <a:rPr b="0" lang="en-US" sz="2000" spc="-1" strike="noStrike">
                <a:latin typeface="Arial"/>
              </a:rPr>
              <a:t>c</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s</a:t>
            </a:r>
            <a:r>
              <a:rPr b="0" lang="en-US" sz="2000" spc="-1" strike="noStrike">
                <a:latin typeface="Arial"/>
              </a:rPr>
              <a:t>u</a:t>
            </a:r>
            <a:r>
              <a:rPr b="0" lang="en-US" sz="2000" spc="-1" strike="noStrike">
                <a:latin typeface="Arial"/>
              </a:rPr>
              <a:t>c</a:t>
            </a:r>
            <a:r>
              <a:rPr b="0" lang="en-US" sz="2000" spc="-1" strike="noStrike">
                <a:latin typeface="Arial"/>
              </a:rPr>
              <a:t>h</a:t>
            </a:r>
            <a:r>
              <a:rPr b="0" lang="en-US" sz="2000" spc="-1" strike="noStrike">
                <a:latin typeface="Arial"/>
              </a:rPr>
              <a:t> </a:t>
            </a:r>
            <a:r>
              <a:rPr b="0" lang="en-US" sz="2000" spc="-1" strike="noStrike">
                <a:latin typeface="Arial"/>
              </a:rPr>
              <a:t>a</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d</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v</a:t>
            </a:r>
            <a:r>
              <a:rPr b="0" lang="en-US" sz="2000" spc="-1" strike="noStrike">
                <a:latin typeface="Arial"/>
              </a:rPr>
              <a:t>a</a:t>
            </a:r>
            <a:r>
              <a:rPr b="0" lang="en-US" sz="2000" spc="-1" strike="noStrike">
                <a:latin typeface="Arial"/>
              </a:rPr>
              <a:t>i</a:t>
            </a:r>
            <a:r>
              <a:rPr b="0" lang="en-US" sz="2000" spc="-1" strike="noStrike">
                <a:latin typeface="Arial"/>
              </a:rPr>
              <a:t>l</a:t>
            </a:r>
            <a:r>
              <a:rPr b="0" lang="en-US" sz="2000" spc="-1" strike="noStrike">
                <a:latin typeface="Arial"/>
              </a:rPr>
              <a:t>a</a:t>
            </a:r>
            <a:r>
              <a:rPr b="0" lang="en-US" sz="2000" spc="-1" strike="noStrike">
                <a:latin typeface="Arial"/>
              </a:rPr>
              <a:t>b</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s</a:t>
            </a:r>
            <a:r>
              <a:rPr b="0" lang="en-US" sz="2000" spc="-1" strike="noStrike">
                <a:latin typeface="Arial"/>
              </a:rPr>
              <a:t> </a:t>
            </a:r>
            <a:r>
              <a:rPr b="0" lang="en-US" sz="2000" spc="-1" strike="noStrike">
                <a:latin typeface="Arial"/>
              </a:rPr>
              <a:t>M</a:t>
            </a:r>
            <a:r>
              <a:rPr b="0" lang="en-US" sz="2000" spc="-1" strike="noStrike">
                <a:latin typeface="Arial"/>
              </a:rPr>
              <a:t>S</a:t>
            </a:r>
            <a:r>
              <a:rPr b="0" lang="en-US" sz="2000" spc="-1" strike="noStrike">
                <a:latin typeface="Arial"/>
              </a:rPr>
              <a:t>I</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t</a:t>
            </a:r>
            <a:r>
              <a:rPr b="0" lang="en-US" sz="2000" spc="-1" strike="noStrike">
                <a:latin typeface="Arial"/>
              </a:rPr>
              <a:t>e</a:t>
            </a:r>
            <a:r>
              <a:rPr b="0" lang="en-US" sz="2000" spc="-1" strike="noStrike">
                <a:latin typeface="Arial"/>
              </a:rPr>
              <a:t>g</a:t>
            </a:r>
            <a:r>
              <a:rPr b="0" lang="en-US" sz="2000" spc="-1" strike="noStrike">
                <a:latin typeface="Arial"/>
              </a:rPr>
              <a:t>r</a:t>
            </a:r>
            <a:r>
              <a:rPr b="0" lang="en-US" sz="2000" spc="-1" strike="noStrike">
                <a:latin typeface="Arial"/>
              </a:rPr>
              <a:t>a</a:t>
            </a:r>
            <a:r>
              <a:rPr b="0" lang="en-US" sz="2000" spc="-1" strike="noStrike">
                <a:latin typeface="Arial"/>
              </a:rPr>
              <a:t>t</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a:t>
            </a:r>
            <a:r>
              <a:rPr b="0" lang="en-US" sz="2000" spc="-1" strike="noStrike">
                <a:latin typeface="Arial"/>
              </a:rPr>
              <a:t>I</a:t>
            </a:r>
            <a:r>
              <a:rPr b="0" lang="en-US" sz="2000" spc="-1" strike="noStrike">
                <a:latin typeface="Arial"/>
              </a:rPr>
              <a:t>C</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k</a:t>
            </a:r>
            <a:r>
              <a:rPr b="0" lang="en-US" sz="2000" spc="-1" strike="noStrike">
                <a:latin typeface="Arial"/>
              </a:rPr>
              <a:t>n</a:t>
            </a:r>
            <a:r>
              <a:rPr b="0" lang="en-US" sz="2000" spc="-1" strike="noStrike">
                <a:latin typeface="Arial"/>
              </a:rPr>
              <a:t>o</a:t>
            </a:r>
            <a:r>
              <a:rPr b="0" lang="en-US" sz="2000" spc="-1" strike="noStrike">
                <a:latin typeface="Arial"/>
              </a:rPr>
              <a:t>w</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u</a:t>
            </a:r>
            <a:r>
              <a:rPr b="0" lang="en-US" sz="2000" spc="-1" strike="noStrike">
                <a:latin typeface="Arial"/>
              </a:rPr>
              <a:t>n</a:t>
            </a:r>
            <a:r>
              <a:rPr b="0" lang="en-US" sz="2000" spc="-1" strike="noStrike">
                <a:latin typeface="Arial"/>
              </a:rPr>
              <a:t>c</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d</a:t>
            </a:r>
            <a:r>
              <a:rPr b="0" lang="en-US" sz="2000" spc="-1" strike="noStrike">
                <a:latin typeface="Arial"/>
              </a:rPr>
              <a:t>e</a:t>
            </a:r>
            <a:r>
              <a:rPr b="0" lang="en-US" sz="2000" spc="-1" strike="noStrike">
                <a:latin typeface="Arial"/>
              </a:rPr>
              <a:t>v</a:t>
            </a:r>
            <a:r>
              <a:rPr b="0" lang="en-US" sz="2000" spc="-1" strike="noStrike">
                <a:latin typeface="Arial"/>
              </a:rPr>
              <a:t>i</a:t>
            </a:r>
            <a:r>
              <a:rPr b="0" lang="en-US" sz="2000" spc="-1" strike="noStrike">
                <a:latin typeface="Arial"/>
              </a:rPr>
              <a:t>c</a:t>
            </a:r>
            <a:r>
              <a:rPr b="0" lang="en-US" sz="2000" spc="-1" strike="noStrike">
                <a:latin typeface="Arial"/>
              </a:rPr>
              <a:t>e</a:t>
            </a:r>
            <a:r>
              <a:rPr b="0" lang="en-US" sz="2000" spc="-1" strike="noStrike">
                <a:latin typeface="Arial"/>
              </a:rPr>
              <a:t>s</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O</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m</a:t>
            </a:r>
            <a:r>
              <a:rPr b="0" lang="en-US" sz="2000" spc="-1" strike="noStrike">
                <a:latin typeface="Arial"/>
              </a:rPr>
              <a:t>o</a:t>
            </a:r>
            <a:r>
              <a:rPr b="0" lang="en-US" sz="2000" spc="-1" strike="noStrike">
                <a:latin typeface="Arial"/>
              </a:rPr>
              <a:t>n</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F</a:t>
            </a:r>
            <a:r>
              <a:rPr b="0" lang="en-US" sz="2000" spc="-1" strike="noStrike">
                <a:latin typeface="Arial"/>
              </a:rPr>
              <a:t>u</a:t>
            </a:r>
            <a:r>
              <a:rPr b="0" lang="en-US" sz="2000" spc="-1" strike="noStrike">
                <a:latin typeface="Arial"/>
              </a:rPr>
              <a:t>n</a:t>
            </a:r>
            <a:r>
              <a:rPr b="0" lang="en-US" sz="2000" spc="-1" strike="noStrike">
                <a:latin typeface="Arial"/>
              </a:rPr>
              <a:t>c</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d</a:t>
            </a:r>
            <a:r>
              <a:rPr b="0" lang="en-US" sz="2000" spc="-1" strike="noStrike">
                <a:latin typeface="Arial"/>
              </a:rPr>
              <a:t>e</a:t>
            </a:r>
            <a:r>
              <a:rPr b="0" lang="en-US" sz="2000" spc="-1" strike="noStrike">
                <a:latin typeface="Arial"/>
              </a:rPr>
              <a:t>v</a:t>
            </a:r>
            <a:r>
              <a:rPr b="0" lang="en-US" sz="2000" spc="-1" strike="noStrike">
                <a:latin typeface="Arial"/>
              </a:rPr>
              <a:t>i</a:t>
            </a:r>
            <a:r>
              <a:rPr b="0" lang="en-US" sz="2000" spc="-1" strike="noStrike">
                <a:latin typeface="Arial"/>
              </a:rPr>
              <a:t>c</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3884760" y="8685360"/>
            <a:ext cx="2971440" cy="458280"/>
          </a:xfrm>
          <a:prstGeom prst="rect">
            <a:avLst/>
          </a:prstGeom>
          <a:noFill/>
          <a:ln>
            <a:noFill/>
          </a:ln>
        </p:spPr>
        <p:txBody>
          <a:bodyPr anchor="b"/>
          <a:p>
            <a:pPr algn="r">
              <a:lnSpc>
                <a:spcPct val="100000"/>
              </a:lnSpc>
            </a:pPr>
            <a:fld id="{903AD6DB-0CAF-49DA-ADF1-87AD96973D05}" type="slidenum">
              <a:rPr b="0" lang="en-US" sz="1200" spc="-1" strike="noStrike">
                <a:latin typeface="Times New Roman"/>
              </a:rPr>
              <a:t>1</a:t>
            </a:fld>
            <a:endParaRPr b="0" lang="en-US" sz="1200" spc="-1" strike="noStrike">
              <a:latin typeface="Times New Roman"/>
            </a:endParaRPr>
          </a:p>
        </p:txBody>
      </p:sp>
      <p:sp>
        <p:nvSpPr>
          <p:cNvPr id="406" name="PlaceHolder 2"/>
          <p:cNvSpPr>
            <a:spLocks noGrp="1"/>
          </p:cNvSpPr>
          <p:nvPr>
            <p:ph type="sldImg"/>
          </p:nvPr>
        </p:nvSpPr>
        <p:spPr>
          <a:xfrm>
            <a:off x="685800" y="1143000"/>
            <a:ext cx="5486040" cy="3085920"/>
          </a:xfrm>
          <a:prstGeom prst="rect">
            <a:avLst/>
          </a:prstGeom>
        </p:spPr>
      </p:sp>
      <p:sp>
        <p:nvSpPr>
          <p:cNvPr id="407"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m</a:t>
            </a:r>
            <a:r>
              <a:rPr b="0" lang="en-US" sz="2000" spc="-1" strike="noStrike">
                <a:latin typeface="Arial"/>
              </a:rPr>
              <a:t>o</a:t>
            </a:r>
            <a:r>
              <a:rPr b="0" lang="en-US" sz="2000" spc="-1" strike="noStrike">
                <a:latin typeface="Arial"/>
              </a:rPr>
              <a:t>n</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f</a:t>
            </a:r>
            <a:r>
              <a:rPr b="0" lang="en-US" sz="2000" spc="-1" strike="noStrike">
                <a:latin typeface="Arial"/>
              </a:rPr>
              <a:t>u</a:t>
            </a:r>
            <a:r>
              <a:rPr b="0" lang="en-US" sz="2000" spc="-1" strike="noStrike">
                <a:latin typeface="Arial"/>
              </a:rPr>
              <a:t>n</a:t>
            </a:r>
            <a:r>
              <a:rPr b="0" lang="en-US" sz="2000" spc="-1" strike="noStrike">
                <a:latin typeface="Arial"/>
              </a:rPr>
              <a:t>c</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I</a:t>
            </a:r>
            <a:r>
              <a:rPr b="0" lang="en-US" sz="2000" spc="-1" strike="noStrike">
                <a:latin typeface="Arial"/>
              </a:rPr>
              <a:t>C</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endParaRPr b="0" lang="en-US" sz="2000" spc="-1" strike="noStrike">
              <a:latin typeface="Arial"/>
            </a:endParaRPr>
          </a:p>
          <a:p>
            <a:pPr lvl="1" marL="216000" indent="-216000">
              <a:lnSpc>
                <a:spcPct val="100000"/>
              </a:lnSpc>
              <a:buClr>
                <a:srgbClr val="000000"/>
              </a:buClr>
              <a:buFont typeface="Symbol" charset="2"/>
              <a:buChar char=""/>
            </a:pPr>
            <a:r>
              <a:rPr b="0" lang="en-US" sz="2000" spc="-1" strike="noStrike">
                <a:latin typeface="Arial"/>
              </a:rPr>
              <a:t>A</a:t>
            </a:r>
            <a:r>
              <a:rPr b="0" lang="en-US" sz="2000" spc="-1" strike="noStrike">
                <a:latin typeface="Arial"/>
              </a:rPr>
              <a:t>d</a:t>
            </a:r>
            <a:r>
              <a:rPr b="0" lang="en-US" sz="2000" spc="-1" strike="noStrike">
                <a:latin typeface="Arial"/>
              </a:rPr>
              <a:t>d</a:t>
            </a:r>
            <a:r>
              <a:rPr b="0" lang="en-US" sz="2000" spc="-1" strike="noStrike">
                <a:latin typeface="Arial"/>
              </a:rPr>
              <a:t>e</a:t>
            </a:r>
            <a:r>
              <a:rPr b="0" lang="en-US" sz="2000" spc="-1" strike="noStrike">
                <a:latin typeface="Arial"/>
              </a:rPr>
              <a:t>r</a:t>
            </a:r>
            <a:endParaRPr b="0" lang="en-US" sz="2000" spc="-1" strike="noStrike">
              <a:latin typeface="Arial"/>
            </a:endParaRPr>
          </a:p>
          <a:p>
            <a:pPr lvl="1" marL="216000" indent="-216000">
              <a:lnSpc>
                <a:spcPct val="100000"/>
              </a:lnSpc>
              <a:buClr>
                <a:srgbClr val="000000"/>
              </a:buClr>
              <a:buFont typeface="Symbol" charset="2"/>
              <a:buChar char=""/>
            </a:pP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p</a:t>
            </a:r>
            <a:r>
              <a:rPr b="0" lang="en-US" sz="2000" spc="-1" strike="noStrike">
                <a:latin typeface="Arial"/>
              </a:rPr>
              <a:t>a</a:t>
            </a:r>
            <a:r>
              <a:rPr b="0" lang="en-US" sz="2000" spc="-1" strike="noStrike">
                <a:latin typeface="Arial"/>
              </a:rPr>
              <a:t>r</a:t>
            </a:r>
            <a:r>
              <a:rPr b="0" lang="en-US" sz="2000" spc="-1" strike="noStrike">
                <a:latin typeface="Arial"/>
              </a:rPr>
              <a:t>a</a:t>
            </a:r>
            <a:r>
              <a:rPr b="0" lang="en-US" sz="2000" spc="-1" strike="noStrike">
                <a:latin typeface="Arial"/>
              </a:rPr>
              <a:t>t</a:t>
            </a:r>
            <a:r>
              <a:rPr b="0" lang="en-US" sz="2000" spc="-1" strike="noStrike">
                <a:latin typeface="Arial"/>
              </a:rPr>
              <a:t>o</a:t>
            </a:r>
            <a:r>
              <a:rPr b="0" lang="en-US" sz="2000" spc="-1" strike="noStrike">
                <a:latin typeface="Arial"/>
              </a:rPr>
              <a:t>r</a:t>
            </a:r>
            <a:endParaRPr b="0" lang="en-US" sz="2000" spc="-1" strike="noStrike">
              <a:latin typeface="Arial"/>
            </a:endParaRPr>
          </a:p>
          <a:p>
            <a:pPr lvl="1" marL="216000" indent="-216000">
              <a:lnSpc>
                <a:spcPct val="100000"/>
              </a:lnSpc>
              <a:buClr>
                <a:srgbClr val="000000"/>
              </a:buClr>
              <a:buFont typeface="Symbol" charset="2"/>
              <a:buChar char=""/>
            </a:pPr>
            <a:r>
              <a:rPr b="0" lang="en-US" sz="2000" spc="-1" strike="noStrike">
                <a:latin typeface="Arial"/>
              </a:rPr>
              <a:t>E</a:t>
            </a:r>
            <a:r>
              <a:rPr b="0" lang="en-US" sz="2000" spc="-1" strike="noStrike">
                <a:latin typeface="Arial"/>
              </a:rPr>
              <a:t>n</a:t>
            </a:r>
            <a:r>
              <a:rPr b="0" lang="en-US" sz="2000" spc="-1" strike="noStrike">
                <a:latin typeface="Arial"/>
              </a:rPr>
              <a:t>c</a:t>
            </a:r>
            <a:r>
              <a:rPr b="0" lang="en-US" sz="2000" spc="-1" strike="noStrike">
                <a:latin typeface="Arial"/>
              </a:rPr>
              <a:t>o</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D</a:t>
            </a:r>
            <a:r>
              <a:rPr b="0" lang="en-US" sz="2000" spc="-1" strike="noStrike">
                <a:latin typeface="Arial"/>
              </a:rPr>
              <a:t>e</a:t>
            </a:r>
            <a:r>
              <a:rPr b="0" lang="en-US" sz="2000" spc="-1" strike="noStrike">
                <a:latin typeface="Arial"/>
              </a:rPr>
              <a:t>c</a:t>
            </a:r>
            <a:r>
              <a:rPr b="0" lang="en-US" sz="2000" spc="-1" strike="noStrike">
                <a:latin typeface="Arial"/>
              </a:rPr>
              <a:t>o</a:t>
            </a:r>
            <a:r>
              <a:rPr b="0" lang="en-US" sz="2000" spc="-1" strike="noStrike">
                <a:latin typeface="Arial"/>
              </a:rPr>
              <a:t>d</a:t>
            </a:r>
            <a:r>
              <a:rPr b="0" lang="en-US" sz="2000" spc="-1" strike="noStrike">
                <a:latin typeface="Arial"/>
              </a:rPr>
              <a:t>e</a:t>
            </a:r>
            <a:r>
              <a:rPr b="0" lang="en-US" sz="2000" spc="-1" strike="noStrike">
                <a:latin typeface="Arial"/>
              </a:rPr>
              <a:t>r</a:t>
            </a:r>
            <a:endParaRPr b="0" lang="en-US" sz="2000" spc="-1" strike="noStrike">
              <a:latin typeface="Arial"/>
            </a:endParaRPr>
          </a:p>
          <a:p>
            <a:pPr lvl="1" marL="216000" indent="-216000">
              <a:lnSpc>
                <a:spcPct val="100000"/>
              </a:lnSpc>
              <a:buClr>
                <a:srgbClr val="000000"/>
              </a:buClr>
              <a:buFont typeface="Symbol" charset="2"/>
              <a:buChar char=""/>
            </a:pPr>
            <a:r>
              <a:rPr b="0" lang="en-US" sz="2000" spc="-1" strike="noStrike">
                <a:latin typeface="Arial"/>
              </a:rPr>
              <a:t>M</a:t>
            </a:r>
            <a:r>
              <a:rPr b="0" lang="en-US" sz="2000" spc="-1" strike="noStrike">
                <a:latin typeface="Arial"/>
              </a:rPr>
              <a:t>u</a:t>
            </a:r>
            <a:r>
              <a:rPr b="0" lang="en-US" sz="2000" spc="-1" strike="noStrike">
                <a:latin typeface="Arial"/>
              </a:rPr>
              <a:t>l</a:t>
            </a:r>
            <a:r>
              <a:rPr b="0" lang="en-US" sz="2000" spc="-1" strike="noStrike">
                <a:latin typeface="Arial"/>
              </a:rPr>
              <a:t>t</a:t>
            </a:r>
            <a:r>
              <a:rPr b="0" lang="en-US" sz="2000" spc="-1" strike="noStrike">
                <a:latin typeface="Arial"/>
              </a:rPr>
              <a:t>i</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x</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D</a:t>
            </a:r>
            <a:r>
              <a:rPr b="0" lang="en-US" sz="2000" spc="-1" strike="noStrike">
                <a:latin typeface="Arial"/>
              </a:rPr>
              <a:t>e</a:t>
            </a:r>
            <a:r>
              <a:rPr b="0" lang="en-US" sz="2000" spc="-1" strike="noStrike">
                <a:latin typeface="Arial"/>
              </a:rPr>
              <a:t>m</a:t>
            </a:r>
            <a:r>
              <a:rPr b="0" lang="en-US" sz="2000" spc="-1" strike="noStrike">
                <a:latin typeface="Arial"/>
              </a:rPr>
              <a:t>u</a:t>
            </a:r>
            <a:r>
              <a:rPr b="0" lang="en-US" sz="2000" spc="-1" strike="noStrike">
                <a:latin typeface="Arial"/>
              </a:rPr>
              <a:t>l</a:t>
            </a:r>
            <a:r>
              <a:rPr b="0" lang="en-US" sz="2000" spc="-1" strike="noStrike">
                <a:latin typeface="Arial"/>
              </a:rPr>
              <a:t>t</a:t>
            </a:r>
            <a:r>
              <a:rPr b="0" lang="en-US" sz="2000" spc="-1" strike="noStrike">
                <a:latin typeface="Arial"/>
              </a:rPr>
              <a:t>i</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x</a:t>
            </a:r>
            <a:r>
              <a:rPr b="0" lang="en-US" sz="2000" spc="-1" strike="noStrike">
                <a:latin typeface="Arial"/>
              </a:rPr>
              <a:t>e</a:t>
            </a:r>
            <a:r>
              <a:rPr b="0" lang="en-US" sz="2000" spc="-1" strike="noStrike">
                <a:latin typeface="Arial"/>
              </a:rPr>
              <a:t>r</a:t>
            </a:r>
            <a:r>
              <a:rPr b="0" lang="en-US" sz="2000" spc="-1" strike="noStrike">
                <a:latin typeface="Arial"/>
              </a:rPr>
              <a:t>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txBox="1"/>
          <p:nvPr/>
        </p:nvSpPr>
        <p:spPr>
          <a:xfrm>
            <a:off x="3884760" y="8685360"/>
            <a:ext cx="2971440" cy="458280"/>
          </a:xfrm>
          <a:prstGeom prst="rect">
            <a:avLst/>
          </a:prstGeom>
          <a:noFill/>
          <a:ln>
            <a:noFill/>
          </a:ln>
        </p:spPr>
        <p:txBody>
          <a:bodyPr anchor="b"/>
          <a:p>
            <a:pPr algn="r">
              <a:lnSpc>
                <a:spcPct val="100000"/>
              </a:lnSpc>
            </a:pPr>
            <a:fld id="{FA94E919-1A91-41CE-9A4A-E5BA1972136A}" type="slidenum">
              <a:rPr b="0" lang="en-US" sz="1200" spc="-1" strike="noStrike">
                <a:latin typeface="Times New Roman"/>
              </a:rPr>
              <a:t>1</a:t>
            </a:fld>
            <a:endParaRPr b="0" lang="en-US" sz="1200" spc="-1" strike="noStrike">
              <a:latin typeface="Times New Roman"/>
            </a:endParaRPr>
          </a:p>
        </p:txBody>
      </p:sp>
      <p:sp>
        <p:nvSpPr>
          <p:cNvPr id="409" name="PlaceHolder 2"/>
          <p:cNvSpPr>
            <a:spLocks noGrp="1"/>
          </p:cNvSpPr>
          <p:nvPr>
            <p:ph type="sldImg"/>
          </p:nvPr>
        </p:nvSpPr>
        <p:spPr>
          <a:xfrm>
            <a:off x="685800" y="1143000"/>
            <a:ext cx="5486040" cy="3085920"/>
          </a:xfrm>
          <a:prstGeom prst="rect">
            <a:avLst/>
          </a:prstGeom>
        </p:spPr>
      </p:sp>
      <p:sp>
        <p:nvSpPr>
          <p:cNvPr id="410"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s</a:t>
            </a:r>
            <a:r>
              <a:rPr b="0" lang="en-US" sz="2000" spc="-1" strike="noStrike">
                <a:latin typeface="Arial"/>
              </a:rPr>
              <a:t>y</a:t>
            </a:r>
            <a:r>
              <a:rPr b="0" lang="en-US" sz="2000" spc="-1" strike="noStrike">
                <a:latin typeface="Arial"/>
              </a:rPr>
              <a:t>s</a:t>
            </a:r>
            <a:r>
              <a:rPr b="0" lang="en-US" sz="2000" spc="-1" strike="noStrike">
                <a:latin typeface="Arial"/>
              </a:rPr>
              <a:t>t</a:t>
            </a:r>
            <a:r>
              <a:rPr b="0" lang="en-US" sz="2000" spc="-1" strike="noStrike">
                <a:latin typeface="Arial"/>
              </a:rPr>
              <a:t>e</a:t>
            </a:r>
            <a:r>
              <a:rPr b="0" lang="en-US" sz="2000" spc="-1" strike="noStrike">
                <a:latin typeface="Arial"/>
              </a:rPr>
              <a:t>m</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w</a:t>
            </a:r>
            <a:r>
              <a:rPr b="0" lang="en-US" sz="2000" spc="-1" strike="noStrike">
                <a:latin typeface="Arial"/>
              </a:rPr>
              <a:t>i</a:t>
            </a:r>
            <a:r>
              <a:rPr b="0" lang="en-US" sz="2000" spc="-1" strike="noStrike">
                <a:latin typeface="Arial"/>
              </a:rPr>
              <a:t>d</a:t>
            </a:r>
            <a:r>
              <a:rPr b="0" lang="en-US" sz="2000" spc="-1" strike="noStrike">
                <a:latin typeface="Arial"/>
              </a:rPr>
              <a:t>e</a:t>
            </a:r>
            <a:r>
              <a:rPr b="0" lang="en-US" sz="2000" spc="-1" strike="noStrike">
                <a:latin typeface="Arial"/>
              </a:rPr>
              <a:t> </a:t>
            </a:r>
            <a:r>
              <a:rPr b="0" lang="en-US" sz="2000" spc="-1" strike="noStrike">
                <a:latin typeface="Arial"/>
              </a:rPr>
              <a:t>v</a:t>
            </a:r>
            <a:r>
              <a:rPr b="0" lang="en-US" sz="2000" spc="-1" strike="noStrike">
                <a:latin typeface="Arial"/>
              </a:rPr>
              <a:t>a</a:t>
            </a:r>
            <a:r>
              <a:rPr b="0" lang="en-US" sz="2000" spc="-1" strike="noStrike">
                <a:latin typeface="Arial"/>
              </a:rPr>
              <a:t>r</a:t>
            </a:r>
            <a:r>
              <a:rPr b="0" lang="en-US" sz="2000" spc="-1" strike="noStrike">
                <a:latin typeface="Arial"/>
              </a:rPr>
              <a:t>i</a:t>
            </a:r>
            <a:r>
              <a:rPr b="0" lang="en-US" sz="2000" spc="-1" strike="noStrike">
                <a:latin typeface="Arial"/>
              </a:rPr>
              <a:t>e</a:t>
            </a:r>
            <a:r>
              <a:rPr b="0" lang="en-US" sz="2000" spc="-1" strike="noStrike">
                <a:latin typeface="Arial"/>
              </a:rPr>
              <a:t>t</a:t>
            </a:r>
            <a:r>
              <a:rPr b="0" lang="en-US" sz="2000" spc="-1" strike="noStrike">
                <a:latin typeface="Arial"/>
              </a:rPr>
              <a:t>y</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a</a:t>
            </a:r>
            <a:r>
              <a:rPr b="0" lang="en-US" sz="2000" spc="-1" strike="noStrike">
                <a:latin typeface="Arial"/>
              </a:rPr>
              <a:t>p</a:t>
            </a:r>
            <a:r>
              <a:rPr b="0" lang="en-US" sz="2000" spc="-1" strike="noStrike">
                <a:latin typeface="Arial"/>
              </a:rPr>
              <a:t>p</a:t>
            </a:r>
            <a:r>
              <a:rPr b="0" lang="en-US" sz="2000" spc="-1" strike="noStrike">
                <a:latin typeface="Arial"/>
              </a:rPr>
              <a:t>l</a:t>
            </a:r>
            <a:r>
              <a:rPr b="0" lang="en-US" sz="2000" spc="-1" strike="noStrike">
                <a:latin typeface="Arial"/>
              </a:rPr>
              <a:t>i</a:t>
            </a:r>
            <a:r>
              <a:rPr b="0" lang="en-US" sz="2000" spc="-1" strike="noStrike">
                <a:latin typeface="Arial"/>
              </a:rPr>
              <a:t>c</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l</a:t>
            </a:r>
            <a:r>
              <a:rPr b="0" lang="en-US" sz="2000" spc="-1" strike="noStrike">
                <a:latin typeface="Arial"/>
              </a:rPr>
              <a:t>a</a:t>
            </a:r>
            <a:r>
              <a:rPr b="0" lang="en-US" sz="2000" spc="-1" strike="noStrike">
                <a:latin typeface="Arial"/>
              </a:rPr>
              <a:t>r</a:t>
            </a:r>
            <a:r>
              <a:rPr b="0" lang="en-US" sz="2000" spc="-1" strike="noStrike">
                <a:latin typeface="Arial"/>
              </a:rPr>
              <a:t>g</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u</a:t>
            </a:r>
            <a:r>
              <a:rPr b="0" lang="en-US" sz="2000" spc="-1" strike="noStrike">
                <a:latin typeface="Arial"/>
              </a:rPr>
              <a:t>m</a:t>
            </a:r>
            <a:r>
              <a:rPr b="0" lang="en-US" sz="2000" spc="-1" strike="noStrike">
                <a:latin typeface="Arial"/>
              </a:rPr>
              <a:t>b</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s</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s</a:t>
            </a:r>
            <a:r>
              <a:rPr b="0" lang="en-US" sz="2000" spc="-1" strike="noStrike">
                <a:latin typeface="Arial"/>
              </a:rPr>
              <a:t>y</a:t>
            </a:r>
            <a:r>
              <a:rPr b="0" lang="en-US" sz="2000" spc="-1" strike="noStrike">
                <a:latin typeface="Arial"/>
              </a:rPr>
              <a:t>s</a:t>
            </a:r>
            <a:r>
              <a:rPr b="0" lang="en-US" sz="2000" spc="-1" strike="noStrike">
                <a:latin typeface="Arial"/>
              </a:rPr>
              <a:t>t</a:t>
            </a:r>
            <a:r>
              <a:rPr b="0" lang="en-US" sz="2000" spc="-1" strike="noStrike">
                <a:latin typeface="Arial"/>
              </a:rPr>
              <a:t>e</a:t>
            </a:r>
            <a:r>
              <a:rPr b="0" lang="en-US" sz="2000" spc="-1" strike="noStrike">
                <a:latin typeface="Arial"/>
              </a:rPr>
              <a:t>m</a:t>
            </a:r>
            <a:r>
              <a:rPr b="0" lang="en-US" sz="2000" spc="-1" strike="noStrike">
                <a:latin typeface="Arial"/>
              </a:rPr>
              <a:t>s</a:t>
            </a:r>
            <a:r>
              <a:rPr b="0" lang="en-US" sz="2000" spc="-1" strike="noStrike">
                <a:latin typeface="Arial"/>
              </a:rPr>
              <a:t> </a:t>
            </a:r>
            <a:r>
              <a:rPr b="0" lang="en-US" sz="2000" spc="-1" strike="noStrike">
                <a:latin typeface="Arial"/>
              </a:rPr>
              <a:t>g</a:t>
            </a:r>
            <a:r>
              <a:rPr b="0" lang="en-US" sz="2000" spc="-1" strike="noStrike">
                <a:latin typeface="Arial"/>
              </a:rPr>
              <a:t>e</a:t>
            </a:r>
            <a:r>
              <a:rPr b="0" lang="en-US" sz="2000" spc="-1" strike="noStrike">
                <a:latin typeface="Arial"/>
              </a:rPr>
              <a:t>n</a:t>
            </a:r>
            <a:r>
              <a:rPr b="0" lang="en-US" sz="2000" spc="-1" strike="noStrike">
                <a:latin typeface="Arial"/>
              </a:rPr>
              <a:t>e</a:t>
            </a:r>
            <a:r>
              <a:rPr b="0" lang="en-US" sz="2000" spc="-1" strike="noStrike">
                <a:latin typeface="Arial"/>
              </a:rPr>
              <a:t>r</a:t>
            </a:r>
            <a:r>
              <a:rPr b="0" lang="en-US" sz="2000" spc="-1" strike="noStrike">
                <a:latin typeface="Arial"/>
              </a:rPr>
              <a:t>a</a:t>
            </a:r>
            <a:r>
              <a:rPr b="0" lang="en-US" sz="2000" spc="-1" strike="noStrike">
                <a:latin typeface="Arial"/>
              </a:rPr>
              <a:t>t</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o</a:t>
            </a:r>
            <a:r>
              <a:rPr b="0" lang="en-US" sz="2000" spc="-1" strike="noStrike">
                <a:latin typeface="Arial"/>
              </a:rPr>
              <a:t>u</a:t>
            </a:r>
            <a:r>
              <a:rPr b="0" lang="en-US" sz="2000" spc="-1" strike="noStrike">
                <a:latin typeface="Arial"/>
              </a:rPr>
              <a:t>t</a:t>
            </a:r>
            <a:r>
              <a:rPr b="0" lang="en-US" sz="2000" spc="-1" strike="noStrike">
                <a:latin typeface="Arial"/>
              </a:rPr>
              <a:t>p</a:t>
            </a:r>
            <a:r>
              <a:rPr b="0" lang="en-US" sz="2000" spc="-1" strike="noStrike">
                <a:latin typeface="Arial"/>
              </a:rPr>
              <a:t>u</a:t>
            </a:r>
            <a:r>
              <a:rPr b="0" lang="en-US" sz="2000" spc="-1" strike="noStrike">
                <a:latin typeface="Arial"/>
              </a:rPr>
              <a:t>t</a:t>
            </a:r>
            <a:r>
              <a:rPr b="0" lang="en-US" sz="2000" spc="-1" strike="noStrike">
                <a:latin typeface="Arial"/>
              </a:rPr>
              <a:t> </a:t>
            </a:r>
            <a:r>
              <a:rPr b="0" lang="en-US" sz="2000" spc="-1" strike="noStrike">
                <a:latin typeface="Arial"/>
              </a:rPr>
              <a:t>b</a:t>
            </a:r>
            <a:r>
              <a:rPr b="0" lang="en-US" sz="2000" spc="-1" strike="noStrike">
                <a:latin typeface="Arial"/>
              </a:rPr>
              <a:t>a</a:t>
            </a:r>
            <a:r>
              <a:rPr b="0" lang="en-US" sz="2000" spc="-1" strike="noStrike">
                <a:latin typeface="Arial"/>
              </a:rPr>
              <a:t>s</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 </a:t>
            </a:r>
            <a:r>
              <a:rPr b="0" lang="en-US" sz="2000" spc="-1" strike="noStrike">
                <a:latin typeface="Arial"/>
              </a:rPr>
              <a:t>o</a:t>
            </a:r>
            <a:r>
              <a:rPr b="0" lang="en-US" sz="2000" spc="-1" strike="noStrike">
                <a:latin typeface="Arial"/>
              </a:rPr>
              <a:t>n</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u</a:t>
            </a:r>
            <a:r>
              <a:rPr b="0" lang="en-US" sz="2000" spc="-1" strike="noStrike">
                <a:latin typeface="Arial"/>
              </a:rPr>
              <a:t>r</a:t>
            </a:r>
            <a:r>
              <a:rPr b="0" lang="en-US" sz="2000" spc="-1" strike="noStrike">
                <a:latin typeface="Arial"/>
              </a:rPr>
              <a:t>r</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b</a:t>
            </a:r>
            <a:r>
              <a:rPr b="0" lang="en-US" sz="2000" spc="-1" strike="noStrike">
                <a:latin typeface="Arial"/>
              </a:rPr>
              <a:t>u</a:t>
            </a:r>
            <a:r>
              <a:rPr b="0" lang="en-US" sz="2000" spc="-1" strike="noStrike">
                <a:latin typeface="Arial"/>
              </a:rPr>
              <a:t>t</a:t>
            </a:r>
            <a:r>
              <a:rPr b="0" lang="en-US" sz="2000" spc="-1" strike="noStrike">
                <a:latin typeface="Arial"/>
              </a:rPr>
              <a:t> </a:t>
            </a:r>
            <a:r>
              <a:rPr b="0" lang="en-US" sz="2000" spc="-1" strike="noStrike">
                <a:latin typeface="Arial"/>
              </a:rPr>
              <a:t>s</a:t>
            </a:r>
            <a:r>
              <a:rPr b="0" lang="en-US" sz="2000" spc="-1" strike="noStrike">
                <a:latin typeface="Arial"/>
              </a:rPr>
              <a:t>o</a:t>
            </a:r>
            <a:r>
              <a:rPr b="0" lang="en-US" sz="2000" spc="-1" strike="noStrike">
                <a:latin typeface="Arial"/>
              </a:rPr>
              <a:t>m</a:t>
            </a:r>
            <a:r>
              <a:rPr b="0" lang="en-US" sz="2000" spc="-1" strike="noStrike">
                <a:latin typeface="Arial"/>
              </a:rPr>
              <a:t>e</a:t>
            </a:r>
            <a:r>
              <a:rPr b="0" lang="en-US" sz="2000" spc="-1" strike="noStrike">
                <a:latin typeface="Arial"/>
              </a:rPr>
              <a:t> </a:t>
            </a:r>
            <a:r>
              <a:rPr b="0" lang="en-US" sz="2000" spc="-1" strike="noStrike">
                <a:latin typeface="Arial"/>
              </a:rPr>
              <a:t>p</a:t>
            </a:r>
            <a:r>
              <a:rPr b="0" lang="en-US" sz="2000" spc="-1" strike="noStrike">
                <a:latin typeface="Arial"/>
              </a:rPr>
              <a:t>r</a:t>
            </a:r>
            <a:r>
              <a:rPr b="0" lang="en-US" sz="2000" spc="-1" strike="noStrike">
                <a:latin typeface="Arial"/>
              </a:rPr>
              <a:t>e</a:t>
            </a:r>
            <a:r>
              <a:rPr b="0" lang="en-US" sz="2000" spc="-1" strike="noStrike">
                <a:latin typeface="Arial"/>
              </a:rPr>
              <a:t>v</a:t>
            </a:r>
            <a:r>
              <a:rPr b="0" lang="en-US" sz="2000" spc="-1" strike="noStrike">
                <a:latin typeface="Arial"/>
              </a:rPr>
              <a:t>i</a:t>
            </a:r>
            <a:r>
              <a:rPr b="0" lang="en-US" sz="2000" spc="-1" strike="noStrike">
                <a:latin typeface="Arial"/>
              </a:rPr>
              <a:t>o</a:t>
            </a:r>
            <a:r>
              <a:rPr b="0" lang="en-US" sz="2000" spc="-1" strike="noStrike">
                <a:latin typeface="Arial"/>
              </a:rPr>
              <a:t>u</a:t>
            </a:r>
            <a:r>
              <a:rPr b="0" lang="en-US" sz="2000" spc="-1" strike="noStrike">
                <a:latin typeface="Arial"/>
              </a:rPr>
              <a:t>s</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s</a:t>
            </a:r>
            <a:r>
              <a:rPr b="0" lang="en-US" sz="2000" spc="-1" strike="noStrike">
                <a:latin typeface="Arial"/>
              </a:rPr>
              <a:t>t</a:t>
            </a:r>
            <a:r>
              <a:rPr b="0" lang="en-US" sz="2000" spc="-1" strike="noStrike">
                <a:latin typeface="Arial"/>
              </a:rPr>
              <a:t>o</a:t>
            </a:r>
            <a:r>
              <a:rPr b="0" lang="en-US" sz="2000" spc="-1" strike="noStrike">
                <a:latin typeface="Arial"/>
              </a:rPr>
              <a:t>r</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s</a:t>
            </a:r>
            <a:r>
              <a:rPr b="0" lang="en-US" sz="2000" spc="-1" strike="noStrike">
                <a:latin typeface="Arial"/>
              </a:rPr>
              <a:t>i</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u</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s</a:t>
            </a:r>
            <a:r>
              <a:rPr b="0" lang="en-US" sz="2000" spc="-1" strike="noStrike">
                <a:latin typeface="Arial"/>
              </a:rPr>
              <a:t>e</a:t>
            </a:r>
            <a:r>
              <a:rPr b="0" lang="en-US" sz="2000" spc="-1" strike="noStrike">
                <a:latin typeface="Arial"/>
              </a:rPr>
              <a:t> </a:t>
            </a:r>
            <a:r>
              <a:rPr b="0" lang="en-US" sz="2000" spc="-1" strike="noStrike">
                <a:latin typeface="Arial"/>
              </a:rPr>
              <a:t>f</a:t>
            </a:r>
            <a:r>
              <a:rPr b="0" lang="en-US" sz="2000" spc="-1" strike="noStrike">
                <a:latin typeface="Arial"/>
              </a:rPr>
              <a:t>r</a:t>
            </a:r>
            <a:r>
              <a:rPr b="0" lang="en-US" sz="2000" spc="-1" strike="noStrike">
                <a:latin typeface="Arial"/>
              </a:rPr>
              <a:t>o</a:t>
            </a:r>
            <a:r>
              <a:rPr b="0" lang="en-US" sz="2000" spc="-1" strike="noStrike">
                <a:latin typeface="Arial"/>
              </a:rPr>
              <a:t>m</a:t>
            </a:r>
            <a:r>
              <a:rPr b="0" lang="en-US" sz="2000" spc="-1" strike="noStrike">
                <a:latin typeface="Arial"/>
              </a:rPr>
              <a:t> </a:t>
            </a:r>
            <a:r>
              <a:rPr b="0" lang="en-US" sz="2000" spc="-1" strike="noStrike">
                <a:latin typeface="Arial"/>
              </a:rPr>
              <a:t>1</a:t>
            </a:r>
            <a:r>
              <a:rPr b="0" lang="en-US" sz="2000" spc="-1" strike="noStrike">
                <a:latin typeface="Arial"/>
              </a:rPr>
              <a:t>0</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0</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d</a:t>
            </a:r>
            <a:r>
              <a:rPr b="0" lang="en-US" sz="2000" spc="-1" strike="noStrike">
                <a:latin typeface="Arial"/>
              </a:rPr>
              <a:t>e</a:t>
            </a:r>
            <a:r>
              <a:rPr b="0" lang="en-US" sz="2000" spc="-1" strike="noStrike">
                <a:latin typeface="Arial"/>
              </a:rPr>
              <a:t>c</a:t>
            </a:r>
            <a:r>
              <a:rPr b="0" lang="en-US" sz="2000" spc="-1" strike="noStrike">
                <a:latin typeface="Arial"/>
              </a:rPr>
              <a:t>r</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u</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b</a:t>
            </a:r>
            <a:r>
              <a:rPr b="0" lang="en-US" sz="2000" spc="-1" strike="noStrike">
                <a:latin typeface="Arial"/>
              </a:rPr>
              <a:t>y</a:t>
            </a:r>
            <a:r>
              <a:rPr b="0" lang="en-US" sz="2000" spc="-1" strike="noStrike">
                <a:latin typeface="Arial"/>
              </a:rPr>
              <a:t> </a:t>
            </a:r>
            <a:r>
              <a:rPr b="0" lang="en-US" sz="2000" spc="-1" strike="noStrike">
                <a:latin typeface="Arial"/>
              </a:rPr>
              <a:t>1</a:t>
            </a:r>
            <a:r>
              <a:rPr b="0" lang="en-US" sz="2000" spc="-1" strike="noStrike">
                <a:latin typeface="Arial"/>
              </a:rPr>
              <a:t> </a:t>
            </a:r>
            <a:r>
              <a:rPr b="0" lang="en-US" sz="2000" spc="-1" strike="noStrike">
                <a:latin typeface="Arial"/>
              </a:rPr>
              <a:t>e</a:t>
            </a:r>
            <a:r>
              <a:rPr b="0" lang="en-US" sz="2000" spc="-1" strike="noStrike">
                <a:latin typeface="Arial"/>
              </a:rPr>
              <a:t>a</a:t>
            </a:r>
            <a:r>
              <a:rPr b="0" lang="en-US" sz="2000" spc="-1" strike="noStrike">
                <a:latin typeface="Arial"/>
              </a:rPr>
              <a:t>c</a:t>
            </a:r>
            <a:r>
              <a:rPr b="0" lang="en-US" sz="2000" spc="-1" strike="noStrike">
                <a:latin typeface="Arial"/>
              </a:rPr>
              <a:t>h</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c</a:t>
            </a:r>
            <a:r>
              <a:rPr b="0" lang="en-US" sz="2000" spc="-1" strike="noStrike">
                <a:latin typeface="Arial"/>
              </a:rPr>
              <a:t>e</a:t>
            </a:r>
            <a:r>
              <a:rPr b="0" lang="en-US" sz="2000" spc="-1" strike="noStrike">
                <a:latin typeface="Arial"/>
              </a:rPr>
              <a:t>i</a:t>
            </a:r>
            <a:r>
              <a:rPr b="0" lang="en-US" sz="2000" spc="-1" strike="noStrike">
                <a:latin typeface="Arial"/>
              </a:rPr>
              <a:t>v</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p</a:t>
            </a:r>
            <a:r>
              <a:rPr b="0" lang="en-US" sz="2000" spc="-1" strike="noStrike">
                <a:latin typeface="Arial"/>
              </a:rPr>
              <a:t>u</a:t>
            </a:r>
            <a:r>
              <a:rPr b="0" lang="en-US" sz="2000" spc="-1" strike="noStrike">
                <a:latin typeface="Arial"/>
              </a:rPr>
              <a:t>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g</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e</a:t>
            </a:r>
            <a:r>
              <a:rPr b="0" lang="en-US" sz="2000" spc="-1" strike="noStrike">
                <a:latin typeface="Arial"/>
              </a:rPr>
              <a:t>w</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u</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v</a:t>
            </a:r>
            <a:r>
              <a:rPr b="0" lang="en-US" sz="2000" spc="-1" strike="noStrike">
                <a:latin typeface="Arial"/>
              </a:rPr>
              <a:t>a</a:t>
            </a:r>
            <a:r>
              <a:rPr b="0" lang="en-US" sz="2000" spc="-1" strike="noStrike">
                <a:latin typeface="Arial"/>
              </a:rPr>
              <a:t>l</a:t>
            </a:r>
            <a:r>
              <a:rPr b="0" lang="en-US" sz="2000" spc="-1" strike="noStrike">
                <a:latin typeface="Arial"/>
              </a:rPr>
              <a:t>u</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d</a:t>
            </a:r>
            <a:r>
              <a:rPr b="0" lang="en-US" sz="2000" spc="-1" strike="noStrike">
                <a:latin typeface="Arial"/>
              </a:rPr>
              <a:t>e</a:t>
            </a:r>
            <a:r>
              <a:rPr b="0" lang="en-US" sz="2000" spc="-1" strike="noStrike">
                <a:latin typeface="Arial"/>
              </a:rPr>
              <a:t>p</a:t>
            </a:r>
            <a:r>
              <a:rPr b="0" lang="en-US" sz="2000" spc="-1" strike="noStrike">
                <a:latin typeface="Arial"/>
              </a:rPr>
              <a:t>e</a:t>
            </a:r>
            <a:r>
              <a:rPr b="0" lang="en-US" sz="2000" spc="-1" strike="noStrike">
                <a:latin typeface="Arial"/>
              </a:rPr>
              <a:t>n</a:t>
            </a:r>
            <a:r>
              <a:rPr b="0" lang="en-US" sz="2000" spc="-1" strike="noStrike">
                <a:latin typeface="Arial"/>
              </a:rPr>
              <a:t>d</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p</a:t>
            </a:r>
            <a:r>
              <a:rPr b="0" lang="en-US" sz="2000" spc="-1" strike="noStrike">
                <a:latin typeface="Arial"/>
              </a:rPr>
              <a:t>r</a:t>
            </a:r>
            <a:r>
              <a:rPr b="0" lang="en-US" sz="2000" spc="-1" strike="noStrike">
                <a:latin typeface="Arial"/>
              </a:rPr>
              <a:t>e</a:t>
            </a:r>
            <a:r>
              <a:rPr b="0" lang="en-US" sz="2000" spc="-1" strike="noStrike">
                <a:latin typeface="Arial"/>
              </a:rPr>
              <a:t>v</a:t>
            </a:r>
            <a:r>
              <a:rPr b="0" lang="en-US" sz="2000" spc="-1" strike="noStrike">
                <a:latin typeface="Arial"/>
              </a:rPr>
              <a:t>i</a:t>
            </a:r>
            <a:r>
              <a:rPr b="0" lang="en-US" sz="2000" spc="-1" strike="noStrike">
                <a:latin typeface="Arial"/>
              </a:rPr>
              <a:t>o</a:t>
            </a:r>
            <a:r>
              <a:rPr b="0" lang="en-US" sz="2000" spc="-1" strike="noStrike">
                <a:latin typeface="Arial"/>
              </a:rPr>
              <a:t>u</a:t>
            </a:r>
            <a:r>
              <a:rPr b="0" lang="en-US" sz="2000" spc="-1" strike="noStrike">
                <a:latin typeface="Arial"/>
              </a:rPr>
              <a:t>s</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u</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v</a:t>
            </a:r>
            <a:r>
              <a:rPr b="0" lang="en-US" sz="2000" spc="-1" strike="noStrike">
                <a:latin typeface="Arial"/>
              </a:rPr>
              <a:t>a</a:t>
            </a:r>
            <a:r>
              <a:rPr b="0" lang="en-US" sz="2000" spc="-1" strike="noStrike">
                <a:latin typeface="Arial"/>
              </a:rPr>
              <a:t>l</a:t>
            </a:r>
            <a:r>
              <a:rPr b="0" lang="en-US" sz="2000" spc="-1" strike="noStrike">
                <a:latin typeface="Arial"/>
              </a:rPr>
              <a:t>u</a:t>
            </a:r>
            <a:r>
              <a:rPr b="0" lang="en-US" sz="2000" spc="-1" strike="noStrike">
                <a:latin typeface="Arial"/>
              </a:rPr>
              <a:t>e</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s</a:t>
            </a:r>
            <a:r>
              <a:rPr b="0" lang="en-US" sz="2000" spc="-1" strike="noStrike">
                <a:latin typeface="Arial"/>
              </a:rPr>
              <a:t>i</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b</a:t>
            </a:r>
            <a:r>
              <a:rPr b="0" lang="en-US" sz="2000" spc="-1" strike="noStrike">
                <a:latin typeface="Arial"/>
              </a:rPr>
              <a:t>l</a:t>
            </a:r>
            <a:r>
              <a:rPr b="0" lang="en-US" sz="2000" spc="-1" strike="noStrike">
                <a:latin typeface="Arial"/>
              </a:rPr>
              <a:t>o</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a</a:t>
            </a:r>
            <a:r>
              <a:rPr b="0" lang="en-US" sz="2000" spc="-1" strike="noStrike">
                <a:latin typeface="Arial"/>
              </a:rPr>
              <a:t>g</a:t>
            </a:r>
            <a:r>
              <a:rPr b="0" lang="en-US" sz="2000" spc="-1" strike="noStrike">
                <a:latin typeface="Arial"/>
              </a:rPr>
              <a:t>r</a:t>
            </a:r>
            <a:r>
              <a:rPr b="0" lang="en-US" sz="2000" spc="-1" strike="noStrike">
                <a:latin typeface="Arial"/>
              </a:rPr>
              <a:t>a</a:t>
            </a:r>
            <a:r>
              <a:rPr b="0" lang="en-US" sz="2000" spc="-1" strike="noStrike">
                <a:latin typeface="Arial"/>
              </a:rPr>
              <a:t>m</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s</a:t>
            </a:r>
            <a:r>
              <a:rPr b="0" lang="en-US" sz="2000" spc="-1" strike="noStrike">
                <a:latin typeface="Arial"/>
              </a:rPr>
              <a:t>i</a:t>
            </a:r>
            <a:r>
              <a:rPr b="0" lang="en-US" sz="2000" spc="-1" strike="noStrike">
                <a:latin typeface="Arial"/>
              </a:rPr>
              <a:t>s</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p</a:t>
            </a:r>
            <a:r>
              <a:rPr b="0" lang="en-US" sz="2000" spc="-1" strike="noStrike">
                <a:latin typeface="Arial"/>
              </a:rPr>
              <a:t>a</a:t>
            </a:r>
            <a:r>
              <a:rPr b="0" lang="en-US" sz="2000" spc="-1" strike="noStrike">
                <a:latin typeface="Arial"/>
              </a:rPr>
              <a:t>r</a:t>
            </a:r>
            <a:r>
              <a:rPr b="0" lang="en-US" sz="2000" spc="-1" strike="noStrike">
                <a:latin typeface="Arial"/>
              </a:rPr>
              <a:t>t</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e</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s</a:t>
            </a:r>
            <a:r>
              <a:rPr b="0" lang="en-US" sz="2000" spc="-1" strike="noStrike">
                <a:latin typeface="Arial"/>
              </a:rPr>
              <a:t>i</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m</a:t>
            </a:r>
            <a:r>
              <a:rPr b="0" lang="en-US" sz="2000" spc="-1" strike="noStrike">
                <a:latin typeface="Arial"/>
              </a:rPr>
              <a:t>i</a:t>
            </a:r>
            <a:r>
              <a:rPr b="0" lang="en-US" sz="2000" spc="-1" strike="noStrike">
                <a:latin typeface="Arial"/>
              </a:rPr>
              <a:t>c</a:t>
            </a:r>
            <a:r>
              <a:rPr b="0" lang="en-US" sz="2000" spc="-1" strike="noStrike">
                <a:latin typeface="Arial"/>
              </a:rPr>
              <a:t>r</a:t>
            </a:r>
            <a:r>
              <a:rPr b="0" lang="en-US" sz="2000" spc="-1" strike="noStrike">
                <a:latin typeface="Arial"/>
              </a:rPr>
              <a:t>o</a:t>
            </a:r>
            <a:r>
              <a:rPr b="0" lang="en-US" sz="2000" spc="-1" strike="noStrike">
                <a:latin typeface="Arial"/>
              </a:rPr>
              <a:t>w</a:t>
            </a:r>
            <a:r>
              <a:rPr b="0" lang="en-US" sz="2000" spc="-1" strike="noStrike">
                <a:latin typeface="Arial"/>
              </a:rPr>
              <a:t>a</a:t>
            </a:r>
            <a:r>
              <a:rPr b="0" lang="en-US" sz="2000" spc="-1" strike="noStrike">
                <a:latin typeface="Arial"/>
              </a:rPr>
              <a:t>v</a:t>
            </a:r>
            <a:r>
              <a:rPr b="0" lang="en-US" sz="2000" spc="-1" strike="noStrike">
                <a:latin typeface="Arial"/>
              </a:rPr>
              <a:t>e</a:t>
            </a:r>
            <a:r>
              <a:rPr b="0" lang="en-US" sz="2000" spc="-1" strike="noStrike">
                <a:latin typeface="Arial"/>
              </a:rPr>
              <a:t> </a:t>
            </a:r>
            <a:r>
              <a:rPr b="0" lang="en-US" sz="2000" spc="-1" strike="noStrike">
                <a:latin typeface="Arial"/>
              </a:rPr>
              <a:t>o</a:t>
            </a:r>
            <a:r>
              <a:rPr b="0" lang="en-US" sz="2000" spc="-1" strike="noStrike">
                <a:latin typeface="Arial"/>
              </a:rPr>
              <a:t>v</a:t>
            </a:r>
            <a:r>
              <a:rPr b="0" lang="en-US" sz="2000" spc="-1" strike="noStrike">
                <a:latin typeface="Arial"/>
              </a:rPr>
              <a:t>e</a:t>
            </a:r>
            <a:r>
              <a:rPr b="0" lang="en-US" sz="2000" spc="-1" strike="noStrike">
                <a:latin typeface="Arial"/>
              </a:rPr>
              <a:t>n</a:t>
            </a:r>
            <a:r>
              <a:rPr b="0" lang="en-US" sz="2000" spc="-1" strike="noStrike">
                <a:latin typeface="Arial"/>
              </a:rPr>
              <a:t>.</a:t>
            </a:r>
            <a:r>
              <a:rPr b="0" lang="en-US" sz="2000" spc="-1" strike="noStrike">
                <a:latin typeface="Arial"/>
              </a:rPr>
              <a:t> </a:t>
            </a:r>
            <a:r>
              <a:rPr b="0" lang="en-US" sz="2000" spc="-1" strike="noStrike">
                <a:latin typeface="Arial"/>
              </a:rPr>
              <a:t>Y</a:t>
            </a:r>
            <a:r>
              <a:rPr b="0" lang="en-US" sz="2000" spc="-1" strike="noStrike">
                <a:latin typeface="Arial"/>
              </a:rPr>
              <a:t>o</a:t>
            </a:r>
            <a:r>
              <a:rPr b="0" lang="en-US" sz="2000" spc="-1" strike="noStrike">
                <a:latin typeface="Arial"/>
              </a:rPr>
              <a:t>u</a:t>
            </a:r>
            <a:r>
              <a:rPr b="0" lang="en-US" sz="2000" spc="-1" strike="noStrike">
                <a:latin typeface="Arial"/>
              </a:rPr>
              <a:t> </a:t>
            </a:r>
            <a:r>
              <a:rPr b="0" lang="en-US" sz="2000" spc="-1" strike="noStrike">
                <a:latin typeface="Arial"/>
              </a:rPr>
              <a:t>k</a:t>
            </a:r>
            <a:r>
              <a:rPr b="0" lang="en-US" sz="2000" spc="-1" strike="noStrike">
                <a:latin typeface="Arial"/>
              </a:rPr>
              <a:t>e</a:t>
            </a:r>
            <a:r>
              <a:rPr b="0" lang="en-US" sz="2000" spc="-1" strike="noStrike">
                <a:latin typeface="Arial"/>
              </a:rPr>
              <a:t>y</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o</a:t>
            </a:r>
            <a:r>
              <a:rPr b="0" lang="en-US" sz="2000" spc="-1" strike="noStrike">
                <a:latin typeface="Arial"/>
              </a:rPr>
              <a:t>k</a:t>
            </a:r>
            <a:r>
              <a:rPr b="0" lang="en-US" sz="2000" spc="-1" strike="noStrike">
                <a:latin typeface="Arial"/>
              </a:rPr>
              <a:t> </a:t>
            </a:r>
            <a:r>
              <a:rPr b="0" lang="en-US" sz="2000" spc="-1" strike="noStrike">
                <a:latin typeface="Arial"/>
              </a:rPr>
              <a:t>y</a:t>
            </a:r>
            <a:r>
              <a:rPr b="0" lang="en-US" sz="2000" spc="-1" strike="noStrike">
                <a:latin typeface="Arial"/>
              </a:rPr>
              <a:t>o</a:t>
            </a:r>
            <a:r>
              <a:rPr b="0" lang="en-US" sz="2000" spc="-1" strike="noStrike">
                <a:latin typeface="Arial"/>
              </a:rPr>
              <a:t>u</a:t>
            </a:r>
            <a:r>
              <a:rPr b="0" lang="en-US" sz="2000" spc="-1" strike="noStrike">
                <a:latin typeface="Arial"/>
              </a:rPr>
              <a:t>r</a:t>
            </a:r>
            <a:r>
              <a:rPr b="0" lang="en-US" sz="2000" spc="-1" strike="noStrike">
                <a:latin typeface="Arial"/>
              </a:rPr>
              <a:t> </a:t>
            </a:r>
            <a:r>
              <a:rPr b="0" lang="en-US" sz="2000" spc="-1" strike="noStrike">
                <a:latin typeface="Arial"/>
              </a:rPr>
              <a:t>f</a:t>
            </a:r>
            <a:r>
              <a:rPr b="0" lang="en-US" sz="2000" spc="-1" strike="noStrike">
                <a:latin typeface="Arial"/>
              </a:rPr>
              <a:t>a</a:t>
            </a:r>
            <a:r>
              <a:rPr b="0" lang="en-US" sz="2000" spc="-1" strike="noStrike">
                <a:latin typeface="Arial"/>
              </a:rPr>
              <a:t>v</a:t>
            </a:r>
            <a:r>
              <a:rPr b="0" lang="en-US" sz="2000" spc="-1" strike="noStrike">
                <a:latin typeface="Arial"/>
              </a:rPr>
              <a:t>o</a:t>
            </a:r>
            <a:r>
              <a:rPr b="0" lang="en-US" sz="2000" spc="-1" strike="noStrike">
                <a:latin typeface="Arial"/>
              </a:rPr>
              <a:t>u</a:t>
            </a:r>
            <a:r>
              <a:rPr b="0" lang="en-US" sz="2000" spc="-1" strike="noStrike">
                <a:latin typeface="Arial"/>
              </a:rPr>
              <a:t>r</a:t>
            </a:r>
            <a:r>
              <a:rPr b="0" lang="en-US" sz="2000" spc="-1" strike="noStrike">
                <a:latin typeface="Arial"/>
              </a:rPr>
              <a:t>i</a:t>
            </a:r>
            <a:r>
              <a:rPr b="0" lang="en-US" sz="2000" spc="-1" strike="noStrike">
                <a:latin typeface="Arial"/>
              </a:rPr>
              <a:t>t</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s</a:t>
            </a:r>
            <a:r>
              <a:rPr b="0" lang="en-US" sz="2000" spc="-1" strike="noStrike">
                <a:latin typeface="Arial"/>
              </a:rPr>
              <a:t>h</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m</a:t>
            </a:r>
            <a:r>
              <a:rPr b="0" lang="en-US" sz="2000" spc="-1" strike="noStrike">
                <a:latin typeface="Arial"/>
              </a:rPr>
              <a:t>i</a:t>
            </a:r>
            <a:r>
              <a:rPr b="0" lang="en-US" sz="2000" spc="-1" strike="noStrike">
                <a:latin typeface="Arial"/>
              </a:rPr>
              <a:t>c</a:t>
            </a:r>
            <a:r>
              <a:rPr b="0" lang="en-US" sz="2000" spc="-1" strike="noStrike">
                <a:latin typeface="Arial"/>
              </a:rPr>
              <a:t>r</a:t>
            </a:r>
            <a:r>
              <a:rPr b="0" lang="en-US" sz="2000" spc="-1" strike="noStrike">
                <a:latin typeface="Arial"/>
              </a:rPr>
              <a:t>o</a:t>
            </a:r>
            <a:r>
              <a:rPr b="0" lang="en-US" sz="2000" spc="-1" strike="noStrike">
                <a:latin typeface="Arial"/>
              </a:rPr>
              <a:t>w</a:t>
            </a:r>
            <a:r>
              <a:rPr b="0" lang="en-US" sz="2000" spc="-1" strike="noStrike">
                <a:latin typeface="Arial"/>
              </a:rPr>
              <a:t>a</a:t>
            </a:r>
            <a:r>
              <a:rPr b="0" lang="en-US" sz="2000" spc="-1" strike="noStrike">
                <a:latin typeface="Arial"/>
              </a:rPr>
              <a:t>v</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s</a:t>
            </a:r>
            <a:r>
              <a:rPr b="0" lang="en-US" sz="2000" spc="-1" strike="noStrike">
                <a:latin typeface="Arial"/>
              </a:rPr>
              <a:t>p</a:t>
            </a:r>
            <a:r>
              <a:rPr b="0" lang="en-US" sz="2000" spc="-1" strike="noStrike">
                <a:latin typeface="Arial"/>
              </a:rPr>
              <a:t>l</a:t>
            </a:r>
            <a:r>
              <a:rPr b="0" lang="en-US" sz="2000" spc="-1" strike="noStrike">
                <a:latin typeface="Arial"/>
              </a:rPr>
              <a:t>a</a:t>
            </a:r>
            <a:r>
              <a:rPr b="0" lang="en-US" sz="2000" spc="-1" strike="noStrike">
                <a:latin typeface="Arial"/>
              </a:rPr>
              <a:t>y</a:t>
            </a:r>
            <a:r>
              <a:rPr b="0" lang="en-US" sz="2000" spc="-1" strike="noStrike">
                <a:latin typeface="Arial"/>
              </a:rPr>
              <a:t> </a:t>
            </a:r>
            <a:r>
              <a:rPr b="0" lang="en-US" sz="2000" spc="-1" strike="noStrike">
                <a:latin typeface="Arial"/>
              </a:rPr>
              <a:t>u</a:t>
            </a:r>
            <a:r>
              <a:rPr b="0" lang="en-US" sz="2000" spc="-1" strike="noStrike">
                <a:latin typeface="Arial"/>
              </a:rPr>
              <a:t>n</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s</a:t>
            </a:r>
            <a:r>
              <a:rPr b="0" lang="en-US" sz="2000" spc="-1" strike="noStrike">
                <a:latin typeface="Arial"/>
              </a:rPr>
              <a:t>p</a:t>
            </a:r>
            <a:r>
              <a:rPr b="0" lang="en-US" sz="2000" spc="-1" strike="noStrike">
                <a:latin typeface="Arial"/>
              </a:rPr>
              <a:t>l</a:t>
            </a:r>
            <a:r>
              <a:rPr b="0" lang="en-US" sz="2000" spc="-1" strike="noStrike">
                <a:latin typeface="Arial"/>
              </a:rPr>
              <a:t>a</a:t>
            </a:r>
            <a:r>
              <a:rPr b="0" lang="en-US" sz="2000" spc="-1" strike="noStrike">
                <a:latin typeface="Arial"/>
              </a:rPr>
              <a:t>y</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o</a:t>
            </a:r>
            <a:r>
              <a:rPr b="0" lang="en-US" sz="2000" spc="-1" strike="noStrike">
                <a:latin typeface="Arial"/>
              </a:rPr>
              <a:t>k</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e</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m</a:t>
            </a:r>
            <a:r>
              <a:rPr b="0" lang="en-US" sz="2000" spc="-1" strike="noStrike">
                <a:latin typeface="Arial"/>
              </a:rPr>
              <a:t>i</a:t>
            </a:r>
            <a:r>
              <a:rPr b="0" lang="en-US" sz="2000" spc="-1" strike="noStrike">
                <a:latin typeface="Arial"/>
              </a:rPr>
              <a:t>c</a:t>
            </a:r>
            <a:r>
              <a:rPr b="0" lang="en-US" sz="2000" spc="-1" strike="noStrike">
                <a:latin typeface="Arial"/>
              </a:rPr>
              <a:t>r</a:t>
            </a:r>
            <a:r>
              <a:rPr b="0" lang="en-US" sz="2000" spc="-1" strike="noStrike">
                <a:latin typeface="Arial"/>
              </a:rPr>
              <a:t>o</a:t>
            </a:r>
            <a:r>
              <a:rPr b="0" lang="en-US" sz="2000" spc="-1" strike="noStrike">
                <a:latin typeface="Arial"/>
              </a:rPr>
              <a:t>w</a:t>
            </a:r>
            <a:r>
              <a:rPr b="0" lang="en-US" sz="2000" spc="-1" strike="noStrike">
                <a:latin typeface="Arial"/>
              </a:rPr>
              <a:t>a</a:t>
            </a:r>
            <a:r>
              <a:rPr b="0" lang="en-US" sz="2000" spc="-1" strike="noStrike">
                <a:latin typeface="Arial"/>
              </a:rPr>
              <a:t>v</a:t>
            </a:r>
            <a:r>
              <a:rPr b="0" lang="en-US" sz="2000" spc="-1" strike="noStrike">
                <a:latin typeface="Arial"/>
              </a:rPr>
              <a:t>e</a:t>
            </a:r>
            <a:r>
              <a:rPr b="0" lang="en-US" sz="2000" spc="-1" strike="noStrike">
                <a:latin typeface="Arial"/>
              </a:rPr>
              <a:t> </a:t>
            </a:r>
            <a:r>
              <a:rPr b="0" lang="en-US" sz="2000" spc="-1" strike="noStrike">
                <a:latin typeface="Arial"/>
              </a:rPr>
              <a:t>o</a:t>
            </a:r>
            <a:r>
              <a:rPr b="0" lang="en-US" sz="2000" spc="-1" strike="noStrike">
                <a:latin typeface="Arial"/>
              </a:rPr>
              <a:t>v</a:t>
            </a:r>
            <a:r>
              <a:rPr b="0" lang="en-US" sz="2000" spc="-1" strike="noStrike">
                <a:latin typeface="Arial"/>
              </a:rPr>
              <a:t>e</a:t>
            </a:r>
            <a:r>
              <a:rPr b="0" lang="en-US" sz="2000" spc="-1" strike="noStrike">
                <a:latin typeface="Arial"/>
              </a:rPr>
              <a:t>n</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s</a:t>
            </a:r>
            <a:r>
              <a:rPr b="0" lang="en-US" sz="2000" spc="-1" strike="noStrike">
                <a:latin typeface="Arial"/>
              </a:rPr>
              <a:t>t</a:t>
            </a:r>
            <a:r>
              <a:rPr b="0" lang="en-US" sz="2000" spc="-1" strike="noStrike">
                <a:latin typeface="Arial"/>
              </a:rPr>
              <a:t>o</a:t>
            </a:r>
            <a:r>
              <a:rPr b="0" lang="en-US" sz="2000" spc="-1" strike="noStrike">
                <a:latin typeface="Arial"/>
              </a:rPr>
              <a:t>r</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o</a:t>
            </a:r>
            <a:r>
              <a:rPr b="0" lang="en-US" sz="2000" spc="-1" strike="noStrike">
                <a:latin typeface="Arial"/>
              </a:rPr>
              <a:t>k</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o</a:t>
            </a:r>
            <a:r>
              <a:rPr b="0" lang="en-US" sz="2000" spc="-1" strike="noStrike">
                <a:latin typeface="Arial"/>
              </a:rPr>
              <a:t>k</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d</a:t>
            </a:r>
            <a:r>
              <a:rPr b="0" lang="en-US" sz="2000" spc="-1" strike="noStrike">
                <a:latin typeface="Arial"/>
              </a:rPr>
              <a:t>e</a:t>
            </a:r>
            <a:r>
              <a:rPr b="0" lang="en-US" sz="2000" spc="-1" strike="noStrike">
                <a:latin typeface="Arial"/>
              </a:rPr>
              <a:t>c</a:t>
            </a:r>
            <a:r>
              <a:rPr b="0" lang="en-US" sz="2000" spc="-1" strike="noStrike">
                <a:latin typeface="Arial"/>
              </a:rPr>
              <a:t>r</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b</a:t>
            </a:r>
            <a:r>
              <a:rPr b="0" lang="en-US" sz="2000" spc="-1" strike="noStrike">
                <a:latin typeface="Arial"/>
              </a:rPr>
              <a:t>y</a:t>
            </a:r>
            <a:r>
              <a:rPr b="0" lang="en-US" sz="2000" spc="-1" strike="noStrike">
                <a:latin typeface="Arial"/>
              </a:rPr>
              <a:t> </a:t>
            </a:r>
            <a:r>
              <a:rPr b="0" lang="en-US" sz="2000" spc="-1" strike="noStrike">
                <a:latin typeface="Arial"/>
              </a:rPr>
              <a:t>1</a:t>
            </a:r>
            <a:r>
              <a:rPr b="0" lang="en-US" sz="2000" spc="-1" strike="noStrike">
                <a:latin typeface="Arial"/>
              </a:rPr>
              <a:t> </a:t>
            </a:r>
            <a:r>
              <a:rPr b="0" lang="en-US" sz="2000" spc="-1" strike="noStrike">
                <a:latin typeface="Arial"/>
              </a:rPr>
              <a:t>a</a:t>
            </a:r>
            <a:r>
              <a:rPr b="0" lang="en-US" sz="2000" spc="-1" strike="noStrike">
                <a:latin typeface="Arial"/>
              </a:rPr>
              <a:t>f</a:t>
            </a:r>
            <a:r>
              <a:rPr b="0" lang="en-US" sz="2000" spc="-1" strike="noStrike">
                <a:latin typeface="Arial"/>
              </a:rPr>
              <a:t>t</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e</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w</a:t>
            </a:r>
            <a:r>
              <a:rPr b="0" lang="en-US" sz="2000" spc="-1" strike="noStrike">
                <a:latin typeface="Arial"/>
              </a:rPr>
              <a:t>h</a:t>
            </a:r>
            <a:r>
              <a:rPr b="0" lang="en-US" sz="2000" spc="-1" strike="noStrike">
                <a:latin typeface="Arial"/>
              </a:rPr>
              <a:t>e</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n</a:t>
            </a:r>
            <a:r>
              <a:rPr b="0" lang="en-US" sz="2000" spc="-1" strike="noStrike">
                <a:latin typeface="Arial"/>
              </a:rPr>
              <a:t>e</a:t>
            </a:r>
            <a:r>
              <a:rPr b="0" lang="en-US" sz="2000" spc="-1" strike="noStrike">
                <a:latin typeface="Arial"/>
              </a:rPr>
              <a:t>w</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p</a:t>
            </a:r>
            <a:r>
              <a:rPr b="0" lang="en-US" sz="2000" spc="-1" strike="noStrike">
                <a:latin typeface="Arial"/>
              </a:rPr>
              <a:t>u</a:t>
            </a:r>
            <a:r>
              <a:rPr b="0" lang="en-US" sz="2000" spc="-1" strike="noStrike">
                <a:latin typeface="Arial"/>
              </a:rPr>
              <a:t>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g</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c</a:t>
            </a:r>
            <a:r>
              <a:rPr b="0" lang="en-US" sz="2000" spc="-1" strike="noStrike">
                <a:latin typeface="Arial"/>
              </a:rPr>
              <a:t>e</a:t>
            </a:r>
            <a:r>
              <a:rPr b="0" lang="en-US" sz="2000" spc="-1" strike="noStrike">
                <a:latin typeface="Arial"/>
              </a:rPr>
              <a:t>i</a:t>
            </a:r>
            <a:r>
              <a:rPr b="0" lang="en-US" sz="2000" spc="-1" strike="noStrike">
                <a:latin typeface="Arial"/>
              </a:rPr>
              <a:t>v</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a</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p</a:t>
            </a:r>
            <a:r>
              <a:rPr b="0" lang="en-US" sz="2000" spc="-1" strike="noStrike">
                <a:latin typeface="Arial"/>
              </a:rPr>
              <a:t>u</a:t>
            </a:r>
            <a:r>
              <a:rPr b="0" lang="en-US" sz="2000" spc="-1" strike="noStrike">
                <a:latin typeface="Arial"/>
              </a:rPr>
              <a:t>t</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p</a:t>
            </a:r>
            <a:r>
              <a:rPr b="0" lang="en-US" sz="2000" spc="-1" strike="noStrike">
                <a:latin typeface="Arial"/>
              </a:rPr>
              <a:t>a</a:t>
            </a:r>
            <a:r>
              <a:rPr b="0" lang="en-US" sz="2000" spc="-1" strike="noStrike">
                <a:latin typeface="Arial"/>
              </a:rPr>
              <a:t>r</a:t>
            </a:r>
            <a:r>
              <a:rPr b="0" lang="en-US" sz="2000" spc="-1" strike="noStrike">
                <a:latin typeface="Arial"/>
              </a:rPr>
              <a:t>t</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U</a:t>
            </a:r>
            <a:r>
              <a:rPr b="0" lang="en-US" sz="2000" spc="-1" strike="noStrike">
                <a:latin typeface="Arial"/>
              </a:rPr>
              <a:t>l</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e</a:t>
            </a:r>
            <a:r>
              <a:rPr b="0" lang="en-US" sz="2000" spc="-1" strike="noStrike">
                <a:latin typeface="Arial"/>
              </a:rPr>
              <a:t>l</a:t>
            </a:r>
            <a:r>
              <a:rPr b="0" lang="en-US" sz="2000" spc="-1" strike="noStrike">
                <a:latin typeface="Arial"/>
              </a:rPr>
              <a:t>y</a:t>
            </a:r>
            <a:r>
              <a:rPr b="0" lang="en-US" sz="2000" spc="-1" strike="noStrike">
                <a:latin typeface="Arial"/>
              </a:rPr>
              <a:t>,</a:t>
            </a:r>
            <a:r>
              <a:rPr b="0" lang="en-US" sz="2000" spc="-1" strike="noStrike">
                <a:latin typeface="Arial"/>
              </a:rPr>
              <a:t> </a:t>
            </a:r>
            <a:r>
              <a:rPr b="0" lang="en-US" sz="2000" spc="-1" strike="noStrike">
                <a:latin typeface="Arial"/>
              </a:rPr>
              <a:t>w</a:t>
            </a:r>
            <a:r>
              <a:rPr b="0" lang="en-US" sz="2000" spc="-1" strike="noStrike">
                <a:latin typeface="Arial"/>
              </a:rPr>
              <a:t>h</a:t>
            </a:r>
            <a:r>
              <a:rPr b="0" lang="en-US" sz="2000" spc="-1" strike="noStrike">
                <a:latin typeface="Arial"/>
              </a:rPr>
              <a:t>e</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o</a:t>
            </a:r>
            <a:r>
              <a:rPr b="0" lang="en-US" sz="2000" spc="-1" strike="noStrike">
                <a:latin typeface="Arial"/>
              </a:rPr>
              <a:t>k</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e</a:t>
            </a:r>
            <a:r>
              <a:rPr b="0" lang="en-US" sz="2000" spc="-1" strike="noStrike">
                <a:latin typeface="Arial"/>
              </a:rPr>
              <a:t>c</a:t>
            </a:r>
            <a:r>
              <a:rPr b="0" lang="en-US" sz="2000" spc="-1" strike="noStrike">
                <a:latin typeface="Arial"/>
              </a:rPr>
              <a:t>r</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z</a:t>
            </a:r>
            <a:r>
              <a:rPr b="0" lang="en-US" sz="2000" spc="-1" strike="noStrike">
                <a:latin typeface="Arial"/>
              </a:rPr>
              <a:t>e</a:t>
            </a:r>
            <a:r>
              <a:rPr b="0" lang="en-US" sz="2000" spc="-1" strike="noStrike">
                <a:latin typeface="Arial"/>
              </a:rPr>
              <a:t>r</a:t>
            </a:r>
            <a:r>
              <a:rPr b="0" lang="en-US" sz="2000" spc="-1" strike="noStrike">
                <a:latin typeface="Arial"/>
              </a:rPr>
              <a:t>o</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e</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s</a:t>
            </a:r>
            <a:r>
              <a:rPr b="0" lang="en-US" sz="2000" spc="-1" strike="noStrike">
                <a:latin typeface="Arial"/>
              </a:rPr>
              <a:t>t</a:t>
            </a:r>
            <a:r>
              <a:rPr b="0" lang="en-US" sz="2000" spc="-1" strike="noStrike">
                <a:latin typeface="Arial"/>
              </a:rPr>
              <a:t>o</a:t>
            </a:r>
            <a:r>
              <a:rPr b="0" lang="en-US" sz="2000" spc="-1" strike="noStrike">
                <a:latin typeface="Arial"/>
              </a:rPr>
              <a:t>r</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z</a:t>
            </a:r>
            <a:r>
              <a:rPr b="0" lang="en-US" sz="2000" spc="-1" strike="noStrike">
                <a:latin typeface="Arial"/>
              </a:rPr>
              <a:t>e</a:t>
            </a:r>
            <a:r>
              <a:rPr b="0" lang="en-US" sz="2000" spc="-1" strike="noStrike">
                <a:latin typeface="Arial"/>
              </a:rPr>
              <a:t>r</a:t>
            </a:r>
            <a:r>
              <a:rPr b="0" lang="en-US" sz="2000" spc="-1" strike="noStrike">
                <a:latin typeface="Arial"/>
              </a:rPr>
              <a:t>o</a:t>
            </a:r>
            <a:r>
              <a:rPr b="0" lang="en-US" sz="2000" spc="-1" strike="noStrike">
                <a:latin typeface="Arial"/>
              </a:rPr>
              <a:t> </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e</a:t>
            </a:r>
            <a:r>
              <a:rPr b="0" lang="en-US" sz="2000" spc="-1" strike="noStrike">
                <a:latin typeface="Arial"/>
              </a:rPr>
              <a:t>x</a:t>
            </a:r>
            <a:r>
              <a:rPr b="0" lang="en-US" sz="2000" spc="-1" strike="noStrike">
                <a:latin typeface="Arial"/>
              </a:rPr>
              <a:t>t</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p</a:t>
            </a:r>
            <a:r>
              <a:rPr b="0" lang="en-US" sz="2000" spc="-1" strike="noStrike">
                <a:latin typeface="Arial"/>
              </a:rPr>
              <a:t>u</a:t>
            </a:r>
            <a:r>
              <a:rPr b="0" lang="en-US" sz="2000" spc="-1" strike="noStrike">
                <a:latin typeface="Arial"/>
              </a:rPr>
              <a:t>t</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g</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s</a:t>
            </a:r>
            <a:r>
              <a:rPr b="0" lang="en-US" sz="2000" spc="-1" strike="noStrike">
                <a:latin typeface="Arial"/>
              </a:rPr>
              <a:t>o</a:t>
            </a:r>
            <a:r>
              <a:rPr b="0" lang="en-US" sz="2000" spc="-1" strike="noStrike">
                <a:latin typeface="Arial"/>
              </a:rPr>
              <a:t>u</a:t>
            </a:r>
            <a:r>
              <a:rPr b="0" lang="en-US" sz="2000" spc="-1" strike="noStrike">
                <a:latin typeface="Arial"/>
              </a:rPr>
              <a:t>n</a:t>
            </a:r>
            <a:r>
              <a:rPr b="0" lang="en-US" sz="2000" spc="-1" strike="noStrike">
                <a:latin typeface="Arial"/>
              </a:rPr>
              <a:t>d</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l</a:t>
            </a:r>
            <a:r>
              <a:rPr b="0" lang="en-US" sz="2000" spc="-1" strike="noStrike">
                <a:latin typeface="Arial"/>
              </a:rPr>
              <a:t>a</a:t>
            </a:r>
            <a:r>
              <a:rPr b="0" lang="en-US" sz="2000" spc="-1" strike="noStrike">
                <a:latin typeface="Arial"/>
              </a:rPr>
              <a:t>r</a:t>
            </a:r>
            <a:r>
              <a:rPr b="0" lang="en-US" sz="2000" spc="-1" strike="noStrike">
                <a:latin typeface="Arial"/>
              </a:rPr>
              <a:t>m</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u</a:t>
            </a:r>
            <a:r>
              <a:rPr b="0" lang="en-US" sz="2000" spc="-1" strike="noStrike">
                <a:latin typeface="Arial"/>
              </a:rPr>
              <a:t>r</a:t>
            </a:r>
            <a:r>
              <a:rPr b="0" lang="en-US" sz="2000" spc="-1" strike="noStrike">
                <a:latin typeface="Arial"/>
              </a:rPr>
              <a:t>n</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m</a:t>
            </a:r>
            <a:r>
              <a:rPr b="0" lang="en-US" sz="2000" spc="-1" strike="noStrike">
                <a:latin typeface="Arial"/>
              </a:rPr>
              <a:t>i</a:t>
            </a:r>
            <a:r>
              <a:rPr b="0" lang="en-US" sz="2000" spc="-1" strike="noStrike">
                <a:latin typeface="Arial"/>
              </a:rPr>
              <a:t>c</a:t>
            </a:r>
            <a:r>
              <a:rPr b="0" lang="en-US" sz="2000" spc="-1" strike="noStrike">
                <a:latin typeface="Arial"/>
              </a:rPr>
              <a:t>r</a:t>
            </a:r>
            <a:r>
              <a:rPr b="0" lang="en-US" sz="2000" spc="-1" strike="noStrike">
                <a:latin typeface="Arial"/>
              </a:rPr>
              <a:t>o</a:t>
            </a:r>
            <a:r>
              <a:rPr b="0" lang="en-US" sz="2000" spc="-1" strike="noStrike">
                <a:latin typeface="Arial"/>
              </a:rPr>
              <a:t>w</a:t>
            </a:r>
            <a:r>
              <a:rPr b="0" lang="en-US" sz="2000" spc="-1" strike="noStrike">
                <a:latin typeface="Arial"/>
              </a:rPr>
              <a:t>a</a:t>
            </a:r>
            <a:r>
              <a:rPr b="0" lang="en-US" sz="2000" spc="-1" strike="noStrike">
                <a:latin typeface="Arial"/>
              </a:rPr>
              <a:t>v</a:t>
            </a:r>
            <a:r>
              <a:rPr b="0" lang="en-US" sz="2000" spc="-1" strike="noStrike">
                <a:latin typeface="Arial"/>
              </a:rPr>
              <a:t>e</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f</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a:t>
            </a:r>
            <a:r>
              <a:rPr b="0" lang="en-US" sz="2000" spc="-1" strike="noStrike">
                <a:latin typeface="Arial"/>
              </a:rPr>
              <a:t> </a:t>
            </a:r>
            <a:r>
              <a:rPr b="0" lang="en-US" sz="2000" spc="-1" strike="noStrike">
                <a:latin typeface="Arial"/>
              </a:rPr>
              <a:t>t</a:t>
            </a:r>
            <a:r>
              <a:rPr b="0" lang="en-US" sz="2000" spc="-1" strike="noStrike">
                <a:latin typeface="Arial"/>
              </a:rPr>
              <a:t>r</a:t>
            </a:r>
            <a:r>
              <a:rPr b="0" lang="en-US" sz="2000" spc="-1" strike="noStrike">
                <a:latin typeface="Arial"/>
              </a:rPr>
              <a:t>a</a:t>
            </a:r>
            <a:r>
              <a:rPr b="0" lang="en-US" sz="2000" spc="-1" strike="noStrike">
                <a:latin typeface="Arial"/>
              </a:rPr>
              <a:t>f</a:t>
            </a:r>
            <a:r>
              <a:rPr b="0" lang="en-US" sz="2000" spc="-1" strike="noStrike">
                <a:latin typeface="Arial"/>
              </a:rPr>
              <a:t>f</a:t>
            </a:r>
            <a:r>
              <a:rPr b="0" lang="en-US" sz="2000" spc="-1" strike="noStrike">
                <a:latin typeface="Arial"/>
              </a:rPr>
              <a:t>i</a:t>
            </a:r>
            <a:r>
              <a:rPr b="0" lang="en-US" sz="2000" spc="-1" strike="noStrike">
                <a:latin typeface="Arial"/>
              </a:rPr>
              <a:t>c</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g</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t</a:t>
            </a:r>
            <a:r>
              <a:rPr b="0" lang="en-US" sz="2000" spc="-1" strike="noStrike">
                <a:latin typeface="Arial"/>
              </a:rPr>
              <a:t>r</a:t>
            </a:r>
            <a:r>
              <a:rPr b="0" lang="en-US" sz="2000" spc="-1" strike="noStrike">
                <a:latin typeface="Arial"/>
              </a:rPr>
              <a:t>o</a:t>
            </a:r>
            <a:r>
              <a:rPr b="0" lang="en-US" sz="2000" spc="-1" strike="noStrike">
                <a:latin typeface="Arial"/>
              </a:rPr>
              <a:t>l</a:t>
            </a:r>
            <a:r>
              <a:rPr b="0" lang="en-US" sz="2000" spc="-1" strike="noStrike">
                <a:latin typeface="Arial"/>
              </a:rPr>
              <a:t>l</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o</a:t>
            </a:r>
            <a:r>
              <a:rPr b="0" lang="en-US" sz="2000" spc="-1" strike="noStrike">
                <a:latin typeface="Arial"/>
              </a:rPr>
              <a:t>p</a:t>
            </a:r>
            <a:r>
              <a:rPr b="0" lang="en-US" sz="2000" spc="-1" strike="noStrike">
                <a:latin typeface="Arial"/>
              </a:rPr>
              <a:t>e</a:t>
            </a:r>
            <a:r>
              <a:rPr b="0" lang="en-US" sz="2000" spc="-1" strike="noStrike">
                <a:latin typeface="Arial"/>
              </a:rPr>
              <a:t>r</a:t>
            </a:r>
            <a:r>
              <a:rPr b="0" lang="en-US" sz="2000" spc="-1" strike="noStrike">
                <a:latin typeface="Arial"/>
              </a:rPr>
              <a:t>a</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m</a:t>
            </a:r>
            <a:r>
              <a:rPr b="0" lang="en-US" sz="2000" spc="-1" strike="noStrike">
                <a:latin typeface="Arial"/>
              </a:rPr>
              <a:t>i</a:t>
            </a:r>
            <a:r>
              <a:rPr b="0" lang="en-US" sz="2000" spc="-1" strike="noStrike">
                <a:latin typeface="Arial"/>
              </a:rPr>
              <a:t>l</a:t>
            </a:r>
            <a:r>
              <a:rPr b="0" lang="en-US" sz="2000" spc="-1" strike="noStrike">
                <a:latin typeface="Arial"/>
              </a:rPr>
              <a:t>a</a:t>
            </a:r>
            <a:r>
              <a:rPr b="0" lang="en-US" sz="2000" spc="-1" strike="noStrike">
                <a:latin typeface="Arial"/>
              </a:rPr>
              <a:t>r</a:t>
            </a:r>
            <a:r>
              <a:rPr b="0" lang="en-US" sz="2000" spc="-1" strike="noStrike">
                <a:latin typeface="Arial"/>
              </a:rPr>
              <a:t> </a:t>
            </a:r>
            <a:r>
              <a:rPr b="0" lang="en-US" sz="2000" spc="-1" strike="noStrike">
                <a:latin typeface="Arial"/>
              </a:rPr>
              <a:t>m</a:t>
            </a:r>
            <a:r>
              <a:rPr b="0" lang="en-US" sz="2000" spc="-1" strike="noStrike">
                <a:latin typeface="Arial"/>
              </a:rPr>
              <a:t>a</a:t>
            </a:r>
            <a:r>
              <a:rPr b="0" lang="en-US" sz="2000" spc="-1" strike="noStrike">
                <a:latin typeface="Arial"/>
              </a:rPr>
              <a:t>n</a:t>
            </a:r>
            <a:r>
              <a:rPr b="0" lang="en-US" sz="2000" spc="-1" strike="noStrike">
                <a:latin typeface="Arial"/>
              </a:rPr>
              <a:t>n</a:t>
            </a:r>
            <a:r>
              <a:rPr b="0" lang="en-US" sz="2000" spc="-1" strike="noStrike">
                <a:latin typeface="Arial"/>
              </a:rPr>
              <a:t>e</a:t>
            </a:r>
            <a:r>
              <a:rPr b="0" lang="en-US" sz="2000" spc="-1" strike="noStrike">
                <a:latin typeface="Arial"/>
              </a:rPr>
              <a:t>r</a:t>
            </a:r>
            <a:r>
              <a:rPr b="0" lang="en-US" sz="2000" spc="-1" strike="noStrike">
                <a:latin typeface="Arial"/>
              </a:rPr>
              <a:t>.</a:t>
            </a:r>
            <a:r>
              <a:rPr b="0" lang="en-US" sz="2000" spc="-1" strike="noStrike">
                <a:latin typeface="Arial"/>
              </a:rPr>
              <a:t> </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s</a:t>
            </a:r>
            <a:r>
              <a:rPr b="0" lang="en-US" sz="2000" spc="-1" strike="noStrike">
                <a:latin typeface="Arial"/>
              </a:rPr>
              <a:t>w</a:t>
            </a:r>
            <a:r>
              <a:rPr b="0" lang="en-US" sz="2000" spc="-1" strike="noStrike">
                <a:latin typeface="Arial"/>
              </a:rPr>
              <a:t>i</a:t>
            </a:r>
            <a:r>
              <a:rPr b="0" lang="en-US" sz="2000" spc="-1" strike="noStrike">
                <a:latin typeface="Arial"/>
              </a:rPr>
              <a:t>t</a:t>
            </a:r>
            <a:r>
              <a:rPr b="0" lang="en-US" sz="2000" spc="-1" strike="noStrike">
                <a:latin typeface="Arial"/>
              </a:rPr>
              <a:t>c</a:t>
            </a:r>
            <a:r>
              <a:rPr b="0" lang="en-US" sz="2000" spc="-1" strike="noStrike">
                <a:latin typeface="Arial"/>
              </a:rPr>
              <a:t>h</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t</a:t>
            </a:r>
            <a:r>
              <a:rPr b="0" lang="en-US" sz="2000" spc="-1" strike="noStrike">
                <a:latin typeface="Arial"/>
              </a:rPr>
              <a:t>w</a:t>
            </a:r>
            <a:r>
              <a:rPr b="0" lang="en-US" sz="2000" spc="-1" strike="noStrike">
                <a:latin typeface="Arial"/>
              </a:rPr>
              <a:t>e</a:t>
            </a:r>
            <a:r>
              <a:rPr b="0" lang="en-US" sz="2000" spc="-1" strike="noStrike">
                <a:latin typeface="Arial"/>
              </a:rPr>
              <a:t>e</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g</a:t>
            </a:r>
            <a:r>
              <a:rPr b="0" lang="en-US" sz="2000" spc="-1" strike="noStrike">
                <a:latin typeface="Arial"/>
              </a:rPr>
              <a:t>r</a:t>
            </a:r>
            <a:r>
              <a:rPr b="0" lang="en-US" sz="2000" spc="-1" strike="noStrike">
                <a:latin typeface="Arial"/>
              </a:rPr>
              <a:t>e</a:t>
            </a:r>
            <a:r>
              <a:rPr b="0" lang="en-US" sz="2000" spc="-1" strike="noStrike">
                <a:latin typeface="Arial"/>
              </a:rPr>
              <a:t>e</a:t>
            </a:r>
            <a:r>
              <a:rPr b="0" lang="en-US" sz="2000" spc="-1" strike="noStrike">
                <a:latin typeface="Arial"/>
              </a:rPr>
              <a:t>n</a:t>
            </a:r>
            <a:r>
              <a:rPr b="0" lang="en-US" sz="2000" spc="-1" strike="noStrike">
                <a:latin typeface="Arial"/>
              </a:rPr>
              <a:t>,</a:t>
            </a:r>
            <a:r>
              <a:rPr b="0" lang="en-US" sz="2000" spc="-1" strike="noStrike">
                <a:latin typeface="Arial"/>
              </a:rPr>
              <a:t> </a:t>
            </a:r>
            <a:r>
              <a:rPr b="0" lang="en-US" sz="2000" spc="-1" strike="noStrike">
                <a:latin typeface="Arial"/>
              </a:rPr>
              <a:t>a</a:t>
            </a:r>
            <a:r>
              <a:rPr b="0" lang="en-US" sz="2000" spc="-1" strike="noStrike">
                <a:latin typeface="Arial"/>
              </a:rPr>
              <a:t>m</a:t>
            </a:r>
            <a:r>
              <a:rPr b="0" lang="en-US" sz="2000" spc="-1" strike="noStrike">
                <a:latin typeface="Arial"/>
              </a:rPr>
              <a:t>b</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g</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c</a:t>
            </a:r>
            <a:r>
              <a:rPr b="0" lang="en-US" sz="2000" spc="-1" strike="noStrike">
                <a:latin typeface="Arial"/>
              </a:rPr>
              <a:t>e</a:t>
            </a:r>
            <a:r>
              <a:rPr b="0" lang="en-US" sz="2000" spc="-1" strike="noStrike">
                <a:latin typeface="Arial"/>
              </a:rPr>
              <a:t> </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b</a:t>
            </a:r>
            <a:r>
              <a:rPr b="0" lang="en-US" sz="2000" spc="-1" strike="noStrike">
                <a:latin typeface="Arial"/>
              </a:rPr>
              <a:t>a</a:t>
            </a:r>
            <a:r>
              <a:rPr b="0" lang="en-US" sz="2000" spc="-1" strike="noStrike">
                <a:latin typeface="Arial"/>
              </a:rPr>
              <a:t>s</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c</a:t>
            </a:r>
            <a:r>
              <a:rPr b="0" lang="en-US" sz="2000" spc="-1" strike="noStrike">
                <a:latin typeface="Arial"/>
              </a:rPr>
              <a:t>u</a:t>
            </a:r>
            <a:r>
              <a:rPr b="0" lang="en-US" sz="2000" spc="-1" strike="noStrike">
                <a:latin typeface="Arial"/>
              </a:rPr>
              <a:t>r</a:t>
            </a:r>
            <a:r>
              <a:rPr b="0" lang="en-US" sz="2000" spc="-1" strike="noStrike">
                <a:latin typeface="Arial"/>
              </a:rPr>
              <a:t>r</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p</a:t>
            </a:r>
            <a:r>
              <a:rPr b="0" lang="en-US" sz="2000" spc="-1" strike="noStrike">
                <a:latin typeface="Arial"/>
              </a:rPr>
              <a:t>r</a:t>
            </a:r>
            <a:r>
              <a:rPr b="0" lang="en-US" sz="2000" spc="-1" strike="noStrike">
                <a:latin typeface="Arial"/>
              </a:rPr>
              <a:t>e</a:t>
            </a:r>
            <a:r>
              <a:rPr b="0" lang="en-US" sz="2000" spc="-1" strike="noStrike">
                <a:latin typeface="Arial"/>
              </a:rPr>
              <a:t>v</a:t>
            </a:r>
            <a:r>
              <a:rPr b="0" lang="en-US" sz="2000" spc="-1" strike="noStrike">
                <a:latin typeface="Arial"/>
              </a:rPr>
              <a:t>i</a:t>
            </a:r>
            <a:r>
              <a:rPr b="0" lang="en-US" sz="2000" spc="-1" strike="noStrike">
                <a:latin typeface="Arial"/>
              </a:rPr>
              <a:t>o</a:t>
            </a:r>
            <a:r>
              <a:rPr b="0" lang="en-US" sz="2000" spc="-1" strike="noStrike">
                <a:latin typeface="Arial"/>
              </a:rPr>
              <a:t>u</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t>
            </a:r>
            <a:r>
              <a:rPr b="0" lang="en-US" sz="2000" spc="-1" strike="noStrike">
                <a:latin typeface="Arial"/>
              </a:rPr>
              <a:t>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s</a:t>
            </a:r>
            <a:r>
              <a:rPr b="0" lang="en-US" sz="2000" spc="-1" strike="noStrike">
                <a:latin typeface="Arial"/>
              </a:rPr>
              <a:t>t</a:t>
            </a:r>
            <a:r>
              <a:rPr b="0" lang="en-US" sz="2000" spc="-1" strike="noStrike">
                <a:latin typeface="Arial"/>
              </a:rPr>
              <a:t>o</a:t>
            </a:r>
            <a:r>
              <a:rPr b="0" lang="en-US" sz="2000" spc="-1" strike="noStrike">
                <a:latin typeface="Arial"/>
              </a:rPr>
              <a:t>r</a:t>
            </a:r>
            <a:r>
              <a:rPr b="0" lang="en-US" sz="2000" spc="-1" strike="noStrike">
                <a:latin typeface="Arial"/>
              </a:rPr>
              <a:t>a</a:t>
            </a:r>
            <a:r>
              <a:rPr b="0" lang="en-US" sz="2000" spc="-1" strike="noStrike">
                <a:latin typeface="Arial"/>
              </a:rPr>
              <a:t>g</a:t>
            </a:r>
            <a:r>
              <a:rPr b="0" lang="en-US" sz="2000" spc="-1" strike="noStrike">
                <a:latin typeface="Arial"/>
              </a:rPr>
              <a:t>e</a:t>
            </a:r>
            <a:r>
              <a:rPr b="0" lang="en-US" sz="2000" spc="-1" strike="noStrike">
                <a:latin typeface="Arial"/>
              </a:rPr>
              <a:t> </a:t>
            </a:r>
            <a:r>
              <a:rPr b="0" lang="en-US" sz="2000" spc="-1" strike="noStrike">
                <a:latin typeface="Arial"/>
              </a:rPr>
              <a:t>e</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k</a:t>
            </a:r>
            <a:r>
              <a:rPr b="0" lang="en-US" sz="2000" spc="-1" strike="noStrike">
                <a:latin typeface="Arial"/>
              </a:rPr>
              <a:t>n</a:t>
            </a:r>
            <a:r>
              <a:rPr b="0" lang="en-US" sz="2000" spc="-1" strike="noStrike">
                <a:latin typeface="Arial"/>
              </a:rPr>
              <a:t>o</a:t>
            </a:r>
            <a:r>
              <a:rPr b="0" lang="en-US" sz="2000" spc="-1" strike="noStrike">
                <a:latin typeface="Arial"/>
              </a:rPr>
              <a:t>w</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f</a:t>
            </a:r>
            <a:r>
              <a:rPr b="0" lang="en-US" sz="2000" spc="-1" strike="noStrike">
                <a:latin typeface="Arial"/>
              </a:rPr>
              <a:t>l</a:t>
            </a:r>
            <a:r>
              <a:rPr b="0" lang="en-US" sz="2000" spc="-1" strike="noStrike">
                <a:latin typeface="Arial"/>
              </a:rPr>
              <a:t>i</a:t>
            </a:r>
            <a:r>
              <a:rPr b="0" lang="en-US" sz="2000" spc="-1" strike="noStrike">
                <a:latin typeface="Arial"/>
              </a:rPr>
              <a:t>p</a:t>
            </a:r>
            <a:r>
              <a:rPr b="0" lang="en-US" sz="2000" spc="-1" strike="noStrike">
                <a:latin typeface="Arial"/>
              </a:rPr>
              <a:t>-</a:t>
            </a:r>
            <a:r>
              <a:rPr b="0" lang="en-US" sz="2000" spc="-1" strike="noStrike">
                <a:latin typeface="Arial"/>
              </a:rPr>
              <a:t>f</a:t>
            </a:r>
            <a:r>
              <a:rPr b="0" lang="en-US" sz="2000" spc="-1" strike="noStrike">
                <a:latin typeface="Arial"/>
              </a:rPr>
              <a:t>l</a:t>
            </a:r>
            <a:r>
              <a:rPr b="0" lang="en-US" sz="2000" spc="-1" strike="noStrike">
                <a:latin typeface="Arial"/>
              </a:rPr>
              <a:t>o</a:t>
            </a:r>
            <a:r>
              <a:rPr b="0" lang="en-US" sz="2000" spc="-1" strike="noStrike">
                <a:latin typeface="Arial"/>
              </a:rPr>
              <a:t>p</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E</a:t>
            </a:r>
            <a:r>
              <a:rPr b="0" lang="en-US" sz="2000" spc="-1" strike="noStrike">
                <a:latin typeface="Arial"/>
              </a:rPr>
              <a:t>x</a:t>
            </a:r>
            <a:r>
              <a:rPr b="0" lang="en-US" sz="2000" spc="-1" strike="noStrike">
                <a:latin typeface="Arial"/>
              </a:rPr>
              <a:t>a</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u</a:t>
            </a:r>
            <a:r>
              <a:rPr b="0" lang="en-US" sz="2000" spc="-1" strike="noStrike">
                <a:latin typeface="Arial"/>
              </a:rPr>
              <a:t>n</a:t>
            </a:r>
            <a:r>
              <a:rPr b="0" lang="en-US" sz="2000" spc="-1" strike="noStrike">
                <a:latin typeface="Arial"/>
              </a:rPr>
              <a:t>t</a:t>
            </a:r>
            <a:r>
              <a:rPr b="0" lang="en-US" sz="2000" spc="-1" strike="noStrike">
                <a:latin typeface="Arial"/>
              </a:rPr>
              <a:t>e</a:t>
            </a:r>
            <a:r>
              <a:rPr b="0" lang="en-US" sz="2000" spc="-1" strike="noStrike">
                <a:latin typeface="Arial"/>
              </a:rPr>
              <a:t>r</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g</a:t>
            </a:r>
            <a:r>
              <a:rPr b="0" lang="en-US" sz="2000" spc="-1" strike="noStrike">
                <a:latin typeface="Arial"/>
              </a:rPr>
              <a:t>i</a:t>
            </a:r>
            <a:r>
              <a:rPr b="0" lang="en-US" sz="2000" spc="-1" strike="noStrike">
                <a:latin typeface="Arial"/>
              </a:rPr>
              <a:t>s</a:t>
            </a:r>
            <a:r>
              <a:rPr b="0" lang="en-US" sz="2000" spc="-1" strike="noStrike">
                <a:latin typeface="Arial"/>
              </a:rPr>
              <a:t>t</a:t>
            </a:r>
            <a:r>
              <a:rPr b="0" lang="en-US" sz="2000" spc="-1" strike="noStrike">
                <a:latin typeface="Arial"/>
              </a:rPr>
              <a:t>e</a:t>
            </a:r>
            <a:r>
              <a:rPr b="0" lang="en-US" sz="2000" spc="-1" strike="noStrike">
                <a:latin typeface="Arial"/>
              </a:rPr>
              <a:t>r</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s</a:t>
            </a:r>
            <a:r>
              <a:rPr b="0" lang="en-US" sz="2000" spc="-1" strike="noStrike">
                <a:latin typeface="Arial"/>
              </a:rPr>
              <a:t>e</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v</a:t>
            </a:r>
            <a:r>
              <a:rPr b="0" lang="en-US" sz="2000" spc="-1" strike="noStrike">
                <a:latin typeface="Arial"/>
              </a:rPr>
              <a:t>a</a:t>
            </a:r>
            <a:r>
              <a:rPr b="0" lang="en-US" sz="2000" spc="-1" strike="noStrike">
                <a:latin typeface="Arial"/>
              </a:rPr>
              <a:t>i</a:t>
            </a:r>
            <a:r>
              <a:rPr b="0" lang="en-US" sz="2000" spc="-1" strike="noStrike">
                <a:latin typeface="Arial"/>
              </a:rPr>
              <a:t>l</a:t>
            </a:r>
            <a:r>
              <a:rPr b="0" lang="en-US" sz="2000" spc="-1" strike="noStrike">
                <a:latin typeface="Arial"/>
              </a:rPr>
              <a:t>a</a:t>
            </a:r>
            <a:r>
              <a:rPr b="0" lang="en-US" sz="2000" spc="-1" strike="noStrike">
                <a:latin typeface="Arial"/>
              </a:rPr>
              <a:t>b</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s</a:t>
            </a:r>
            <a:r>
              <a:rPr b="0" lang="en-US" sz="2000" spc="-1" strike="noStrike">
                <a:latin typeface="Arial"/>
              </a:rPr>
              <a:t> </a:t>
            </a:r>
            <a:r>
              <a:rPr b="0" lang="en-US" sz="2000" spc="-1" strike="noStrike">
                <a:latin typeface="Arial"/>
              </a:rPr>
              <a:t>M</a:t>
            </a:r>
            <a:r>
              <a:rPr b="0" lang="en-US" sz="2000" spc="-1" strike="noStrike">
                <a:latin typeface="Arial"/>
              </a:rPr>
              <a:t>S</a:t>
            </a:r>
            <a:r>
              <a:rPr b="0" lang="en-US" sz="2000" spc="-1" strike="noStrike">
                <a:latin typeface="Arial"/>
              </a:rPr>
              <a:t>I</a:t>
            </a:r>
            <a:r>
              <a:rPr b="0" lang="en-US" sz="2000" spc="-1" strike="noStrike">
                <a:latin typeface="Arial"/>
              </a:rPr>
              <a:t> </a:t>
            </a:r>
            <a:r>
              <a:rPr b="0" lang="en-US" sz="2000" spc="-1" strike="noStrike">
                <a:latin typeface="Arial"/>
              </a:rPr>
              <a:t>I</a:t>
            </a:r>
            <a:r>
              <a:rPr b="0" lang="en-US" sz="2000" spc="-1" strike="noStrike">
                <a:latin typeface="Arial"/>
              </a:rPr>
              <a:t>C</a:t>
            </a:r>
            <a:r>
              <a:rPr b="0" lang="en-US" sz="2000" spc="-1" strike="noStrike">
                <a:latin typeface="Arial"/>
              </a:rPr>
              <a:t>s</a:t>
            </a:r>
            <a:r>
              <a:rPr b="0" lang="en-US" sz="2000" spc="-1" strike="noStrike">
                <a:latin typeface="Arial"/>
              </a:rPr>
              <a: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3884760" y="8685360"/>
            <a:ext cx="2971440" cy="458280"/>
          </a:xfrm>
          <a:prstGeom prst="rect">
            <a:avLst/>
          </a:prstGeom>
          <a:noFill/>
          <a:ln>
            <a:noFill/>
          </a:ln>
        </p:spPr>
        <p:txBody>
          <a:bodyPr anchor="b"/>
          <a:p>
            <a:pPr algn="r">
              <a:lnSpc>
                <a:spcPct val="100000"/>
              </a:lnSpc>
            </a:pPr>
            <a:fld id="{79A71F8D-CFBF-418F-86B7-9A6D5522F7CD}" type="slidenum">
              <a:rPr b="0" lang="en-US" sz="1200" spc="-1" strike="noStrike">
                <a:latin typeface="Times New Roman"/>
              </a:rPr>
              <a:t>1</a:t>
            </a:fld>
            <a:endParaRPr b="0" lang="en-US" sz="1200" spc="-1" strike="noStrike">
              <a:latin typeface="Times New Roman"/>
            </a:endParaRPr>
          </a:p>
        </p:txBody>
      </p:sp>
      <p:sp>
        <p:nvSpPr>
          <p:cNvPr id="412" name="PlaceHolder 2"/>
          <p:cNvSpPr>
            <a:spLocks noGrp="1"/>
          </p:cNvSpPr>
          <p:nvPr>
            <p:ph type="sldImg"/>
          </p:nvPr>
        </p:nvSpPr>
        <p:spPr>
          <a:xfrm>
            <a:off x="685800" y="1143000"/>
            <a:ext cx="5486040" cy="3085920"/>
          </a:xfrm>
          <a:prstGeom prst="rect">
            <a:avLst/>
          </a:prstGeom>
        </p:spPr>
      </p:sp>
      <p:sp>
        <p:nvSpPr>
          <p:cNvPr id="413"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A</a:t>
            </a:r>
            <a:r>
              <a:rPr b="0" lang="en-US" sz="2000" spc="-1" strike="noStrike">
                <a:latin typeface="Arial"/>
              </a:rPr>
              <a:t> </a:t>
            </a:r>
            <a:r>
              <a:rPr b="0" lang="en-US" sz="2000" spc="-1" strike="noStrike">
                <a:latin typeface="Arial"/>
              </a:rPr>
              <a:t>m</a:t>
            </a:r>
            <a:r>
              <a:rPr b="0" lang="en-US" sz="2000" spc="-1" strike="noStrike">
                <a:latin typeface="Arial"/>
              </a:rPr>
              <a:t>o</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r</a:t>
            </a:r>
            <a:r>
              <a:rPr b="0" lang="en-US" sz="2000" spc="-1" strike="noStrike">
                <a:latin typeface="Arial"/>
              </a:rPr>
              <a:t>e</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i</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s</a:t>
            </a:r>
            <a:r>
              <a:rPr b="0" lang="en-US" sz="2000" spc="-1" strike="noStrike">
                <a:latin typeface="Arial"/>
              </a:rPr>
              <a:t>y</a:t>
            </a:r>
            <a:r>
              <a:rPr b="0" lang="en-US" sz="2000" spc="-1" strike="noStrike">
                <a:latin typeface="Arial"/>
              </a:rPr>
              <a:t>s</a:t>
            </a:r>
            <a:r>
              <a:rPr b="0" lang="en-US" sz="2000" spc="-1" strike="noStrike">
                <a:latin typeface="Arial"/>
              </a:rPr>
              <a:t>t</a:t>
            </a:r>
            <a:r>
              <a:rPr b="0" lang="en-US" sz="2000" spc="-1" strike="noStrike">
                <a:latin typeface="Arial"/>
              </a:rPr>
              <a:t>e</a:t>
            </a:r>
            <a:r>
              <a:rPr b="0" lang="en-US" sz="2000" spc="-1" strike="noStrike">
                <a:latin typeface="Arial"/>
              </a:rPr>
              <a:t>m</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r</a:t>
            </a:r>
            <a:r>
              <a:rPr b="0" lang="en-US" sz="2000" spc="-1" strike="noStrike">
                <a:latin typeface="Arial"/>
              </a:rPr>
              <a:t>o</a:t>
            </a:r>
            <a:r>
              <a:rPr b="0" lang="en-US" sz="2000" spc="-1" strike="noStrike">
                <a:latin typeface="Arial"/>
              </a:rPr>
              <a:t>u</a:t>
            </a:r>
            <a:r>
              <a:rPr b="0" lang="en-US" sz="2000" spc="-1" strike="noStrike">
                <a:latin typeface="Arial"/>
              </a:rPr>
              <a:t>g</a:t>
            </a:r>
            <a:r>
              <a:rPr b="0" lang="en-US" sz="2000" spc="-1" strike="noStrike">
                <a:latin typeface="Arial"/>
              </a:rPr>
              <a:t>h</a:t>
            </a:r>
            <a:r>
              <a:rPr b="0" lang="en-US" sz="2000" spc="-1" strike="noStrike">
                <a:latin typeface="Arial"/>
              </a:rPr>
              <a:t> </a:t>
            </a:r>
            <a:r>
              <a:rPr b="0" lang="en-US" sz="2000" spc="-1" strike="noStrike">
                <a:latin typeface="Arial"/>
              </a:rPr>
              <a:t>P</a:t>
            </a:r>
            <a:r>
              <a:rPr b="0" lang="en-US" sz="2000" spc="-1" strike="noStrike">
                <a:latin typeface="Arial"/>
              </a:rPr>
              <a:t>r</a:t>
            </a:r>
            <a:r>
              <a:rPr b="0" lang="en-US" sz="2000" spc="-1" strike="noStrike">
                <a:latin typeface="Arial"/>
              </a:rPr>
              <a:t>o</a:t>
            </a:r>
            <a:r>
              <a:rPr b="0" lang="en-US" sz="2000" spc="-1" strike="noStrike">
                <a:latin typeface="Arial"/>
              </a:rPr>
              <a:t>g</a:t>
            </a:r>
            <a:r>
              <a:rPr b="0" lang="en-US" sz="2000" spc="-1" strike="noStrike">
                <a:latin typeface="Arial"/>
              </a:rPr>
              <a:t>r</a:t>
            </a:r>
            <a:r>
              <a:rPr b="0" lang="en-US" sz="2000" spc="-1" strike="noStrike">
                <a:latin typeface="Arial"/>
              </a:rPr>
              <a:t>a</a:t>
            </a:r>
            <a:r>
              <a:rPr b="0" lang="en-US" sz="2000" spc="-1" strike="noStrike">
                <a:latin typeface="Arial"/>
              </a:rPr>
              <a:t>m</a:t>
            </a:r>
            <a:r>
              <a:rPr b="0" lang="en-US" sz="2000" spc="-1" strike="noStrike">
                <a:latin typeface="Arial"/>
              </a:rPr>
              <a:t>m</a:t>
            </a:r>
            <a:r>
              <a:rPr b="0" lang="en-US" sz="2000" spc="-1" strike="noStrike">
                <a:latin typeface="Arial"/>
              </a:rPr>
              <a:t>a</a:t>
            </a:r>
            <a:r>
              <a:rPr b="0" lang="en-US" sz="2000" spc="-1" strike="noStrike">
                <a:latin typeface="Arial"/>
              </a:rPr>
              <a:t>b</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L</a:t>
            </a:r>
            <a:r>
              <a:rPr b="0" lang="en-US" sz="2000" spc="-1" strike="noStrike">
                <a:latin typeface="Arial"/>
              </a:rPr>
              <a:t>o</a:t>
            </a:r>
            <a:r>
              <a:rPr b="0" lang="en-US" sz="2000" spc="-1" strike="noStrike">
                <a:latin typeface="Arial"/>
              </a:rPr>
              <a:t>g</a:t>
            </a:r>
            <a:r>
              <a:rPr b="0" lang="en-US" sz="2000" spc="-1" strike="noStrike">
                <a:latin typeface="Arial"/>
              </a:rPr>
              <a:t>i</a:t>
            </a:r>
            <a:r>
              <a:rPr b="0" lang="en-US" sz="2000" spc="-1" strike="noStrike">
                <a:latin typeface="Arial"/>
              </a:rPr>
              <a:t>c</a:t>
            </a:r>
            <a:r>
              <a:rPr b="0" lang="en-US" sz="2000" spc="-1" strike="noStrike">
                <a:latin typeface="Arial"/>
              </a:rPr>
              <a:t> </a:t>
            </a:r>
            <a:r>
              <a:rPr b="0" lang="en-US" sz="2000" spc="-1" strike="noStrike">
                <a:latin typeface="Arial"/>
              </a:rPr>
              <a:t>D</a:t>
            </a:r>
            <a:r>
              <a:rPr b="0" lang="en-US" sz="2000" spc="-1" strike="noStrike">
                <a:latin typeface="Arial"/>
              </a:rPr>
              <a:t>e</a:t>
            </a:r>
            <a:r>
              <a:rPr b="0" lang="en-US" sz="2000" spc="-1" strike="noStrike">
                <a:latin typeface="Arial"/>
              </a:rPr>
              <a:t>v</a:t>
            </a:r>
            <a:r>
              <a:rPr b="0" lang="en-US" sz="2000" spc="-1" strike="noStrike">
                <a:latin typeface="Arial"/>
              </a:rPr>
              <a:t>i</a:t>
            </a:r>
            <a:r>
              <a:rPr b="0" lang="en-US" sz="2000" spc="-1" strike="noStrike">
                <a:latin typeface="Arial"/>
              </a:rPr>
              <a:t>c</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P</a:t>
            </a:r>
            <a:r>
              <a:rPr b="0" lang="en-US" sz="2000" spc="-1" strike="noStrike">
                <a:latin typeface="Arial"/>
              </a:rPr>
              <a:t>L</a:t>
            </a:r>
            <a:r>
              <a:rPr b="0" lang="en-US" sz="2000" spc="-1" strike="noStrike">
                <a:latin typeface="Arial"/>
              </a:rPr>
              <a:t>D</a:t>
            </a:r>
            <a:r>
              <a:rPr b="0" lang="en-US" sz="2000" spc="-1" strike="noStrike">
                <a:latin typeface="Arial"/>
              </a:rPr>
              <a:t>s</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P</a:t>
            </a:r>
            <a:r>
              <a:rPr b="0" lang="en-US" sz="2000" spc="-1" strike="noStrike">
                <a:latin typeface="Arial"/>
              </a:rPr>
              <a:t>L</a:t>
            </a:r>
            <a:r>
              <a:rPr b="0" lang="en-US" sz="2000" spc="-1" strike="noStrike">
                <a:latin typeface="Arial"/>
              </a:rPr>
              <a:t>D</a:t>
            </a:r>
            <a:r>
              <a:rPr b="0" lang="en-US" sz="2000" spc="-1" strike="noStrike">
                <a:latin typeface="Arial"/>
              </a:rPr>
              <a:t>s</a:t>
            </a:r>
            <a:r>
              <a:rPr b="0" lang="en-US" sz="2000" spc="-1" strike="noStrike">
                <a:latin typeface="Arial"/>
              </a:rPr>
              <a:t> </a:t>
            </a:r>
            <a:r>
              <a:rPr b="0" lang="en-US" sz="2000" spc="-1" strike="noStrike">
                <a:latin typeface="Arial"/>
              </a:rPr>
              <a:t>p</a:t>
            </a:r>
            <a:r>
              <a:rPr b="0" lang="en-US" sz="2000" spc="-1" strike="noStrike">
                <a:latin typeface="Arial"/>
              </a:rPr>
              <a:t>r</a:t>
            </a:r>
            <a:r>
              <a:rPr b="0" lang="en-US" sz="2000" spc="-1" strike="noStrike">
                <a:latin typeface="Arial"/>
              </a:rPr>
              <a:t>o</a:t>
            </a:r>
            <a:r>
              <a:rPr b="0" lang="en-US" sz="2000" spc="-1" strike="noStrike">
                <a:latin typeface="Arial"/>
              </a:rPr>
              <a:t>v</a:t>
            </a:r>
            <a:r>
              <a:rPr b="0" lang="en-US" sz="2000" spc="-1" strike="noStrike">
                <a:latin typeface="Arial"/>
              </a:rPr>
              <a:t>i</a:t>
            </a:r>
            <a:r>
              <a:rPr b="0" lang="en-US" sz="2000" spc="-1" strike="noStrike">
                <a:latin typeface="Arial"/>
              </a:rPr>
              <a:t>d</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w</a:t>
            </a:r>
            <a:r>
              <a:rPr b="0" lang="en-US" sz="2000" spc="-1" strike="noStrike">
                <a:latin typeface="Arial"/>
              </a:rPr>
              <a:t>i</a:t>
            </a:r>
            <a:r>
              <a:rPr b="0" lang="en-US" sz="2000" spc="-1" strike="noStrike">
                <a:latin typeface="Arial"/>
              </a:rPr>
              <a:t>t</a:t>
            </a:r>
            <a:r>
              <a:rPr b="0" lang="en-US" sz="2000" spc="-1" strike="noStrike">
                <a:latin typeface="Arial"/>
              </a:rPr>
              <a:t>h</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g</a:t>
            </a:r>
            <a:r>
              <a:rPr b="0" lang="en-US" sz="2000" spc="-1" strike="noStrike">
                <a:latin typeface="Arial"/>
              </a:rPr>
              <a:t>e</a:t>
            </a:r>
            <a:r>
              <a:rPr b="0" lang="en-US" sz="2000" spc="-1" strike="noStrike">
                <a:latin typeface="Arial"/>
              </a:rPr>
              <a:t>n</a:t>
            </a:r>
            <a:r>
              <a:rPr b="0" lang="en-US" sz="2000" spc="-1" strike="noStrike">
                <a:latin typeface="Arial"/>
              </a:rPr>
              <a:t>e</a:t>
            </a:r>
            <a:r>
              <a:rPr b="0" lang="en-US" sz="2000" spc="-1" strike="noStrike">
                <a:latin typeface="Arial"/>
              </a:rPr>
              <a:t>r</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p</a:t>
            </a:r>
            <a:r>
              <a:rPr b="0" lang="en-US" sz="2000" spc="-1" strike="noStrike">
                <a:latin typeface="Arial"/>
              </a:rPr>
              <a:t>u</a:t>
            </a:r>
            <a:r>
              <a:rPr b="0" lang="en-US" sz="2000" spc="-1" strike="noStrike">
                <a:latin typeface="Arial"/>
              </a:rPr>
              <a:t>r</a:t>
            </a:r>
            <a:r>
              <a:rPr b="0" lang="en-US" sz="2000" spc="-1" strike="noStrike">
                <a:latin typeface="Arial"/>
              </a:rPr>
              <a:t>p</a:t>
            </a:r>
            <a:r>
              <a:rPr b="0" lang="en-US" sz="2000" spc="-1" strike="noStrike">
                <a:latin typeface="Arial"/>
              </a:rPr>
              <a:t>o</a:t>
            </a:r>
            <a:r>
              <a:rPr b="0" lang="en-US" sz="2000" spc="-1" strike="noStrike">
                <a:latin typeface="Arial"/>
              </a:rPr>
              <a:t>s</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w</a:t>
            </a:r>
            <a:r>
              <a:rPr b="0" lang="en-US" sz="2000" spc="-1" strike="noStrike">
                <a:latin typeface="Arial"/>
              </a:rPr>
              <a:t>h</a:t>
            </a:r>
            <a:r>
              <a:rPr b="0" lang="en-US" sz="2000" spc="-1" strike="noStrike">
                <a:latin typeface="Arial"/>
              </a:rPr>
              <a:t>i</a:t>
            </a:r>
            <a:r>
              <a:rPr b="0" lang="en-US" sz="2000" spc="-1" strike="noStrike">
                <a:latin typeface="Arial"/>
              </a:rPr>
              <a:t>c</a:t>
            </a:r>
            <a:r>
              <a:rPr b="0" lang="en-US" sz="2000" spc="-1" strike="noStrike">
                <a:latin typeface="Arial"/>
              </a:rPr>
              <a:t>h</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c</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f</a:t>
            </a:r>
            <a:r>
              <a:rPr b="0" lang="en-US" sz="2000" spc="-1" strike="noStrike">
                <a:latin typeface="Arial"/>
              </a:rPr>
              <a:t>i</a:t>
            </a:r>
            <a:r>
              <a:rPr b="0" lang="en-US" sz="2000" spc="-1" strike="noStrike">
                <a:latin typeface="Arial"/>
              </a:rPr>
              <a:t>g</a:t>
            </a:r>
            <a:r>
              <a:rPr b="0" lang="en-US" sz="2000" spc="-1" strike="noStrike">
                <a:latin typeface="Arial"/>
              </a:rPr>
              <a:t>u</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p</a:t>
            </a:r>
            <a:r>
              <a:rPr b="0" lang="en-US" sz="2000" spc="-1" strike="noStrike">
                <a:latin typeface="Arial"/>
              </a:rPr>
              <a:t>r</a:t>
            </a:r>
            <a:r>
              <a:rPr b="0" lang="en-US" sz="2000" spc="-1" strike="noStrike">
                <a:latin typeface="Arial"/>
              </a:rPr>
              <a:t>o</a:t>
            </a:r>
            <a:r>
              <a:rPr b="0" lang="en-US" sz="2000" spc="-1" strike="noStrike">
                <a:latin typeface="Arial"/>
              </a:rPr>
              <a:t>g</a:t>
            </a:r>
            <a:r>
              <a:rPr b="0" lang="en-US" sz="2000" spc="-1" strike="noStrike">
                <a:latin typeface="Arial"/>
              </a:rPr>
              <a:t>r</a:t>
            </a:r>
            <a:r>
              <a:rPr b="0" lang="en-US" sz="2000" spc="-1" strike="noStrike">
                <a:latin typeface="Arial"/>
              </a:rPr>
              <a:t>a</a:t>
            </a:r>
            <a:r>
              <a:rPr b="0" lang="en-US" sz="2000" spc="-1" strike="noStrike">
                <a:latin typeface="Arial"/>
              </a:rPr>
              <a:t>m</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y</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f</a:t>
            </a:r>
            <a:r>
              <a:rPr b="0" lang="en-US" sz="2000" spc="-1" strike="noStrike">
                <a:latin typeface="Arial"/>
              </a:rPr>
              <a:t>u</a:t>
            </a:r>
            <a:r>
              <a:rPr b="0" lang="en-US" sz="2000" spc="-1" strike="noStrike">
                <a:latin typeface="Arial"/>
              </a:rPr>
              <a:t>n</a:t>
            </a:r>
            <a:r>
              <a:rPr b="0" lang="en-US" sz="2000" spc="-1" strike="noStrike">
                <a:latin typeface="Arial"/>
              </a:rPr>
              <a:t>c</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u</a:t>
            </a:r>
            <a:r>
              <a:rPr b="0" lang="en-US" sz="2000" spc="-1" strike="noStrike">
                <a:latin typeface="Arial"/>
              </a:rPr>
              <a:t>n</a:t>
            </a:r>
            <a:r>
              <a:rPr b="0" lang="en-US" sz="2000" spc="-1" strike="noStrike">
                <a:latin typeface="Arial"/>
              </a:rPr>
              <a:t>i</a:t>
            </a:r>
            <a:r>
              <a:rPr b="0" lang="en-US" sz="2000" spc="-1" strike="noStrike">
                <a:latin typeface="Arial"/>
              </a:rPr>
              <a:t>t</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d</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s</a:t>
            </a:r>
            <a:r>
              <a:rPr b="0" lang="en-US" sz="2000" spc="-1" strike="noStrike">
                <a:latin typeface="Arial"/>
              </a:rPr>
              <a:t>c</a:t>
            </a:r>
            <a:r>
              <a:rPr b="0" lang="en-US" sz="2000" spc="-1" strike="noStrike">
                <a:latin typeface="Arial"/>
              </a:rPr>
              <a:t>u</a:t>
            </a:r>
            <a:r>
              <a:rPr b="0" lang="en-US" sz="2000" spc="-1" strike="noStrike">
                <a:latin typeface="Arial"/>
              </a:rPr>
              <a:t>s</a:t>
            </a:r>
            <a:r>
              <a:rPr b="0" lang="en-US" sz="2000" spc="-1" strike="noStrike">
                <a:latin typeface="Arial"/>
              </a:rPr>
              <a:t>s</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e</a:t>
            </a:r>
            <a:r>
              <a:rPr b="0" lang="en-US" sz="2000" spc="-1" strike="noStrike">
                <a:latin typeface="Arial"/>
              </a:rPr>
              <a:t>a</a:t>
            </a:r>
            <a:r>
              <a:rPr b="0" lang="en-US" sz="2000" spc="-1" strike="noStrike">
                <a:latin typeface="Arial"/>
              </a:rPr>
              <a:t>r</a:t>
            </a:r>
            <a:r>
              <a:rPr b="0" lang="en-US" sz="2000" spc="-1" strike="noStrike">
                <a:latin typeface="Arial"/>
              </a:rPr>
              <a:t>l</a:t>
            </a:r>
            <a:r>
              <a:rPr b="0" lang="en-US" sz="2000" spc="-1" strike="noStrike">
                <a:latin typeface="Arial"/>
              </a:rPr>
              <a:t>i</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a</a:t>
            </a:r>
            <a:r>
              <a:rPr b="0" lang="en-US" sz="2000" spc="-1" strike="noStrike">
                <a:latin typeface="Arial"/>
              </a:rPr>
              <a:t>t</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a:t>
            </a:r>
            <a:r>
              <a:rPr b="0" lang="en-US" sz="2000" spc="-1" strike="noStrike">
                <a:latin typeface="Arial"/>
              </a:rPr>
              <a:t> </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X</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G</a:t>
            </a:r>
            <a:r>
              <a:rPr b="0" lang="en-US" sz="2000" spc="-1" strike="noStrike">
                <a:latin typeface="Arial"/>
              </a:rPr>
              <a:t>a</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u</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r</a:t>
            </a:r>
            <a:r>
              <a:rPr b="0" lang="en-US" sz="2000" spc="-1" strike="noStrike">
                <a:latin typeface="Arial"/>
              </a:rPr>
              <a:t>e</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f</a:t>
            </a:r>
            <a:r>
              <a:rPr b="0" lang="en-US" sz="2000" spc="-1" strike="noStrike">
                <a:latin typeface="Arial"/>
              </a:rPr>
              <a:t>f</a:t>
            </a:r>
            <a:r>
              <a:rPr b="0" lang="en-US" sz="2000" spc="-1" strike="noStrike">
                <a:latin typeface="Arial"/>
              </a:rPr>
              <a:t>e</a:t>
            </a:r>
            <a:r>
              <a:rPr b="0" lang="en-US" sz="2000" spc="-1" strike="noStrike">
                <a:latin typeface="Arial"/>
              </a:rPr>
              <a:t>r</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I</a:t>
            </a:r>
            <a:r>
              <a:rPr b="0" lang="en-US" sz="2000" spc="-1" strike="noStrike">
                <a:latin typeface="Arial"/>
              </a:rPr>
              <a:t>C</a:t>
            </a:r>
            <a:r>
              <a:rPr b="0" lang="en-US" sz="2000" spc="-1" strike="noStrike">
                <a:latin typeface="Arial"/>
              </a:rPr>
              <a:t>s</a:t>
            </a:r>
            <a:r>
              <a:rPr b="0" lang="en-US" sz="2000" spc="-1" strike="noStrike">
                <a:latin typeface="Arial"/>
              </a:rPr>
              <a:t> </a:t>
            </a:r>
            <a:r>
              <a:rPr b="0" lang="en-US" sz="2000" spc="-1" strike="noStrike">
                <a:latin typeface="Arial"/>
              </a:rPr>
              <a:t>h</a:t>
            </a:r>
            <a:r>
              <a:rPr b="0" lang="en-US" sz="2000" spc="-1" strike="noStrike">
                <a:latin typeface="Arial"/>
              </a:rPr>
              <a:t>a</a:t>
            </a:r>
            <a:r>
              <a:rPr b="0" lang="en-US" sz="2000" spc="-1" strike="noStrike">
                <a:latin typeface="Arial"/>
              </a:rPr>
              <a:t>v</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i</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d</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a:t>
            </a:r>
            <a:r>
              <a:rPr b="0" lang="en-US" sz="2000" spc="-1" strike="noStrike">
                <a:latin typeface="Arial"/>
              </a:rPr>
              <a:t> </a:t>
            </a:r>
            <a:r>
              <a:rPr b="0" lang="en-US" sz="2000" spc="-1" strike="noStrike">
                <a:latin typeface="Arial"/>
              </a:rPr>
              <a:t>P</a:t>
            </a:r>
            <a:r>
              <a:rPr b="0" lang="en-US" sz="2000" spc="-1" strike="noStrike">
                <a:latin typeface="Arial"/>
              </a:rPr>
              <a:t>L</a:t>
            </a:r>
            <a:r>
              <a:rPr b="0" lang="en-US" sz="2000" spc="-1" strike="noStrike">
                <a:latin typeface="Arial"/>
              </a:rPr>
              <a:t>D</a:t>
            </a:r>
            <a:r>
              <a:rPr b="0" lang="en-US" sz="2000" spc="-1" strike="noStrike">
                <a:latin typeface="Arial"/>
              </a:rPr>
              <a:t> </a:t>
            </a:r>
            <a:r>
              <a:rPr b="0" lang="en-US" sz="2000" spc="-1" strike="noStrike">
                <a:latin typeface="Arial"/>
              </a:rPr>
              <a:t>b</a:t>
            </a:r>
            <a:r>
              <a:rPr b="0" lang="en-US" sz="2000" spc="-1" strike="noStrike">
                <a:latin typeface="Arial"/>
              </a:rPr>
              <a:t>a</a:t>
            </a:r>
            <a:r>
              <a:rPr b="0" lang="en-US" sz="2000" spc="-1" strike="noStrike">
                <a:latin typeface="Arial"/>
              </a:rPr>
              <a:t>s</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o</a:t>
            </a:r>
            <a:r>
              <a:rPr b="0" lang="en-US" sz="2000" spc="-1" strike="noStrike">
                <a:latin typeface="Arial"/>
              </a:rPr>
              <a:t>n</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i</a:t>
            </a:r>
            <a:r>
              <a:rPr b="0" lang="en-US" sz="2000" spc="-1" strike="noStrike">
                <a:latin typeface="Arial"/>
              </a:rPr>
              <a:t>r</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s</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h</a:t>
            </a:r>
            <a:r>
              <a:rPr b="0" lang="en-US" sz="2000" spc="-1" strike="noStrike">
                <a:latin typeface="Arial"/>
              </a:rPr>
              <a:t>i</a:t>
            </a:r>
            <a:r>
              <a:rPr b="0" lang="en-US" sz="2000" spc="-1" strike="noStrike">
                <a:latin typeface="Arial"/>
              </a:rPr>
              <a:t>p</a:t>
            </a:r>
            <a:r>
              <a:rPr b="0" lang="en-US" sz="2000" spc="-1" strike="noStrike">
                <a:latin typeface="Arial"/>
              </a:rPr>
              <a:t>.</a:t>
            </a:r>
            <a:r>
              <a:rPr b="0" lang="en-US" sz="2000" spc="-1" strike="noStrike">
                <a:latin typeface="Arial"/>
              </a:rPr>
              <a:t>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P</a:t>
            </a:r>
            <a:r>
              <a:rPr b="0" lang="en-US" sz="2000" spc="-1" strike="noStrike">
                <a:latin typeface="Arial"/>
              </a:rPr>
              <a:t>L</a:t>
            </a:r>
            <a:r>
              <a:rPr b="0" lang="en-US" sz="2000" spc="-1" strike="noStrike">
                <a:latin typeface="Arial"/>
              </a:rPr>
              <a:t>D</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i</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b</a:t>
            </a:r>
            <a:r>
              <a:rPr b="0" lang="en-US" sz="2000" spc="-1" strike="noStrike">
                <a:latin typeface="Arial"/>
              </a:rPr>
              <a:t>i</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s</a:t>
            </a:r>
            <a:r>
              <a:rPr b="0" lang="en-US" sz="2000" spc="-1" strike="noStrike">
                <a:latin typeface="Arial"/>
              </a:rPr>
              <a:t>u</a:t>
            </a:r>
            <a:r>
              <a:rPr b="0" lang="en-US" sz="2000" spc="-1" strike="noStrike">
                <a:latin typeface="Arial"/>
              </a:rPr>
              <a:t>l</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f</a:t>
            </a:r>
            <a:r>
              <a:rPr b="0" lang="en-US" sz="2000" spc="-1" strike="noStrike">
                <a:latin typeface="Arial"/>
              </a:rPr>
              <a:t>e</a:t>
            </a:r>
            <a:r>
              <a:rPr b="0" lang="en-US" sz="2000" spc="-1" strike="noStrike">
                <a:latin typeface="Arial"/>
              </a:rPr>
              <a:t>w</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I</a:t>
            </a:r>
            <a:r>
              <a:rPr b="0" lang="en-US" sz="2000" spc="-1" strike="noStrike">
                <a:latin typeface="Arial"/>
              </a:rPr>
              <a:t>C</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u</a:t>
            </a:r>
            <a:r>
              <a:rPr b="0" lang="en-US" sz="2000" spc="-1" strike="noStrike">
                <a:latin typeface="Arial"/>
              </a:rPr>
              <a:t>s</a:t>
            </a:r>
            <a:r>
              <a:rPr b="0" lang="en-US" sz="2000" spc="-1" strike="noStrike">
                <a:latin typeface="Arial"/>
              </a:rPr>
              <a:t> </a:t>
            </a:r>
            <a:r>
              <a:rPr b="0" lang="en-US" sz="2000" spc="-1" strike="noStrike">
                <a:latin typeface="Arial"/>
              </a:rPr>
              <a:t>l</a:t>
            </a:r>
            <a:r>
              <a:rPr b="0" lang="en-US" sz="2000" spc="-1" strike="noStrike">
                <a:latin typeface="Arial"/>
              </a:rPr>
              <a:t>o</a:t>
            </a:r>
            <a:r>
              <a:rPr b="0" lang="en-US" sz="2000" spc="-1" strike="noStrike">
                <a:latin typeface="Arial"/>
              </a:rPr>
              <a:t>w</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s</a:t>
            </a:r>
            <a:r>
              <a:rPr b="0" lang="en-US" sz="2000" spc="-1" strike="noStrike">
                <a:latin typeface="Arial"/>
              </a:rPr>
              <a:t>t</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i</a:t>
            </a:r>
            <a:r>
              <a:rPr b="0" lang="en-US" sz="2000" spc="-1" strike="noStrike">
                <a:latin typeface="Arial"/>
              </a:rPr>
              <a:t>m</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l</a:t>
            </a:r>
            <a:r>
              <a:rPr b="0" lang="en-US" sz="2000" spc="-1" strike="noStrike">
                <a:latin typeface="Arial"/>
              </a:rPr>
              <a:t>s</a:t>
            </a:r>
            <a:r>
              <a:rPr b="0" lang="en-US" sz="2000" spc="-1" strike="noStrike">
                <a:latin typeface="Arial"/>
              </a:rPr>
              <a:t>o</a:t>
            </a:r>
            <a:r>
              <a:rPr b="0" lang="en-US" sz="2000" spc="-1" strike="noStrike">
                <a:latin typeface="Arial"/>
              </a:rPr>
              <a:t> </a:t>
            </a:r>
            <a:r>
              <a:rPr b="0" lang="en-US" sz="2000" spc="-1" strike="noStrike">
                <a:latin typeface="Arial"/>
              </a:rPr>
              <a:t>s</a:t>
            </a:r>
            <a:r>
              <a:rPr b="0" lang="en-US" sz="2000" spc="-1" strike="noStrike">
                <a:latin typeface="Arial"/>
              </a:rPr>
              <a:t>h</a:t>
            </a:r>
            <a:r>
              <a:rPr b="0" lang="en-US" sz="2000" spc="-1" strike="noStrike">
                <a:latin typeface="Arial"/>
              </a:rPr>
              <a:t>o</a:t>
            </a:r>
            <a:r>
              <a:rPr b="0" lang="en-US" sz="2000" spc="-1" strike="noStrike">
                <a:latin typeface="Arial"/>
              </a:rPr>
              <a:t>r</a:t>
            </a:r>
            <a:r>
              <a:rPr b="0" lang="en-US" sz="2000" spc="-1" strike="noStrike">
                <a:latin typeface="Arial"/>
              </a:rPr>
              <a:t>t</a:t>
            </a:r>
            <a:r>
              <a:rPr b="0" lang="en-US" sz="2000" spc="-1" strike="noStrike">
                <a:latin typeface="Arial"/>
              </a:rPr>
              <a:t>.</a:t>
            </a:r>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3884760" y="8685360"/>
            <a:ext cx="2971440" cy="458280"/>
          </a:xfrm>
          <a:prstGeom prst="rect">
            <a:avLst/>
          </a:prstGeom>
          <a:noFill/>
          <a:ln>
            <a:noFill/>
          </a:ln>
        </p:spPr>
        <p:txBody>
          <a:bodyPr anchor="b"/>
          <a:p>
            <a:pPr algn="r">
              <a:lnSpc>
                <a:spcPct val="100000"/>
              </a:lnSpc>
            </a:pPr>
            <a:fld id="{CB8528B9-4BBF-4D4C-8D1C-A09FDE9E3C65}" type="slidenum">
              <a:rPr b="0" lang="en-US" sz="1200" spc="-1" strike="noStrike">
                <a:latin typeface="Times New Roman"/>
              </a:rPr>
              <a:t>1</a:t>
            </a:fld>
            <a:endParaRPr b="0" lang="en-US" sz="1200" spc="-1" strike="noStrike">
              <a:latin typeface="Times New Roman"/>
            </a:endParaRPr>
          </a:p>
        </p:txBody>
      </p:sp>
      <p:sp>
        <p:nvSpPr>
          <p:cNvPr id="415" name="PlaceHolder 2"/>
          <p:cNvSpPr>
            <a:spLocks noGrp="1"/>
          </p:cNvSpPr>
          <p:nvPr>
            <p:ph type="sldImg"/>
          </p:nvPr>
        </p:nvSpPr>
        <p:spPr>
          <a:xfrm>
            <a:off x="685800" y="1143000"/>
            <a:ext cx="5486040" cy="3085920"/>
          </a:xfrm>
          <a:prstGeom prst="rect">
            <a:avLst/>
          </a:prstGeom>
        </p:spPr>
      </p:sp>
      <p:sp>
        <p:nvSpPr>
          <p:cNvPr id="416"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i</a:t>
            </a:r>
            <a:r>
              <a:rPr b="0" lang="en-US" sz="2000" spc="-1" strike="noStrike">
                <a:latin typeface="Arial"/>
              </a:rPr>
              <a:t>m</a:t>
            </a:r>
            <a:r>
              <a:rPr b="0" lang="en-US" sz="2000" spc="-1" strike="noStrike">
                <a:latin typeface="Arial"/>
              </a:rPr>
              <a:t>p</a:t>
            </a:r>
            <a:r>
              <a:rPr b="0" lang="en-US" sz="2000" spc="-1" strike="noStrike">
                <a:latin typeface="Arial"/>
              </a:rPr>
              <a:t>o</a:t>
            </a:r>
            <a:r>
              <a:rPr b="0" lang="en-US" sz="2000" spc="-1" strike="noStrike">
                <a:latin typeface="Arial"/>
              </a:rPr>
              <a:t>r</a:t>
            </a:r>
            <a:r>
              <a:rPr b="0" lang="en-US" sz="2000" spc="-1" strike="noStrike">
                <a:latin typeface="Arial"/>
              </a:rPr>
              <a:t>t</a:t>
            </a:r>
            <a:r>
              <a:rPr b="0" lang="en-US" sz="2000" spc="-1" strike="noStrike">
                <a:latin typeface="Arial"/>
              </a:rPr>
              <a:t>a</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i</a:t>
            </a:r>
            <a:r>
              <a:rPr b="0" lang="en-US" sz="2000" spc="-1" strike="noStrike">
                <a:latin typeface="Arial"/>
              </a:rPr>
              <a:t>r</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s</a:t>
            </a:r>
            <a:r>
              <a:rPr b="0" lang="en-US" sz="2000" spc="-1" strike="noStrike">
                <a:latin typeface="Arial"/>
              </a:rPr>
              <a:t>y</a:t>
            </a:r>
            <a:r>
              <a:rPr b="0" lang="en-US" sz="2000" spc="-1" strike="noStrike">
                <a:latin typeface="Arial"/>
              </a:rPr>
              <a:t>s</a:t>
            </a:r>
            <a:r>
              <a:rPr b="0" lang="en-US" sz="2000" spc="-1" strike="noStrike">
                <a:latin typeface="Arial"/>
              </a:rPr>
              <a:t>t</a:t>
            </a:r>
            <a:r>
              <a:rPr b="0" lang="en-US" sz="2000" spc="-1" strike="noStrike">
                <a:latin typeface="Arial"/>
              </a:rPr>
              <a:t>e</a:t>
            </a:r>
            <a:r>
              <a:rPr b="0" lang="en-US" sz="2000" spc="-1" strike="noStrike">
                <a:latin typeface="Arial"/>
              </a:rPr>
              <a:t>m</a:t>
            </a:r>
            <a:r>
              <a:rPr b="0" lang="en-US" sz="2000" spc="-1" strike="noStrike">
                <a:latin typeface="Arial"/>
              </a:rPr>
              <a:t>.</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s</a:t>
            </a:r>
            <a:r>
              <a:rPr b="0" lang="en-US" sz="2000" spc="-1" strike="noStrike">
                <a:latin typeface="Arial"/>
              </a:rPr>
              <a:t>i</a:t>
            </a:r>
            <a:r>
              <a:rPr b="0" lang="en-US" sz="2000" spc="-1" strike="noStrike">
                <a:latin typeface="Arial"/>
              </a:rPr>
              <a:t>d</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i</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s</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i</a:t>
            </a:r>
            <a:r>
              <a:rPr b="0" lang="en-US" sz="2000" spc="-1" strike="noStrike">
                <a:latin typeface="Arial"/>
              </a:rPr>
              <a:t>r</a:t>
            </a:r>
            <a:r>
              <a:rPr b="0" lang="en-US" sz="2000" spc="-1" strike="noStrike">
                <a:latin typeface="Arial"/>
              </a:rPr>
              <a:t>c</a:t>
            </a:r>
            <a:r>
              <a:rPr b="0" lang="en-US" sz="2000" spc="-1" strike="noStrike">
                <a:latin typeface="Arial"/>
              </a:rPr>
              <a:t>u</a:t>
            </a:r>
            <a:r>
              <a:rPr b="0" lang="en-US" sz="2000" spc="-1" strike="noStrike">
                <a:latin typeface="Arial"/>
              </a:rPr>
              <a:t>i</a:t>
            </a:r>
            <a:r>
              <a:rPr b="0" lang="en-US" sz="2000" spc="-1" strike="noStrike">
                <a:latin typeface="Arial"/>
              </a:rPr>
              <a:t>t</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l</a:t>
            </a:r>
            <a:r>
              <a:rPr b="0" lang="en-US" sz="2000" spc="-1" strike="noStrike">
                <a:latin typeface="Arial"/>
              </a:rPr>
              <a:t>a</a:t>
            </a:r>
            <a:r>
              <a:rPr b="0" lang="en-US" sz="2000" spc="-1" strike="noStrike">
                <a:latin typeface="Arial"/>
              </a:rPr>
              <a:t>r</a:t>
            </a:r>
            <a:r>
              <a:rPr b="0" lang="en-US" sz="2000" spc="-1" strike="noStrike">
                <a:latin typeface="Arial"/>
              </a:rPr>
              <a:t>g</a:t>
            </a:r>
            <a:r>
              <a:rPr b="0" lang="en-US" sz="2000" spc="-1" strike="noStrike">
                <a:latin typeface="Arial"/>
              </a:rPr>
              <a:t>e</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i</a:t>
            </a:r>
            <a:r>
              <a:rPr b="0" lang="en-US" sz="2000" spc="-1" strike="noStrike">
                <a:latin typeface="Arial"/>
              </a:rPr>
              <a:t>r</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s</a:t>
            </a:r>
            <a:r>
              <a:rPr b="0" lang="en-US" sz="2000" spc="-1" strike="noStrike">
                <a:latin typeface="Arial"/>
              </a:rPr>
              <a:t>t</a:t>
            </a:r>
            <a:r>
              <a:rPr b="0" lang="en-US" sz="2000" spc="-1" strike="noStrike">
                <a:latin typeface="Arial"/>
              </a:rPr>
              <a:t>o</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m</a:t>
            </a:r>
            <a:r>
              <a:rPr b="0" lang="en-US" sz="2000" spc="-1" strike="noStrike">
                <a:latin typeface="Arial"/>
              </a:rPr>
              <a:t>p</a:t>
            </a:r>
            <a:r>
              <a:rPr b="0" lang="en-US" sz="2000" spc="-1" strike="noStrike">
                <a:latin typeface="Arial"/>
              </a:rPr>
              <a:t>u</a:t>
            </a:r>
            <a:r>
              <a:rPr b="0" lang="en-US" sz="2000" spc="-1" strike="noStrike">
                <a:latin typeface="Arial"/>
              </a:rPr>
              <a:t>t</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s</a:t>
            </a:r>
            <a:r>
              <a:rPr b="0" lang="en-US" sz="2000" spc="-1" strike="noStrike">
                <a:latin typeface="Arial"/>
              </a:rPr>
              <a:t>y</a:t>
            </a:r>
            <a:r>
              <a:rPr b="0" lang="en-US" sz="2000" spc="-1" strike="noStrike">
                <a:latin typeface="Arial"/>
              </a:rPr>
              <a:t>s</a:t>
            </a:r>
            <a:r>
              <a:rPr b="0" lang="en-US" sz="2000" spc="-1" strike="noStrike">
                <a:latin typeface="Arial"/>
              </a:rPr>
              <a:t>t</a:t>
            </a:r>
            <a:r>
              <a:rPr b="0" lang="en-US" sz="2000" spc="-1" strike="noStrike">
                <a:latin typeface="Arial"/>
              </a:rPr>
              <a:t>e</a:t>
            </a:r>
            <a:r>
              <a:rPr b="0" lang="en-US" sz="2000" spc="-1" strike="noStrike">
                <a:latin typeface="Arial"/>
              </a:rPr>
              <a:t>m</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E</a:t>
            </a:r>
            <a:r>
              <a:rPr b="0" lang="en-US" sz="2000" spc="-1" strike="noStrike">
                <a:latin typeface="Arial"/>
              </a:rPr>
              <a:t>s</a:t>
            </a:r>
            <a:r>
              <a:rPr b="0" lang="en-US" sz="2000" spc="-1" strike="noStrike">
                <a:latin typeface="Arial"/>
              </a:rPr>
              <a:t>s</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t</a:t>
            </a:r>
            <a:r>
              <a:rPr b="0" lang="en-US" sz="2000" spc="-1" strike="noStrike">
                <a:latin typeface="Arial"/>
              </a:rPr>
              <a:t>w</a:t>
            </a:r>
            <a:r>
              <a:rPr b="0" lang="en-US" sz="2000" spc="-1" strike="noStrike">
                <a:latin typeface="Arial"/>
              </a:rPr>
              <a:t>o</a:t>
            </a:r>
            <a:r>
              <a:rPr b="0" lang="en-US" sz="2000" spc="-1" strike="noStrike">
                <a:latin typeface="Arial"/>
              </a:rPr>
              <a:t> </a:t>
            </a:r>
            <a:r>
              <a:rPr b="0" lang="en-US" sz="2000" spc="-1" strike="noStrike">
                <a:latin typeface="Arial"/>
              </a:rPr>
              <a:t>t</a:t>
            </a:r>
            <a:r>
              <a:rPr b="0" lang="en-US" sz="2000" spc="-1" strike="noStrike">
                <a:latin typeface="Arial"/>
              </a:rPr>
              <a:t>y</a:t>
            </a:r>
            <a:r>
              <a:rPr b="0" lang="en-US" sz="2000" spc="-1" strike="noStrike">
                <a:latin typeface="Arial"/>
              </a:rPr>
              <a:t>p</a:t>
            </a:r>
            <a:r>
              <a:rPr b="0" lang="en-US" sz="2000" spc="-1" strike="noStrike">
                <a:latin typeface="Arial"/>
              </a:rPr>
              <a:t>e</a:t>
            </a:r>
            <a:r>
              <a:rPr b="0" lang="en-US" sz="2000" spc="-1" strike="noStrike">
                <a:latin typeface="Arial"/>
              </a:rPr>
              <a:t>s</a:t>
            </a:r>
            <a:r>
              <a:rPr b="0" lang="en-US" sz="2000" spc="-1" strike="noStrike">
                <a:latin typeface="Arial"/>
              </a:rPr>
              <a:t>.</a:t>
            </a:r>
            <a:r>
              <a:rPr b="0" lang="en-US" sz="2000" spc="-1" strike="noStrike">
                <a:latin typeface="Arial"/>
              </a:rPr>
              <a:t>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R</a:t>
            </a:r>
            <a:r>
              <a:rPr b="0" lang="en-US" sz="2000" spc="-1" strike="noStrike">
                <a:latin typeface="Arial"/>
              </a:rPr>
              <a:t>A</a:t>
            </a:r>
            <a:r>
              <a:rPr b="0" lang="en-US" sz="2000" spc="-1" strike="noStrike">
                <a:latin typeface="Arial"/>
              </a:rPr>
              <a:t>M</a:t>
            </a:r>
            <a:r>
              <a:rPr b="0" lang="en-US" sz="2000" spc="-1" strike="noStrike">
                <a:latin typeface="Arial"/>
              </a:rPr>
              <a:t> </a:t>
            </a:r>
            <a:r>
              <a:rPr b="0" lang="en-US" sz="2000" spc="-1" strike="noStrike">
                <a:latin typeface="Arial"/>
              </a:rPr>
              <a:t>(</a:t>
            </a:r>
            <a:r>
              <a:rPr b="0" lang="en-US" sz="2000" spc="-1" strike="noStrike">
                <a:latin typeface="Arial"/>
              </a:rPr>
              <a:t>R</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o</a:t>
            </a:r>
            <a:r>
              <a:rPr b="0" lang="en-US" sz="2000" spc="-1" strike="noStrike">
                <a:latin typeface="Arial"/>
              </a:rPr>
              <a:t>m</a:t>
            </a:r>
            <a:r>
              <a:rPr b="0" lang="en-US" sz="2000" spc="-1" strike="noStrike">
                <a:latin typeface="Arial"/>
              </a:rPr>
              <a:t> </a:t>
            </a:r>
            <a:r>
              <a:rPr b="0" lang="en-US" sz="2000" spc="-1" strike="noStrike">
                <a:latin typeface="Arial"/>
              </a:rPr>
              <a:t>A</a:t>
            </a:r>
            <a:r>
              <a:rPr b="0" lang="en-US" sz="2000" spc="-1" strike="noStrike">
                <a:latin typeface="Arial"/>
              </a:rPr>
              <a:t>c</a:t>
            </a:r>
            <a:r>
              <a:rPr b="0" lang="en-US" sz="2000" spc="-1" strike="noStrike">
                <a:latin typeface="Arial"/>
              </a:rPr>
              <a:t>c</a:t>
            </a:r>
            <a:r>
              <a:rPr b="0" lang="en-US" sz="2000" spc="-1" strike="noStrike">
                <a:latin typeface="Arial"/>
              </a:rPr>
              <a:t>e</a:t>
            </a:r>
            <a:r>
              <a:rPr b="0" lang="en-US" sz="2000" spc="-1" strike="noStrike">
                <a:latin typeface="Arial"/>
              </a:rPr>
              <a:t>s</a:t>
            </a:r>
            <a:r>
              <a:rPr b="0" lang="en-US" sz="2000" spc="-1" strike="noStrike">
                <a:latin typeface="Arial"/>
              </a:rPr>
              <a:t>s</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a:t>
            </a:r>
            <a:r>
              <a:rPr b="0" lang="en-US" sz="2000" spc="-1" strike="noStrike">
                <a:latin typeface="Arial"/>
              </a:rPr>
              <a:t> </a:t>
            </a:r>
            <a:r>
              <a:rPr b="0" lang="en-US" sz="2000" spc="-1" strike="noStrike">
                <a:latin typeface="Arial"/>
              </a:rPr>
              <a:t>w</a:t>
            </a:r>
            <a:r>
              <a:rPr b="0" lang="en-US" sz="2000" spc="-1" strike="noStrike">
                <a:latin typeface="Arial"/>
              </a:rPr>
              <a:t>h</a:t>
            </a:r>
            <a:r>
              <a:rPr b="0" lang="en-US" sz="2000" spc="-1" strike="noStrike">
                <a:latin typeface="Arial"/>
              </a:rPr>
              <a:t>i</a:t>
            </a:r>
            <a:r>
              <a:rPr b="0" lang="en-US" sz="2000" spc="-1" strike="noStrike">
                <a:latin typeface="Arial"/>
              </a:rPr>
              <a:t>c</a:t>
            </a:r>
            <a:r>
              <a:rPr b="0" lang="en-US" sz="2000" spc="-1" strike="noStrike">
                <a:latin typeface="Arial"/>
              </a:rPr>
              <a:t>h</a:t>
            </a:r>
            <a:r>
              <a:rPr b="0" lang="en-US" sz="2000" spc="-1" strike="noStrike">
                <a:latin typeface="Arial"/>
              </a:rPr>
              <a:t> </a:t>
            </a:r>
            <a:r>
              <a:rPr b="0" lang="en-US" sz="2000" spc="-1" strike="noStrike">
                <a:latin typeface="Arial"/>
              </a:rPr>
              <a:t>a</a:t>
            </a:r>
            <a:r>
              <a:rPr b="0" lang="en-US" sz="2000" spc="-1" strike="noStrike">
                <a:latin typeface="Arial"/>
              </a:rPr>
              <a:t>l</a:t>
            </a:r>
            <a:r>
              <a:rPr b="0" lang="en-US" sz="2000" spc="-1" strike="noStrike">
                <a:latin typeface="Arial"/>
              </a:rPr>
              <a:t>s</a:t>
            </a:r>
            <a:r>
              <a:rPr b="0" lang="en-US" sz="2000" spc="-1" strike="noStrike">
                <a:latin typeface="Arial"/>
              </a:rPr>
              <a:t>o</a:t>
            </a:r>
            <a:r>
              <a:rPr b="0" lang="en-US" sz="2000" spc="-1" strike="noStrike">
                <a:latin typeface="Arial"/>
              </a:rPr>
              <a:t> </a:t>
            </a:r>
            <a:r>
              <a:rPr b="0" lang="en-US" sz="2000" spc="-1" strike="noStrike">
                <a:latin typeface="Arial"/>
              </a:rPr>
              <a:t>s</a:t>
            </a:r>
            <a:r>
              <a:rPr b="0" lang="en-US" sz="2000" spc="-1" strike="noStrike">
                <a:latin typeface="Arial"/>
              </a:rPr>
              <a:t>t</a:t>
            </a:r>
            <a:r>
              <a:rPr b="0" lang="en-US" sz="2000" spc="-1" strike="noStrike">
                <a:latin typeface="Arial"/>
              </a:rPr>
              <a:t>o</a:t>
            </a:r>
            <a:r>
              <a:rPr b="0" lang="en-US" sz="2000" spc="-1" strike="noStrike">
                <a:latin typeface="Arial"/>
              </a:rPr>
              <a:t>r</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 </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m</a:t>
            </a:r>
            <a:r>
              <a:rPr b="0" lang="en-US" sz="2000" spc="-1" strike="noStrike">
                <a:latin typeface="Arial"/>
              </a:rPr>
              <a:t>o</a:t>
            </a:r>
            <a:r>
              <a:rPr b="0" lang="en-US" sz="2000" spc="-1" strike="noStrike">
                <a:latin typeface="Arial"/>
              </a:rPr>
              <a:t>d</a:t>
            </a:r>
            <a:r>
              <a:rPr b="0" lang="en-US" sz="2000" spc="-1" strike="noStrike">
                <a:latin typeface="Arial"/>
              </a:rPr>
              <a:t>i</a:t>
            </a:r>
            <a:r>
              <a:rPr b="0" lang="en-US" sz="2000" spc="-1" strike="noStrike">
                <a:latin typeface="Arial"/>
              </a:rPr>
              <a:t>f</a:t>
            </a:r>
            <a:r>
              <a:rPr b="0" lang="en-US" sz="2000" spc="-1" strike="noStrike">
                <a:latin typeface="Arial"/>
              </a:rPr>
              <a:t>i</a:t>
            </a:r>
            <a:r>
              <a:rPr b="0" lang="en-US" sz="2000" spc="-1" strike="noStrike">
                <a:latin typeface="Arial"/>
              </a:rPr>
              <a:t>e</a:t>
            </a:r>
            <a:r>
              <a:rPr b="0" lang="en-US" sz="2000" spc="-1" strike="noStrike">
                <a:latin typeface="Arial"/>
              </a:rPr>
              <a:t>d</a:t>
            </a:r>
            <a:r>
              <a:rPr b="0" lang="en-US" sz="2000" spc="-1" strike="noStrike">
                <a:latin typeface="Arial"/>
              </a:rPr>
              <a:t>.</a:t>
            </a:r>
            <a:r>
              <a:rPr b="0" lang="en-US" sz="2000" spc="-1" strike="noStrike">
                <a:latin typeface="Arial"/>
              </a:rPr>
              <a:t>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R</a:t>
            </a:r>
            <a:r>
              <a:rPr b="0" lang="en-US" sz="2000" spc="-1" strike="noStrike">
                <a:latin typeface="Arial"/>
              </a:rPr>
              <a:t>A</a:t>
            </a:r>
            <a:r>
              <a:rPr b="0" lang="en-US" sz="2000" spc="-1" strike="noStrike">
                <a:latin typeface="Arial"/>
              </a:rPr>
              <a:t>M</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v</a:t>
            </a:r>
            <a:r>
              <a:rPr b="0" lang="en-US" sz="2000" spc="-1" strike="noStrike">
                <a:latin typeface="Arial"/>
              </a:rPr>
              <a:t>o</a:t>
            </a:r>
            <a:r>
              <a:rPr b="0" lang="en-US" sz="2000" spc="-1" strike="noStrike">
                <a:latin typeface="Arial"/>
              </a:rPr>
              <a:t>l</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l</a:t>
            </a:r>
            <a:r>
              <a:rPr b="0" lang="en-US" sz="2000" spc="-1" strike="noStrike">
                <a:latin typeface="Arial"/>
              </a:rPr>
              <a:t>e</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a</a:t>
            </a:r>
            <a:r>
              <a:rPr b="0" lang="en-US" sz="2000" spc="-1" strike="noStrike">
                <a:latin typeface="Arial"/>
              </a:rPr>
              <a:t>t</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f</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p</a:t>
            </a:r>
            <a:r>
              <a:rPr b="0" lang="en-US" sz="2000" spc="-1" strike="noStrike">
                <a:latin typeface="Arial"/>
              </a:rPr>
              <a:t>o</a:t>
            </a:r>
            <a:r>
              <a:rPr b="0" lang="en-US" sz="2000" spc="-1" strike="noStrike">
                <a:latin typeface="Arial"/>
              </a:rPr>
              <a:t>w</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u</a:t>
            </a:r>
            <a:r>
              <a:rPr b="0" lang="en-US" sz="2000" spc="-1" strike="noStrike">
                <a:latin typeface="Arial"/>
              </a:rPr>
              <a:t>r</a:t>
            </a:r>
            <a:r>
              <a:rPr b="0" lang="en-US" sz="2000" spc="-1" strike="noStrike">
                <a:latin typeface="Arial"/>
              </a:rPr>
              <a:t>n</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f</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t</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s</a:t>
            </a:r>
            <a:r>
              <a:rPr b="0" lang="en-US" sz="2000" spc="-1" strike="noStrike">
                <a:latin typeface="Arial"/>
              </a:rPr>
              <a:t>t</a:t>
            </a:r>
            <a:r>
              <a:rPr b="0" lang="en-US" sz="2000" spc="-1" strike="noStrike">
                <a:latin typeface="Arial"/>
              </a:rPr>
              <a:t>o</a:t>
            </a:r>
            <a:r>
              <a:rPr b="0" lang="en-US" sz="2000" spc="-1" strike="noStrike">
                <a:latin typeface="Arial"/>
              </a:rPr>
              <a:t>r</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l</a:t>
            </a:r>
            <a:r>
              <a:rPr b="0" lang="en-US" sz="2000" spc="-1" strike="noStrike">
                <a:latin typeface="Arial"/>
              </a:rPr>
              <a:t>o</a:t>
            </a:r>
            <a:r>
              <a:rPr b="0" lang="en-US" sz="2000" spc="-1" strike="noStrike">
                <a:latin typeface="Arial"/>
              </a:rPr>
              <a:t>s</a:t>
            </a:r>
            <a:r>
              <a:rPr b="0" lang="en-US" sz="2000" spc="-1" strike="noStrike">
                <a:latin typeface="Arial"/>
              </a:rPr>
              <a:t>t</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R</a:t>
            </a:r>
            <a:r>
              <a:rPr b="0" lang="en-US" sz="2000" spc="-1" strike="noStrike">
                <a:latin typeface="Arial"/>
              </a:rPr>
              <a:t>O</a:t>
            </a:r>
            <a:r>
              <a:rPr b="0" lang="en-US" sz="2000" spc="-1" strike="noStrike">
                <a:latin typeface="Arial"/>
              </a:rPr>
              <a:t>M</a:t>
            </a:r>
            <a:r>
              <a:rPr b="0" lang="en-US" sz="2000" spc="-1" strike="noStrike">
                <a:latin typeface="Arial"/>
              </a:rPr>
              <a:t> </a:t>
            </a:r>
            <a:r>
              <a:rPr b="0" lang="en-US" sz="2000" spc="-1" strike="noStrike">
                <a:latin typeface="Arial"/>
              </a:rPr>
              <a:t>(</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a:t>
            </a:r>
            <a:r>
              <a:rPr b="0" lang="en-US" sz="2000" spc="-1" strike="noStrike">
                <a:latin typeface="Arial"/>
              </a:rPr>
              <a:t>O</a:t>
            </a:r>
            <a:r>
              <a:rPr b="0" lang="en-US" sz="2000" spc="-1" strike="noStrike">
                <a:latin typeface="Arial"/>
              </a:rPr>
              <a:t>n</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a:t>
            </a:r>
            <a:r>
              <a:rPr b="0" lang="en-US" sz="2000" spc="-1" strike="noStrike">
                <a:latin typeface="Arial"/>
              </a:rPr>
              <a:t> </a:t>
            </a:r>
            <a:r>
              <a:rPr b="0" lang="en-US" sz="2000" spc="-1" strike="noStrike">
                <a:latin typeface="Arial"/>
              </a:rPr>
              <a:t>a</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a</a:t>
            </a:r>
            <a:r>
              <a:rPr b="0" lang="en-US" sz="2000" spc="-1" strike="noStrike">
                <a:latin typeface="Arial"/>
              </a:rPr>
              <a:t>m</a:t>
            </a:r>
            <a:r>
              <a:rPr b="0" lang="en-US" sz="2000" spc="-1" strike="noStrike">
                <a:latin typeface="Arial"/>
              </a:rPr>
              <a:t>e</a:t>
            </a:r>
            <a:r>
              <a:rPr b="0" lang="en-US" sz="2000" spc="-1" strike="noStrike">
                <a:latin typeface="Arial"/>
              </a:rPr>
              <a:t> </a:t>
            </a:r>
            <a:r>
              <a:rPr b="0" lang="en-US" sz="2000" spc="-1" strike="noStrike">
                <a:latin typeface="Arial"/>
              </a:rPr>
              <a:t>s</a:t>
            </a:r>
            <a:r>
              <a:rPr b="0" lang="en-US" sz="2000" spc="-1" strike="noStrike">
                <a:latin typeface="Arial"/>
              </a:rPr>
              <a:t>p</a:t>
            </a:r>
            <a:r>
              <a:rPr b="0" lang="en-US" sz="2000" spc="-1" strike="noStrike">
                <a:latin typeface="Arial"/>
              </a:rPr>
              <a:t>e</a:t>
            </a:r>
            <a:r>
              <a:rPr b="0" lang="en-US" sz="2000" spc="-1" strike="noStrike">
                <a:latin typeface="Arial"/>
              </a:rPr>
              <a:t>c</a:t>
            </a:r>
            <a:r>
              <a:rPr b="0" lang="en-US" sz="2000" spc="-1" strike="noStrike">
                <a:latin typeface="Arial"/>
              </a:rPr>
              <a:t>i</a:t>
            </a:r>
            <a:r>
              <a:rPr b="0" lang="en-US" sz="2000" spc="-1" strike="noStrike">
                <a:latin typeface="Arial"/>
              </a:rPr>
              <a:t>f</a:t>
            </a:r>
            <a:r>
              <a:rPr b="0" lang="en-US" sz="2000" spc="-1" strike="noStrike">
                <a:latin typeface="Arial"/>
              </a:rPr>
              <a:t>i</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l</a:t>
            </a:r>
            <a:r>
              <a:rPr b="0" lang="en-US" sz="2000" spc="-1" strike="noStrike">
                <a:latin typeface="Arial"/>
              </a:rPr>
              <a:t>l</a:t>
            </a:r>
            <a:r>
              <a:rPr b="0" lang="en-US" sz="2000" spc="-1" strike="noStrike">
                <a:latin typeface="Arial"/>
              </a:rPr>
              <a:t>o</a:t>
            </a:r>
            <a:r>
              <a:rPr b="0" lang="en-US" sz="2000" spc="-1" strike="noStrike">
                <a:latin typeface="Arial"/>
              </a:rPr>
              <a:t>w</a:t>
            </a:r>
            <a:r>
              <a:rPr b="0" lang="en-US" sz="2000" spc="-1" strike="noStrike">
                <a:latin typeface="Arial"/>
              </a:rPr>
              <a:t>s</a:t>
            </a:r>
            <a:r>
              <a:rPr b="0" lang="en-US" sz="2000" spc="-1" strike="noStrike">
                <a:latin typeface="Arial"/>
              </a:rPr>
              <a:t> </a:t>
            </a:r>
            <a:r>
              <a:rPr b="0" lang="en-US" sz="2000" spc="-1" strike="noStrike">
                <a:latin typeface="Arial"/>
              </a:rPr>
              <a:t>o</a:t>
            </a:r>
            <a:r>
              <a:rPr b="0" lang="en-US" sz="2000" spc="-1" strike="noStrike">
                <a:latin typeface="Arial"/>
              </a:rPr>
              <a:t>n</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 </a:t>
            </a:r>
            <a:r>
              <a:rPr b="0" lang="en-US" sz="2000" spc="-1" strike="noStrike">
                <a:latin typeface="Arial"/>
              </a:rPr>
              <a:t>o</a:t>
            </a:r>
            <a:r>
              <a:rPr b="0" lang="en-US" sz="2000" spc="-1" strike="noStrike">
                <a:latin typeface="Arial"/>
              </a:rPr>
              <a:t>p</a:t>
            </a:r>
            <a:r>
              <a:rPr b="0" lang="en-US" sz="2000" spc="-1" strike="noStrike">
                <a:latin typeface="Arial"/>
              </a:rPr>
              <a:t>e</a:t>
            </a:r>
            <a:r>
              <a:rPr b="0" lang="en-US" sz="2000" spc="-1" strike="noStrike">
                <a:latin typeface="Arial"/>
              </a:rPr>
              <a:t>r</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 </a:t>
            </a:r>
            <a:r>
              <a:rPr b="0" lang="en-US" sz="2000" spc="-1" strike="noStrike">
                <a:latin typeface="Arial"/>
              </a:rPr>
              <a:t>n</a:t>
            </a:r>
            <a:r>
              <a:rPr b="0" lang="en-US" sz="2000" spc="-1" strike="noStrike">
                <a:latin typeface="Arial"/>
              </a:rPr>
              <a:t>e</a:t>
            </a:r>
            <a:r>
              <a:rPr b="0" lang="en-US" sz="2000" spc="-1" strike="noStrike">
                <a:latin typeface="Arial"/>
              </a:rPr>
              <a:t>w</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l</a:t>
            </a:r>
            <a:r>
              <a:rPr b="0" lang="en-US" sz="2000" spc="-1" strike="noStrike">
                <a:latin typeface="Arial"/>
              </a:rPr>
              <a:t>l</a:t>
            </a:r>
            <a:r>
              <a:rPr b="0" lang="en-US" sz="2000" spc="-1" strike="noStrike">
                <a:latin typeface="Arial"/>
              </a:rPr>
              <a:t>o</a:t>
            </a:r>
            <a:r>
              <a:rPr b="0" lang="en-US" sz="2000" spc="-1" strike="noStrike">
                <a:latin typeface="Arial"/>
              </a:rPr>
              <a:t>w</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 </a:t>
            </a:r>
            <a:r>
              <a:rPr b="0" lang="en-US" sz="2000" spc="-1" strike="noStrike">
                <a:latin typeface="Arial"/>
              </a:rPr>
              <a:t>w</a:t>
            </a:r>
            <a:r>
              <a:rPr b="0" lang="en-US" sz="2000" spc="-1" strike="noStrike">
                <a:latin typeface="Arial"/>
              </a:rPr>
              <a:t>r</a:t>
            </a:r>
            <a:r>
              <a:rPr b="0" lang="en-US" sz="2000" spc="-1" strike="noStrike">
                <a:latin typeface="Arial"/>
              </a:rPr>
              <a:t>i</a:t>
            </a:r>
            <a:r>
              <a:rPr b="0" lang="en-US" sz="2000" spc="-1" strike="noStrike">
                <a:latin typeface="Arial"/>
              </a:rPr>
              <a:t>t</a:t>
            </a:r>
            <a:r>
              <a:rPr b="0" lang="en-US" sz="2000" spc="-1" strike="noStrike">
                <a:latin typeface="Arial"/>
              </a:rPr>
              <a:t>t</a:t>
            </a:r>
            <a:r>
              <a:rPr b="0" lang="en-US" sz="2000" spc="-1" strike="noStrike">
                <a:latin typeface="Arial"/>
              </a:rPr>
              <a:t>e</a:t>
            </a:r>
            <a:r>
              <a:rPr b="0" lang="en-US" sz="2000" spc="-1" strike="noStrike">
                <a:latin typeface="Arial"/>
              </a:rPr>
              <a:t>n</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m</a:t>
            </a:r>
            <a:r>
              <a:rPr b="0" lang="en-US" sz="2000" spc="-1" strike="noStrike">
                <a:latin typeface="Arial"/>
              </a:rPr>
              <a:t>o</a:t>
            </a:r>
            <a:r>
              <a:rPr b="0" lang="en-US" sz="2000" spc="-1" strike="noStrike">
                <a:latin typeface="Arial"/>
              </a:rPr>
              <a:t>r</a:t>
            </a:r>
            <a:r>
              <a:rPr b="0" lang="en-US" sz="2000" spc="-1" strike="noStrike">
                <a:latin typeface="Arial"/>
              </a:rPr>
              <a:t>y</a:t>
            </a:r>
            <a:r>
              <a:rPr b="0" lang="en-US" sz="2000" spc="-1" strike="noStrike">
                <a:latin typeface="Arial"/>
              </a:rPr>
              <a:t>.</a:t>
            </a:r>
            <a:r>
              <a:rPr b="0" lang="en-US" sz="2000" spc="-1" strike="noStrike">
                <a:latin typeface="Arial"/>
              </a:rPr>
              <a:t>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R</a:t>
            </a:r>
            <a:r>
              <a:rPr b="0" lang="en-US" sz="2000" spc="-1" strike="noStrike">
                <a:latin typeface="Arial"/>
              </a:rPr>
              <a:t>O</a:t>
            </a:r>
            <a:r>
              <a:rPr b="0" lang="en-US" sz="2000" spc="-1" strike="noStrike">
                <a:latin typeface="Arial"/>
              </a:rPr>
              <a:t>M</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n</a:t>
            </a:r>
            <a:r>
              <a:rPr b="0" lang="en-US" sz="2000" spc="-1" strike="noStrike">
                <a:latin typeface="Arial"/>
              </a:rPr>
              <a:t>-</a:t>
            </a:r>
            <a:r>
              <a:rPr b="0" lang="en-US" sz="2000" spc="-1" strike="noStrike">
                <a:latin typeface="Arial"/>
              </a:rPr>
              <a:t>v</a:t>
            </a:r>
            <a:r>
              <a:rPr b="0" lang="en-US" sz="2000" spc="-1" strike="noStrike">
                <a:latin typeface="Arial"/>
              </a:rPr>
              <a:t>o</a:t>
            </a:r>
            <a:r>
              <a:rPr b="0" lang="en-US" sz="2000" spc="-1" strike="noStrike">
                <a:latin typeface="Arial"/>
              </a:rPr>
              <a:t>l</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t</a:t>
            </a:r>
            <a:r>
              <a:rPr b="0" lang="en-US" sz="2000" spc="-1" strike="noStrike">
                <a:latin typeface="Arial"/>
              </a:rPr>
              <a:t>a</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e</a:t>
            </a:r>
            <a:r>
              <a:rPr b="0" lang="en-US" sz="2000" spc="-1" strike="noStrike">
                <a:latin typeface="Arial"/>
              </a:rPr>
              <a:t>v</a:t>
            </a:r>
            <a:r>
              <a:rPr b="0" lang="en-US" sz="2000" spc="-1" strike="noStrike">
                <a:latin typeface="Arial"/>
              </a:rPr>
              <a:t>e</a:t>
            </a:r>
            <a:r>
              <a:rPr b="0" lang="en-US" sz="2000" spc="-1" strike="noStrike">
                <a:latin typeface="Arial"/>
              </a:rPr>
              <a:t>n</a:t>
            </a:r>
            <a:r>
              <a:rPr b="0" lang="en-US" sz="2000" spc="-1" strike="noStrike">
                <a:latin typeface="Arial"/>
              </a:rPr>
              <a:t> </a:t>
            </a:r>
            <a:r>
              <a:rPr b="0" lang="en-US" sz="2000" spc="-1" strike="noStrike">
                <a:latin typeface="Arial"/>
              </a:rPr>
              <a:t>i</a:t>
            </a:r>
            <a:r>
              <a:rPr b="0" lang="en-US" sz="2000" spc="-1" strike="noStrike">
                <a:latin typeface="Arial"/>
              </a:rPr>
              <a:t>f</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p</a:t>
            </a:r>
            <a:r>
              <a:rPr b="0" lang="en-US" sz="2000" spc="-1" strike="noStrike">
                <a:latin typeface="Arial"/>
              </a:rPr>
              <a:t>o</a:t>
            </a:r>
            <a:r>
              <a:rPr b="0" lang="en-US" sz="2000" spc="-1" strike="noStrike">
                <a:latin typeface="Arial"/>
              </a:rPr>
              <a:t>w</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u</a:t>
            </a:r>
            <a:r>
              <a:rPr b="0" lang="en-US" sz="2000" spc="-1" strike="noStrike">
                <a:latin typeface="Arial"/>
              </a:rPr>
              <a:t>r</a:t>
            </a:r>
            <a:r>
              <a:rPr b="0" lang="en-US" sz="2000" spc="-1" strike="noStrike">
                <a:latin typeface="Arial"/>
              </a:rPr>
              <a:t>n</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f</a:t>
            </a:r>
            <a:r>
              <a:rPr b="0" lang="en-US" sz="2000" spc="-1" strike="noStrike">
                <a:latin typeface="Arial"/>
              </a:rPr>
              <a:t>.</a:t>
            </a:r>
            <a:r>
              <a:rPr b="0" lang="en-US" sz="2000" spc="-1" strike="noStrike">
                <a:latin typeface="Arial"/>
              </a:rPr>
              <a:t> </a:t>
            </a:r>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3884760" y="8685360"/>
            <a:ext cx="2971440" cy="458280"/>
          </a:xfrm>
          <a:prstGeom prst="rect">
            <a:avLst/>
          </a:prstGeom>
          <a:noFill/>
          <a:ln>
            <a:noFill/>
          </a:ln>
        </p:spPr>
        <p:txBody>
          <a:bodyPr anchor="b"/>
          <a:p>
            <a:pPr algn="r">
              <a:lnSpc>
                <a:spcPct val="100000"/>
              </a:lnSpc>
            </a:pPr>
            <a:fld id="{FA213B20-C24A-4D76-98A3-BC43EA9E86AB}" type="slidenum">
              <a:rPr b="0" lang="en-US" sz="1200" spc="-1" strike="noStrike">
                <a:latin typeface="Times New Roman"/>
              </a:rPr>
              <a:t>1</a:t>
            </a:fld>
            <a:endParaRPr b="0" lang="en-US" sz="1200" spc="-1" strike="noStrike">
              <a:latin typeface="Times New Roman"/>
            </a:endParaRPr>
          </a:p>
        </p:txBody>
      </p:sp>
      <p:sp>
        <p:nvSpPr>
          <p:cNvPr id="418" name="PlaceHolder 2"/>
          <p:cNvSpPr>
            <a:spLocks noGrp="1"/>
          </p:cNvSpPr>
          <p:nvPr>
            <p:ph type="sldImg"/>
          </p:nvPr>
        </p:nvSpPr>
        <p:spPr>
          <a:xfrm>
            <a:off x="685800" y="1143000"/>
            <a:ext cx="5486040" cy="3085920"/>
          </a:xfrm>
          <a:prstGeom prst="rect">
            <a:avLst/>
          </a:prstGeom>
        </p:spPr>
      </p:sp>
      <p:sp>
        <p:nvSpPr>
          <p:cNvPr id="419"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l</a:t>
            </a:r>
            <a:r>
              <a:rPr b="0" lang="en-US" sz="2000" spc="-1" strike="noStrike">
                <a:latin typeface="Arial"/>
              </a:rPr>
              <a:t>-</a:t>
            </a:r>
            <a:r>
              <a:rPr b="0" lang="en-US" sz="2000" spc="-1" strike="noStrike">
                <a:latin typeface="Arial"/>
              </a:rPr>
              <a:t>w</a:t>
            </a:r>
            <a:r>
              <a:rPr b="0" lang="en-US" sz="2000" spc="-1" strike="noStrike">
                <a:latin typeface="Arial"/>
              </a:rPr>
              <a:t>o</a:t>
            </a:r>
            <a:r>
              <a:rPr b="0" lang="en-US" sz="2000" spc="-1" strike="noStrike">
                <a:latin typeface="Arial"/>
              </a:rPr>
              <a:t>r</a:t>
            </a:r>
            <a:r>
              <a:rPr b="0" lang="en-US" sz="2000" spc="-1" strike="noStrike">
                <a:latin typeface="Arial"/>
              </a:rPr>
              <a:t>l</a:t>
            </a:r>
            <a:r>
              <a:rPr b="0" lang="en-US" sz="2000" spc="-1" strike="noStrike">
                <a:latin typeface="Arial"/>
              </a:rPr>
              <a:t>d</a:t>
            </a:r>
            <a:r>
              <a:rPr b="0" lang="en-US" sz="2000" spc="-1" strike="noStrike">
                <a:latin typeface="Arial"/>
              </a:rPr>
              <a:t> </a:t>
            </a:r>
            <a:r>
              <a:rPr b="0" lang="en-US" sz="2000" spc="-1" strike="noStrike">
                <a:latin typeface="Arial"/>
              </a:rPr>
              <a:t>q</a:t>
            </a:r>
            <a:r>
              <a:rPr b="0" lang="en-US" sz="2000" spc="-1" strike="noStrike">
                <a:latin typeface="Arial"/>
              </a:rPr>
              <a:t>u</a:t>
            </a:r>
            <a:r>
              <a:rPr b="0" lang="en-US" sz="2000" spc="-1" strike="noStrike">
                <a:latin typeface="Arial"/>
              </a:rPr>
              <a:t>a</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t</a:t>
            </a:r>
            <a:r>
              <a:rPr b="0" lang="en-US" sz="2000" spc="-1" strike="noStrike">
                <a:latin typeface="Arial"/>
              </a:rPr>
              <a:t>i</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s</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e</a:t>
            </a:r>
            <a:r>
              <a:rPr b="0" lang="en-US" sz="2000" spc="-1" strike="noStrike">
                <a:latin typeface="Arial"/>
              </a:rPr>
              <a:t>a</a:t>
            </a:r>
            <a:r>
              <a:rPr b="0" lang="en-US" sz="2000" spc="-1" strike="noStrike">
                <a:latin typeface="Arial"/>
              </a:rPr>
              <a:t>r</a:t>
            </a:r>
            <a:r>
              <a:rPr b="0" lang="en-US" sz="2000" spc="-1" strike="noStrike">
                <a:latin typeface="Arial"/>
              </a:rPr>
              <a:t>l</a:t>
            </a:r>
            <a:r>
              <a:rPr b="0" lang="en-US" sz="2000" spc="-1" strike="noStrike">
                <a:latin typeface="Arial"/>
              </a:rPr>
              <a:t>i</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n</a:t>
            </a:r>
            <a:r>
              <a:rPr b="0" lang="en-US" sz="2000" spc="-1" strike="noStrike">
                <a:latin typeface="Arial"/>
              </a:rPr>
              <a:t>u</a:t>
            </a:r>
            <a:r>
              <a:rPr b="0" lang="en-US" sz="2000" spc="-1" strike="noStrike">
                <a:latin typeface="Arial"/>
              </a:rPr>
              <a:t>o</a:t>
            </a:r>
            <a:r>
              <a:rPr b="0" lang="en-US" sz="2000" spc="-1" strike="noStrike">
                <a:latin typeface="Arial"/>
              </a:rPr>
              <a:t>u</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u</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h</a:t>
            </a:r>
            <a:r>
              <a:rPr b="0" lang="en-US" sz="2000" spc="-1" strike="noStrike">
                <a:latin typeface="Arial"/>
              </a:rPr>
              <a:t>a</a:t>
            </a:r>
            <a:r>
              <a:rPr b="0" lang="en-US" sz="2000" spc="-1" strike="noStrike">
                <a:latin typeface="Arial"/>
              </a:rPr>
              <a:t>v</a:t>
            </a:r>
            <a:r>
              <a:rPr b="0" lang="en-US" sz="2000" spc="-1" strike="noStrike">
                <a:latin typeface="Arial"/>
              </a:rPr>
              <a:t>e</a:t>
            </a:r>
            <a:r>
              <a:rPr b="0" lang="en-US" sz="2000" spc="-1" strike="noStrike">
                <a:latin typeface="Arial"/>
              </a:rPr>
              <a:t> </a:t>
            </a:r>
            <a:r>
              <a:rPr b="0" lang="en-US" sz="2000" spc="-1" strike="noStrike">
                <a:latin typeface="Arial"/>
              </a:rPr>
              <a:t>w</a:t>
            </a:r>
            <a:r>
              <a:rPr b="0" lang="en-US" sz="2000" spc="-1" strike="noStrike">
                <a:latin typeface="Arial"/>
              </a:rPr>
              <a:t>i</a:t>
            </a:r>
            <a:r>
              <a:rPr b="0" lang="en-US" sz="2000" spc="-1" strike="noStrike">
                <a:latin typeface="Arial"/>
              </a:rPr>
              <a:t>d</a:t>
            </a:r>
            <a:r>
              <a:rPr b="0" lang="en-US" sz="2000" spc="-1" strike="noStrike">
                <a:latin typeface="Arial"/>
              </a:rPr>
              <a:t>e</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v</a:t>
            </a:r>
            <a:r>
              <a:rPr b="0" lang="en-US" sz="2000" spc="-1" strike="noStrike">
                <a:latin typeface="Arial"/>
              </a:rPr>
              <a:t>a</a:t>
            </a:r>
            <a:r>
              <a:rPr b="0" lang="en-US" sz="2000" spc="-1" strike="noStrike">
                <a:latin typeface="Arial"/>
              </a:rPr>
              <a:t>r</a:t>
            </a:r>
            <a:r>
              <a:rPr b="0" lang="en-US" sz="2000" spc="-1" strike="noStrike">
                <a:latin typeface="Arial"/>
              </a:rPr>
              <a:t>y</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r</a:t>
            </a:r>
            <a:r>
              <a:rPr b="0" lang="en-US" sz="2000" spc="-1" strike="noStrike">
                <a:latin typeface="Arial"/>
              </a:rPr>
              <a:t>a</a:t>
            </a:r>
            <a:r>
              <a:rPr b="0" lang="en-US" sz="2000" spc="-1" strike="noStrike">
                <a:latin typeface="Arial"/>
              </a:rPr>
              <a:t>n</a:t>
            </a:r>
            <a:r>
              <a:rPr b="0" lang="en-US" sz="2000" spc="-1" strike="noStrike">
                <a:latin typeface="Arial"/>
              </a:rPr>
              <a:t>g</a:t>
            </a:r>
            <a:r>
              <a:rPr b="0" lang="en-US" sz="2000" spc="-1" strike="noStrike">
                <a:latin typeface="Arial"/>
              </a:rPr>
              <a:t>e</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P</a:t>
            </a:r>
            <a:r>
              <a:rPr b="0" lang="en-US" sz="2000" spc="-1" strike="noStrike">
                <a:latin typeface="Arial"/>
              </a:rPr>
              <a:t>r</a:t>
            </a:r>
            <a:r>
              <a:rPr b="0" lang="en-US" sz="2000" spc="-1" strike="noStrike">
                <a:latin typeface="Arial"/>
              </a:rPr>
              <a:t>o</a:t>
            </a:r>
            <a:r>
              <a:rPr b="0" lang="en-US" sz="2000" spc="-1" strike="noStrike">
                <a:latin typeface="Arial"/>
              </a:rPr>
              <a:t>c</a:t>
            </a:r>
            <a:r>
              <a:rPr b="0" lang="en-US" sz="2000" spc="-1" strike="noStrike">
                <a:latin typeface="Arial"/>
              </a:rPr>
              <a:t>e</a:t>
            </a:r>
            <a:r>
              <a:rPr b="0" lang="en-US" sz="2000" spc="-1" strike="noStrike">
                <a:latin typeface="Arial"/>
              </a:rPr>
              <a:t>s</a:t>
            </a:r>
            <a:r>
              <a:rPr b="0" lang="en-US" sz="2000" spc="-1" strike="noStrike">
                <a:latin typeface="Arial"/>
              </a:rPr>
              <a:t>s</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l</a:t>
            </a:r>
            <a:r>
              <a:rPr b="0" lang="en-US" sz="2000" spc="-1" strike="noStrike">
                <a:latin typeface="Arial"/>
              </a:rPr>
              <a:t>-</a:t>
            </a:r>
            <a:r>
              <a:rPr b="0" lang="en-US" sz="2000" spc="-1" strike="noStrike">
                <a:latin typeface="Arial"/>
              </a:rPr>
              <a:t>w</a:t>
            </a:r>
            <a:r>
              <a:rPr b="0" lang="en-US" sz="2000" spc="-1" strike="noStrike">
                <a:latin typeface="Arial"/>
              </a:rPr>
              <a:t>o</a:t>
            </a:r>
            <a:r>
              <a:rPr b="0" lang="en-US" sz="2000" spc="-1" strike="noStrike">
                <a:latin typeface="Arial"/>
              </a:rPr>
              <a:t>r</a:t>
            </a:r>
            <a:r>
              <a:rPr b="0" lang="en-US" sz="2000" spc="-1" strike="noStrike">
                <a:latin typeface="Arial"/>
              </a:rPr>
              <a:t>l</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c</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 </a:t>
            </a:r>
            <a:r>
              <a:rPr b="0" lang="en-US" sz="2000" spc="-1" strike="noStrike">
                <a:latin typeface="Arial"/>
              </a:rPr>
              <a:t>e</a:t>
            </a:r>
            <a:r>
              <a:rPr b="0" lang="en-US" sz="2000" spc="-1" strike="noStrike">
                <a:latin typeface="Arial"/>
              </a:rPr>
              <a:t>f</a:t>
            </a:r>
            <a:r>
              <a:rPr b="0" lang="en-US" sz="2000" spc="-1" strike="noStrike">
                <a:latin typeface="Arial"/>
              </a:rPr>
              <a:t>f</a:t>
            </a:r>
            <a:r>
              <a:rPr b="0" lang="en-US" sz="2000" spc="-1" strike="noStrike">
                <a:latin typeface="Arial"/>
              </a:rPr>
              <a:t>i</a:t>
            </a:r>
            <a:r>
              <a:rPr b="0" lang="en-US" sz="2000" spc="-1" strike="noStrike">
                <a:latin typeface="Arial"/>
              </a:rPr>
              <a:t>c</a:t>
            </a:r>
            <a:r>
              <a:rPr b="0" lang="en-US" sz="2000" spc="-1" strike="noStrike">
                <a:latin typeface="Arial"/>
              </a:rPr>
              <a:t>i</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l</a:t>
            </a:r>
            <a:r>
              <a:rPr b="0" lang="en-US" sz="2000" spc="-1" strike="noStrike">
                <a:latin typeface="Arial"/>
              </a:rPr>
              <a:t>i</a:t>
            </a:r>
            <a:r>
              <a:rPr b="0" lang="en-US" sz="2000" spc="-1" strike="noStrike">
                <a:latin typeface="Arial"/>
              </a:rPr>
              <a:t>a</a:t>
            </a:r>
            <a:r>
              <a:rPr b="0" lang="en-US" sz="2000" spc="-1" strike="noStrike">
                <a:latin typeface="Arial"/>
              </a:rPr>
              <a:t>b</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d</a:t>
            </a:r>
            <a:r>
              <a:rPr b="0" lang="en-US" sz="2000" spc="-1" strike="noStrike">
                <a:latin typeface="Arial"/>
              </a:rPr>
              <a:t>o</a:t>
            </a:r>
            <a:r>
              <a:rPr b="0" lang="en-US" sz="2000" spc="-1" strike="noStrike">
                <a:latin typeface="Arial"/>
              </a:rPr>
              <a:t>n</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d</a:t>
            </a:r>
            <a:r>
              <a:rPr b="0" lang="en-US" sz="2000" spc="-1" strike="noStrike">
                <a:latin typeface="Arial"/>
              </a:rPr>
              <a:t>o</a:t>
            </a:r>
            <a:r>
              <a:rPr b="0" lang="en-US" sz="2000" spc="-1" strike="noStrike">
                <a:latin typeface="Arial"/>
              </a:rPr>
              <a:t>m</a:t>
            </a:r>
            <a:r>
              <a:rPr b="0" lang="en-US" sz="2000" spc="-1" strike="noStrike">
                <a:latin typeface="Arial"/>
              </a:rPr>
              <a:t>a</a:t>
            </a:r>
            <a:r>
              <a:rPr b="0" lang="en-US" sz="2000" spc="-1" strike="noStrike">
                <a:latin typeface="Arial"/>
              </a:rPr>
              <a:t>i</a:t>
            </a:r>
            <a:r>
              <a:rPr b="0" lang="en-US" sz="2000" spc="-1" strike="noStrike">
                <a:latin typeface="Arial"/>
              </a:rPr>
              <a:t>n</a:t>
            </a:r>
            <a:r>
              <a:rPr b="0" lang="en-US" sz="2000" spc="-1" strike="noStrike">
                <a:latin typeface="Arial"/>
              </a:rPr>
              <a:t>.</a:t>
            </a:r>
            <a:r>
              <a:rPr b="0" lang="en-US" sz="2000" spc="-1" strike="noStrike">
                <a:latin typeface="Arial"/>
              </a:rPr>
              <a:t>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h</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i</a:t>
            </a:r>
            <a:r>
              <a:rPr b="0" lang="en-US" sz="2000" spc="-1" strike="noStrike">
                <a:latin typeface="Arial"/>
              </a:rPr>
              <a:t>r</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l</a:t>
            </a:r>
            <a:r>
              <a:rPr b="0" lang="en-US" sz="2000" spc="-1" strike="noStrike">
                <a:latin typeface="Arial"/>
              </a:rPr>
              <a:t>-</a:t>
            </a:r>
            <a:r>
              <a:rPr b="0" lang="en-US" sz="2000" spc="-1" strike="noStrike">
                <a:latin typeface="Arial"/>
              </a:rPr>
              <a:t>w</a:t>
            </a:r>
            <a:r>
              <a:rPr b="0" lang="en-US" sz="2000" spc="-1" strike="noStrike">
                <a:latin typeface="Arial"/>
              </a:rPr>
              <a:t>o</a:t>
            </a:r>
            <a:r>
              <a:rPr b="0" lang="en-US" sz="2000" spc="-1" strike="noStrike">
                <a:latin typeface="Arial"/>
              </a:rPr>
              <a:t>r</a:t>
            </a:r>
            <a:r>
              <a:rPr b="0" lang="en-US" sz="2000" spc="-1" strike="noStrike">
                <a:latin typeface="Arial"/>
              </a:rPr>
              <a:t>l</a:t>
            </a:r>
            <a:r>
              <a:rPr b="0" lang="en-US" sz="2000" spc="-1" strike="noStrike">
                <a:latin typeface="Arial"/>
              </a:rPr>
              <a:t>d</a:t>
            </a:r>
            <a:r>
              <a:rPr b="0" lang="en-US" sz="2000" spc="-1" strike="noStrike">
                <a:latin typeface="Arial"/>
              </a:rPr>
              <a:t> </a:t>
            </a:r>
            <a:r>
              <a:rPr b="0" lang="en-US" sz="2000" spc="-1" strike="noStrike">
                <a:latin typeface="Arial"/>
              </a:rPr>
              <a:t>q</a:t>
            </a:r>
            <a:r>
              <a:rPr b="0" lang="en-US" sz="2000" spc="-1" strike="noStrike">
                <a:latin typeface="Arial"/>
              </a:rPr>
              <a:t>u</a:t>
            </a:r>
            <a:r>
              <a:rPr b="0" lang="en-US" sz="2000" spc="-1" strike="noStrike">
                <a:latin typeface="Arial"/>
              </a:rPr>
              <a:t>a</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t</a:t>
            </a:r>
            <a:r>
              <a:rPr b="0" lang="en-US" sz="2000" spc="-1" strike="noStrike">
                <a:latin typeface="Arial"/>
              </a:rPr>
              <a:t>i</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d</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t</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i</a:t>
            </a:r>
            <a:r>
              <a:rPr b="0" lang="en-US" sz="2000" spc="-1" strike="noStrike">
                <a:latin typeface="Arial"/>
              </a:rPr>
              <a:t>v</a:t>
            </a:r>
            <a:r>
              <a:rPr b="0" lang="en-US" sz="2000" spc="-1" strike="noStrike">
                <a:latin typeface="Arial"/>
              </a:rPr>
              <a:t>a</a:t>
            </a:r>
            <a:r>
              <a:rPr b="0" lang="en-US" sz="2000" spc="-1" strike="noStrike">
                <a:latin typeface="Arial"/>
              </a:rPr>
              <a:t>l</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v</a:t>
            </a:r>
            <a:r>
              <a:rPr b="0" lang="en-US" sz="2000" spc="-1" strike="noStrike">
                <a:latin typeface="Arial"/>
              </a:rPr>
              <a:t>a</a:t>
            </a:r>
            <a:r>
              <a:rPr b="0" lang="en-US" sz="2000" spc="-1" strike="noStrike">
                <a:latin typeface="Arial"/>
              </a:rPr>
              <a:t>l</a:t>
            </a:r>
            <a:r>
              <a:rPr b="0" lang="en-US" sz="2000" spc="-1" strike="noStrike">
                <a:latin typeface="Arial"/>
              </a:rPr>
              <a:t>u</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w</a:t>
            </a:r>
            <a:r>
              <a:rPr b="0" lang="en-US" sz="2000" spc="-1" strike="noStrike">
                <a:latin typeface="Arial"/>
              </a:rPr>
              <a:t>h</a:t>
            </a:r>
            <a:r>
              <a:rPr b="0" lang="en-US" sz="2000" spc="-1" strike="noStrike">
                <a:latin typeface="Arial"/>
              </a:rPr>
              <a:t>i</a:t>
            </a:r>
            <a:r>
              <a:rPr b="0" lang="en-US" sz="2000" spc="-1" strike="noStrike">
                <a:latin typeface="Arial"/>
              </a:rPr>
              <a:t>c</a:t>
            </a:r>
            <a:r>
              <a:rPr b="0" lang="en-US" sz="2000" spc="-1" strike="noStrike">
                <a:latin typeface="Arial"/>
              </a:rPr>
              <a:t>h</a:t>
            </a:r>
            <a:r>
              <a:rPr b="0" lang="en-US" sz="2000" spc="-1" strike="noStrike">
                <a:latin typeface="Arial"/>
              </a:rPr>
              <a:t> </a:t>
            </a:r>
            <a:r>
              <a:rPr b="0" lang="en-US" sz="2000" spc="-1" strike="noStrike">
                <a:latin typeface="Arial"/>
              </a:rPr>
              <a:t>c</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 </a:t>
            </a:r>
            <a:r>
              <a:rPr b="0" lang="en-US" sz="2000" spc="-1" strike="noStrike">
                <a:latin typeface="Arial"/>
              </a:rPr>
              <a:t>p</a:t>
            </a:r>
            <a:r>
              <a:rPr b="0" lang="en-US" sz="2000" spc="-1" strike="noStrike">
                <a:latin typeface="Arial"/>
              </a:rPr>
              <a:t>r</a:t>
            </a:r>
            <a:r>
              <a:rPr b="0" lang="en-US" sz="2000" spc="-1" strike="noStrike">
                <a:latin typeface="Arial"/>
              </a:rPr>
              <a:t>o</a:t>
            </a:r>
            <a:r>
              <a:rPr b="0" lang="en-US" sz="2000" spc="-1" strike="noStrike">
                <a:latin typeface="Arial"/>
              </a:rPr>
              <a:t>c</a:t>
            </a:r>
            <a:r>
              <a:rPr b="0" lang="en-US" sz="2000" spc="-1" strike="noStrike">
                <a:latin typeface="Arial"/>
              </a:rPr>
              <a:t>e</a:t>
            </a:r>
            <a:r>
              <a:rPr b="0" lang="en-US" sz="2000" spc="-1" strike="noStrike">
                <a:latin typeface="Arial"/>
              </a:rPr>
              <a:t>s</a:t>
            </a:r>
            <a:r>
              <a:rPr b="0" lang="en-US" sz="2000" spc="-1" strike="noStrike">
                <a:latin typeface="Arial"/>
              </a:rPr>
              <a:t>s</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b</a:t>
            </a:r>
            <a:r>
              <a:rPr b="0" lang="en-US" sz="2000" spc="-1" strike="noStrike">
                <a:latin typeface="Arial"/>
              </a:rPr>
              <a:t>y</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s</a:t>
            </a:r>
            <a:r>
              <a:rPr b="0" lang="en-US" sz="2000" spc="-1" strike="noStrike">
                <a:latin typeface="Arial"/>
              </a:rPr>
              <a:t>y</a:t>
            </a:r>
            <a:r>
              <a:rPr b="0" lang="en-US" sz="2000" spc="-1" strike="noStrike">
                <a:latin typeface="Arial"/>
              </a:rPr>
              <a:t>s</a:t>
            </a:r>
            <a:r>
              <a:rPr b="0" lang="en-US" sz="2000" spc="-1" strike="noStrike">
                <a:latin typeface="Arial"/>
              </a:rPr>
              <a:t>t</a:t>
            </a:r>
            <a:r>
              <a:rPr b="0" lang="en-US" sz="2000" spc="-1" strike="noStrike">
                <a:latin typeface="Arial"/>
              </a:rPr>
              <a:t>e</a:t>
            </a:r>
            <a:r>
              <a:rPr b="0" lang="en-US" sz="2000" spc="-1" strike="noStrike">
                <a:latin typeface="Arial"/>
              </a:rPr>
              <a:t>m</a:t>
            </a:r>
            <a:r>
              <a:rPr b="0" lang="en-US" sz="2000" spc="-1" strike="noStrike">
                <a:latin typeface="Arial"/>
              </a:rPr>
              <a:t>.</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m</a:t>
            </a:r>
            <a:r>
              <a:rPr b="0" lang="en-US" sz="2000" spc="-1" strike="noStrike">
                <a:latin typeface="Arial"/>
              </a:rPr>
              <a:t>o</a:t>
            </a:r>
            <a:r>
              <a:rPr b="0" lang="en-US" sz="2000" spc="-1" strike="noStrike">
                <a:latin typeface="Arial"/>
              </a:rPr>
              <a:t>s</a:t>
            </a:r>
            <a:r>
              <a:rPr b="0" lang="en-US" sz="2000" spc="-1" strike="noStrike">
                <a:latin typeface="Arial"/>
              </a:rPr>
              <a:t>t</a:t>
            </a:r>
            <a:r>
              <a:rPr b="0" lang="en-US" sz="2000" spc="-1" strike="noStrike">
                <a:latin typeface="Arial"/>
              </a:rPr>
              <a:t> </a:t>
            </a:r>
            <a:r>
              <a:rPr b="0" lang="en-US" sz="2000" spc="-1" strike="noStrike">
                <a:latin typeface="Arial"/>
              </a:rPr>
              <a:t>c</a:t>
            </a:r>
            <a:r>
              <a:rPr b="0" lang="en-US" sz="2000" spc="-1" strike="noStrike">
                <a:latin typeface="Arial"/>
              </a:rPr>
              <a:t>a</a:t>
            </a:r>
            <a:r>
              <a:rPr b="0" lang="en-US" sz="2000" spc="-1" strike="noStrike">
                <a:latin typeface="Arial"/>
              </a:rPr>
              <a:t>s</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p</a:t>
            </a:r>
            <a:r>
              <a:rPr b="0" lang="en-US" sz="2000" spc="-1" strike="noStrike">
                <a:latin typeface="Arial"/>
              </a:rPr>
              <a:t>r</a:t>
            </a:r>
            <a:r>
              <a:rPr b="0" lang="en-US" sz="2000" spc="-1" strike="noStrike">
                <a:latin typeface="Arial"/>
              </a:rPr>
              <a:t>o</a:t>
            </a:r>
            <a:r>
              <a:rPr b="0" lang="en-US" sz="2000" spc="-1" strike="noStrike">
                <a:latin typeface="Arial"/>
              </a:rPr>
              <a:t>c</a:t>
            </a:r>
            <a:r>
              <a:rPr b="0" lang="en-US" sz="2000" spc="-1" strike="noStrike">
                <a:latin typeface="Arial"/>
              </a:rPr>
              <a:t>e</a:t>
            </a:r>
            <a:r>
              <a:rPr b="0" lang="en-US" sz="2000" spc="-1" strike="noStrike">
                <a:latin typeface="Arial"/>
              </a:rPr>
              <a:t>s</a:t>
            </a:r>
            <a:r>
              <a:rPr b="0" lang="en-US" sz="2000" spc="-1" strike="noStrike">
                <a:latin typeface="Arial"/>
              </a:rPr>
              <a:t>s</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o</a:t>
            </a:r>
            <a:r>
              <a:rPr b="0" lang="en-US" sz="2000" spc="-1" strike="noStrike">
                <a:latin typeface="Arial"/>
              </a:rPr>
              <a:t>u</a:t>
            </a:r>
            <a:r>
              <a:rPr b="0" lang="en-US" sz="2000" spc="-1" strike="noStrike">
                <a:latin typeface="Arial"/>
              </a:rPr>
              <a:t>t</a:t>
            </a:r>
            <a:r>
              <a:rPr b="0" lang="en-US" sz="2000" spc="-1" strike="noStrike">
                <a:latin typeface="Arial"/>
              </a:rPr>
              <a:t>p</a:t>
            </a:r>
            <a:r>
              <a:rPr b="0" lang="en-US" sz="2000" spc="-1" strike="noStrike">
                <a:latin typeface="Arial"/>
              </a:rPr>
              <a:t>u</a:t>
            </a:r>
            <a:r>
              <a:rPr b="0" lang="en-US" sz="2000" spc="-1" strike="noStrike">
                <a:latin typeface="Arial"/>
              </a:rPr>
              <a:t>t</a:t>
            </a:r>
            <a:r>
              <a:rPr b="0" lang="en-US" sz="2000" spc="-1" strike="noStrike">
                <a:latin typeface="Arial"/>
              </a:rPr>
              <a:t> </a:t>
            </a:r>
            <a:r>
              <a:rPr b="0" lang="en-US" sz="2000" spc="-1" strike="noStrike">
                <a:latin typeface="Arial"/>
              </a:rPr>
              <a:t>n</a:t>
            </a:r>
            <a:r>
              <a:rPr b="0" lang="en-US" sz="2000" spc="-1" strike="noStrike">
                <a:latin typeface="Arial"/>
              </a:rPr>
              <a:t>e</a:t>
            </a:r>
            <a:r>
              <a:rPr b="0" lang="en-US" sz="2000" spc="-1" strike="noStrike">
                <a:latin typeface="Arial"/>
              </a:rPr>
              <a:t>e</a:t>
            </a:r>
            <a:r>
              <a:rPr b="0" lang="en-US" sz="2000" spc="-1" strike="noStrike">
                <a:latin typeface="Arial"/>
              </a:rPr>
              <a:t>d</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t</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b</a:t>
            </a:r>
            <a:r>
              <a:rPr b="0" lang="en-US" sz="2000" spc="-1" strike="noStrike">
                <a:latin typeface="Arial"/>
              </a:rPr>
              <a:t>a</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l</a:t>
            </a:r>
            <a:r>
              <a:rPr b="0" lang="en-US" sz="2000" spc="-1" strike="noStrike">
                <a:latin typeface="Arial"/>
              </a:rPr>
              <a:t>-</a:t>
            </a:r>
            <a:r>
              <a:rPr b="0" lang="en-US" sz="2000" spc="-1" strike="noStrike">
                <a:latin typeface="Arial"/>
              </a:rPr>
              <a:t>w</a:t>
            </a:r>
            <a:r>
              <a:rPr b="0" lang="en-US" sz="2000" spc="-1" strike="noStrike">
                <a:latin typeface="Arial"/>
              </a:rPr>
              <a:t>o</a:t>
            </a:r>
            <a:r>
              <a:rPr b="0" lang="en-US" sz="2000" spc="-1" strike="noStrike">
                <a:latin typeface="Arial"/>
              </a:rPr>
              <a:t>r</a:t>
            </a:r>
            <a:r>
              <a:rPr b="0" lang="en-US" sz="2000" spc="-1" strike="noStrike">
                <a:latin typeface="Arial"/>
              </a:rPr>
              <a:t>l</a:t>
            </a:r>
            <a:r>
              <a:rPr b="0" lang="en-US" sz="2000" spc="-1" strike="noStrike">
                <a:latin typeface="Arial"/>
              </a:rPr>
              <a:t>d</a:t>
            </a:r>
            <a:r>
              <a:rPr b="0" lang="en-US" sz="2000" spc="-1" strike="noStrike">
                <a:latin typeface="Arial"/>
              </a:rPr>
              <a:t> </a:t>
            </a:r>
            <a:r>
              <a:rPr b="0" lang="en-US" sz="2000" spc="-1" strike="noStrike">
                <a:latin typeface="Arial"/>
              </a:rPr>
              <a:t>q</a:t>
            </a:r>
            <a:r>
              <a:rPr b="0" lang="en-US" sz="2000" spc="-1" strike="noStrike">
                <a:latin typeface="Arial"/>
              </a:rPr>
              <a:t>u</a:t>
            </a:r>
            <a:r>
              <a:rPr b="0" lang="en-US" sz="2000" spc="-1" strike="noStrike">
                <a:latin typeface="Arial"/>
              </a:rPr>
              <a:t>a</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t</a:t>
            </a:r>
            <a:r>
              <a:rPr b="0" lang="en-US" sz="2000" spc="-1" strike="noStrike">
                <a:latin typeface="Arial"/>
              </a:rPr>
              <a:t>i</a:t>
            </a:r>
            <a:r>
              <a:rPr b="0" lang="en-US" sz="2000" spc="-1" strike="noStrike">
                <a:latin typeface="Arial"/>
              </a:rPr>
              <a:t>e</a:t>
            </a:r>
            <a:r>
              <a:rPr b="0" lang="en-US" sz="2000" spc="-1" strike="noStrike">
                <a:latin typeface="Arial"/>
              </a:rPr>
              <a:t>s</a:t>
            </a:r>
            <a:r>
              <a:rPr b="0" lang="en-US" sz="2000" spc="-1" strike="noStrike">
                <a:latin typeface="Arial"/>
              </a:rPr>
              <a:t>.</a:t>
            </a:r>
            <a:r>
              <a:rPr b="0" lang="en-US" sz="2000" spc="-1" strike="noStrike">
                <a:latin typeface="Arial"/>
              </a:rPr>
              <a:t>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w</a:t>
            </a:r>
            <a:r>
              <a:rPr b="0" lang="en-US" sz="2000" spc="-1" strike="noStrike">
                <a:latin typeface="Arial"/>
              </a:rPr>
              <a:t>o</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s</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i</a:t>
            </a:r>
            <a:r>
              <a:rPr b="0" lang="en-US" sz="2000" spc="-1" strike="noStrike">
                <a:latin typeface="Arial"/>
              </a:rPr>
              <a:t>r</a:t>
            </a:r>
            <a:r>
              <a:rPr b="0" lang="en-US" sz="2000" spc="-1" strike="noStrike">
                <a:latin typeface="Arial"/>
              </a:rPr>
              <a:t>e</a:t>
            </a:r>
            <a:r>
              <a:rPr b="0" lang="en-US" sz="2000" spc="-1" strike="noStrike">
                <a:latin typeface="Arial"/>
              </a:rPr>
              <a:t>d</a:t>
            </a:r>
            <a:r>
              <a:rPr b="0" lang="en-US" sz="2000" spc="-1" strike="noStrike">
                <a:latin typeface="Arial"/>
              </a:rPr>
              <a:t>,</a:t>
            </a:r>
            <a:r>
              <a:rPr b="0" lang="en-US" sz="2000" spc="-1" strike="noStrike">
                <a:latin typeface="Arial"/>
              </a:rPr>
              <a:t> </a:t>
            </a:r>
            <a:r>
              <a:rPr b="0" lang="en-US" sz="2000" spc="-1" strike="noStrike">
                <a:latin typeface="Arial"/>
              </a:rPr>
              <a:t>o</a:t>
            </a:r>
            <a:r>
              <a:rPr b="0" lang="en-US" sz="2000" spc="-1" strike="noStrike">
                <a:latin typeface="Arial"/>
              </a:rPr>
              <a:t>n</a:t>
            </a:r>
            <a:r>
              <a:rPr b="0" lang="en-US" sz="2000" spc="-1" strike="noStrike">
                <a:latin typeface="Arial"/>
              </a:rPr>
              <a:t>e</a:t>
            </a:r>
            <a:r>
              <a:rPr b="0" lang="en-US" sz="2000" spc="-1" strike="noStrike">
                <a:latin typeface="Arial"/>
              </a:rPr>
              <a:t> </a:t>
            </a:r>
            <a:r>
              <a:rPr b="0" lang="en-US" sz="2000" spc="-1" strike="noStrike">
                <a:latin typeface="Arial"/>
              </a:rPr>
              <a:t>f</a:t>
            </a:r>
            <a:r>
              <a:rPr b="0" lang="en-US" sz="2000" spc="-1" strike="noStrike">
                <a:latin typeface="Arial"/>
              </a:rPr>
              <a:t>r</a:t>
            </a:r>
            <a:r>
              <a:rPr b="0" lang="en-US" sz="2000" spc="-1" strike="noStrike">
                <a:latin typeface="Arial"/>
              </a:rPr>
              <a:t>o</a:t>
            </a:r>
            <a:r>
              <a:rPr b="0" lang="en-US" sz="2000" spc="-1" strike="noStrike">
                <a:latin typeface="Arial"/>
              </a:rPr>
              <a:t>m</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l</a:t>
            </a:r>
            <a:r>
              <a:rPr b="0" lang="en-US" sz="2000" spc="-1" strike="noStrike">
                <a:latin typeface="Arial"/>
              </a:rPr>
              <a:t>-</a:t>
            </a:r>
            <a:r>
              <a:rPr b="0" lang="en-US" sz="2000" spc="-1" strike="noStrike">
                <a:latin typeface="Arial"/>
              </a:rPr>
              <a:t>w</a:t>
            </a:r>
            <a:r>
              <a:rPr b="0" lang="en-US" sz="2000" spc="-1" strike="noStrike">
                <a:latin typeface="Arial"/>
              </a:rPr>
              <a:t>o</a:t>
            </a:r>
            <a:r>
              <a:rPr b="0" lang="en-US" sz="2000" spc="-1" strike="noStrike">
                <a:latin typeface="Arial"/>
              </a:rPr>
              <a:t>r</a:t>
            </a:r>
            <a:r>
              <a:rPr b="0" lang="en-US" sz="2000" spc="-1" strike="noStrike">
                <a:latin typeface="Arial"/>
              </a:rPr>
              <a:t>l</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d</a:t>
            </a:r>
            <a:r>
              <a:rPr b="0" lang="en-US" sz="2000" spc="-1" strike="noStrike">
                <a:latin typeface="Arial"/>
              </a:rPr>
              <a:t>o</a:t>
            </a:r>
            <a:r>
              <a:rPr b="0" lang="en-US" sz="2000" spc="-1" strike="noStrike">
                <a:latin typeface="Arial"/>
              </a:rPr>
              <a:t>m</a:t>
            </a:r>
            <a:r>
              <a:rPr b="0" lang="en-US" sz="2000" spc="-1" strike="noStrike">
                <a:latin typeface="Arial"/>
              </a:rPr>
              <a:t>a</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n</a:t>
            </a:r>
            <a:r>
              <a:rPr b="0" lang="en-US" sz="2000" spc="-1" strike="noStrike">
                <a:latin typeface="Arial"/>
              </a:rPr>
              <a:t> </a:t>
            </a:r>
            <a:r>
              <a:rPr b="0" lang="en-US" sz="2000" spc="-1" strike="noStrike">
                <a:latin typeface="Arial"/>
              </a:rPr>
              <a:t>b</a:t>
            </a:r>
            <a:r>
              <a:rPr b="0" lang="en-US" sz="2000" spc="-1" strike="noStrike">
                <a:latin typeface="Arial"/>
              </a:rPr>
              <a:t>a</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f</a:t>
            </a:r>
            <a:r>
              <a:rPr b="0" lang="en-US" sz="2000" spc="-1" strike="noStrike">
                <a:latin typeface="Arial"/>
              </a:rPr>
              <a:t>r</a:t>
            </a:r>
            <a:r>
              <a:rPr b="0" lang="en-US" sz="2000" spc="-1" strike="noStrike">
                <a:latin typeface="Arial"/>
              </a:rPr>
              <a:t>o</a:t>
            </a:r>
            <a:r>
              <a:rPr b="0" lang="en-US" sz="2000" spc="-1" strike="noStrike">
                <a:latin typeface="Arial"/>
              </a:rPr>
              <a:t>m</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d</a:t>
            </a:r>
            <a:r>
              <a:rPr b="0" lang="en-US" sz="2000" spc="-1" strike="noStrike">
                <a:latin typeface="Arial"/>
              </a:rPr>
              <a:t>o</a:t>
            </a:r>
            <a:r>
              <a:rPr b="0" lang="en-US" sz="2000" spc="-1" strike="noStrike">
                <a:latin typeface="Arial"/>
              </a:rPr>
              <a:t>m</a:t>
            </a:r>
            <a:r>
              <a:rPr b="0" lang="en-US" sz="2000" spc="-1" strike="noStrike">
                <a:latin typeface="Arial"/>
              </a:rPr>
              <a:t>a</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l</a:t>
            </a:r>
            <a:r>
              <a:rPr b="0" lang="en-US" sz="2000" spc="-1" strike="noStrike">
                <a:latin typeface="Arial"/>
              </a:rPr>
              <a:t>-</a:t>
            </a:r>
            <a:r>
              <a:rPr b="0" lang="en-US" sz="2000" spc="-1" strike="noStrike">
                <a:latin typeface="Arial"/>
              </a:rPr>
              <a:t>w</a:t>
            </a:r>
            <a:r>
              <a:rPr b="0" lang="en-US" sz="2000" spc="-1" strike="noStrike">
                <a:latin typeface="Arial"/>
              </a:rPr>
              <a:t>o</a:t>
            </a:r>
            <a:r>
              <a:rPr b="0" lang="en-US" sz="2000" spc="-1" strike="noStrike">
                <a:latin typeface="Arial"/>
              </a:rPr>
              <a:t>r</a:t>
            </a:r>
            <a:r>
              <a:rPr b="0" lang="en-US" sz="2000" spc="-1" strike="noStrike">
                <a:latin typeface="Arial"/>
              </a:rPr>
              <a:t>l</a:t>
            </a:r>
            <a:r>
              <a:rPr b="0" lang="en-US" sz="2000" spc="-1" strike="noStrike">
                <a:latin typeface="Arial"/>
              </a:rPr>
              <a:t>d</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M</a:t>
            </a:r>
            <a:r>
              <a:rPr b="0" lang="en-US" sz="2000" spc="-1" strike="noStrike">
                <a:latin typeface="Arial"/>
              </a:rPr>
              <a:t>o</a:t>
            </a:r>
            <a:r>
              <a:rPr b="0" lang="en-US" sz="2000" spc="-1" strike="noStrike">
                <a:latin typeface="Arial"/>
              </a:rPr>
              <a:t>d</a:t>
            </a:r>
            <a:r>
              <a:rPr b="0" lang="en-US" sz="2000" spc="-1" strike="noStrike">
                <a:latin typeface="Arial"/>
              </a:rPr>
              <a:t>e</a:t>
            </a:r>
            <a:r>
              <a:rPr b="0" lang="en-US" sz="2000" spc="-1" strike="noStrike">
                <a:latin typeface="Arial"/>
              </a:rPr>
              <a:t>r</a:t>
            </a:r>
            <a:r>
              <a:rPr b="0" lang="en-US" sz="2000" spc="-1" strike="noStrike">
                <a:latin typeface="Arial"/>
              </a:rPr>
              <a:t>n</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t</a:t>
            </a:r>
            <a:r>
              <a:rPr b="0" lang="en-US" sz="2000" spc="-1" strike="noStrike">
                <a:latin typeface="Arial"/>
              </a:rPr>
              <a:t>r</a:t>
            </a:r>
            <a:r>
              <a:rPr b="0" lang="en-US" sz="2000" spc="-1" strike="noStrike">
                <a:latin typeface="Arial"/>
              </a:rPr>
              <a:t>o</a:t>
            </a:r>
            <a:r>
              <a:rPr b="0" lang="en-US" sz="2000" spc="-1" strike="noStrike">
                <a:latin typeface="Arial"/>
              </a:rPr>
              <a:t>l</a:t>
            </a:r>
            <a:r>
              <a:rPr b="0" lang="en-US" sz="2000" spc="-1" strike="noStrike">
                <a:latin typeface="Arial"/>
              </a:rPr>
              <a:t>l</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d</a:t>
            </a:r>
            <a:r>
              <a:rPr b="0" lang="en-US" sz="2000" spc="-1" strike="noStrike">
                <a:latin typeface="Arial"/>
              </a:rPr>
              <a:t>u</a:t>
            </a:r>
            <a:r>
              <a:rPr b="0" lang="en-US" sz="2000" spc="-1" strike="noStrike">
                <a:latin typeface="Arial"/>
              </a:rPr>
              <a:t>s</a:t>
            </a:r>
            <a:r>
              <a:rPr b="0" lang="en-US" sz="2000" spc="-1" strike="noStrike">
                <a:latin typeface="Arial"/>
              </a:rPr>
              <a:t>t</a:t>
            </a:r>
            <a:r>
              <a:rPr b="0" lang="en-US" sz="2000" spc="-1" strike="noStrike">
                <a:latin typeface="Arial"/>
              </a:rPr>
              <a:t>r</a:t>
            </a:r>
            <a:r>
              <a:rPr b="0" lang="en-US" sz="2000" spc="-1" strike="noStrike">
                <a:latin typeface="Arial"/>
              </a:rPr>
              <a:t>i</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u</a:t>
            </a:r>
            <a:r>
              <a:rPr b="0" lang="en-US" sz="2000" spc="-1" strike="noStrike">
                <a:latin typeface="Arial"/>
              </a:rPr>
              <a:t>n</a:t>
            </a:r>
            <a:r>
              <a:rPr b="0" lang="en-US" sz="2000" spc="-1" strike="noStrike">
                <a:latin typeface="Arial"/>
              </a:rPr>
              <a:t>i</a:t>
            </a:r>
            <a:r>
              <a:rPr b="0" lang="en-US" sz="2000" spc="-1" strike="noStrike">
                <a:latin typeface="Arial"/>
              </a:rPr>
              <a:t>t</a:t>
            </a:r>
            <a:r>
              <a:rPr b="0" lang="en-US" sz="2000" spc="-1" strike="noStrike">
                <a:latin typeface="Arial"/>
              </a:rPr>
              <a:t>s</a:t>
            </a:r>
            <a:r>
              <a:rPr b="0" lang="en-US" sz="2000" spc="-1" strike="noStrike">
                <a:latin typeface="Arial"/>
              </a:rPr>
              <a:t> </a:t>
            </a:r>
            <a:r>
              <a:rPr b="0" lang="en-US" sz="2000" spc="-1" strike="noStrike">
                <a:latin typeface="Arial"/>
              </a:rPr>
              <a:t>e</a:t>
            </a:r>
            <a:r>
              <a:rPr b="0" lang="en-US" sz="2000" spc="-1" strike="noStrike">
                <a:latin typeface="Arial"/>
              </a:rPr>
              <a:t>x</a:t>
            </a:r>
            <a:r>
              <a:rPr b="0" lang="en-US" sz="2000" spc="-1" strike="noStrike">
                <a:latin typeface="Arial"/>
              </a:rPr>
              <a:t>t</a:t>
            </a:r>
            <a:r>
              <a:rPr b="0" lang="en-US" sz="2000" spc="-1" strike="noStrike">
                <a:latin typeface="Arial"/>
              </a:rPr>
              <a:t>e</a:t>
            </a:r>
            <a:r>
              <a:rPr b="0" lang="en-US" sz="2000" spc="-1" strike="noStrike">
                <a:latin typeface="Arial"/>
              </a:rPr>
              <a:t>n</a:t>
            </a:r>
            <a:r>
              <a:rPr b="0" lang="en-US" sz="2000" spc="-1" strike="noStrike">
                <a:latin typeface="Arial"/>
              </a:rPr>
              <a:t>s</a:t>
            </a:r>
            <a:r>
              <a:rPr b="0" lang="en-US" sz="2000" spc="-1" strike="noStrike">
                <a:latin typeface="Arial"/>
              </a:rPr>
              <a:t>i</a:t>
            </a:r>
            <a:r>
              <a:rPr b="0" lang="en-US" sz="2000" spc="-1" strike="noStrike">
                <a:latin typeface="Arial"/>
              </a:rPr>
              <a:t>v</a:t>
            </a:r>
            <a:r>
              <a:rPr b="0" lang="en-US" sz="2000" spc="-1" strike="noStrike">
                <a:latin typeface="Arial"/>
              </a:rPr>
              <a:t>e</a:t>
            </a:r>
            <a:r>
              <a:rPr b="0" lang="en-US" sz="2000" spc="-1" strike="noStrike">
                <a:latin typeface="Arial"/>
              </a:rPr>
              <a:t>l</a:t>
            </a:r>
            <a:r>
              <a:rPr b="0" lang="en-US" sz="2000" spc="-1" strike="noStrike">
                <a:latin typeface="Arial"/>
              </a:rPr>
              <a:t>y</a:t>
            </a:r>
            <a:r>
              <a:rPr b="0" lang="en-US" sz="2000" spc="-1" strike="noStrike">
                <a:latin typeface="Arial"/>
              </a:rPr>
              <a:t> </a:t>
            </a:r>
            <a:r>
              <a:rPr b="0" lang="en-US" sz="2000" spc="-1" strike="noStrike">
                <a:latin typeface="Arial"/>
              </a:rPr>
              <a:t>u</a:t>
            </a:r>
            <a:r>
              <a:rPr b="0" lang="en-US" sz="2000" spc="-1" strike="noStrike">
                <a:latin typeface="Arial"/>
              </a:rPr>
              <a:t>s</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o</a:t>
            </a:r>
            <a:r>
              <a:rPr b="0" lang="en-US" sz="2000" spc="-1" strike="noStrike">
                <a:latin typeface="Arial"/>
              </a:rPr>
              <a:t>g</a:t>
            </a:r>
            <a:r>
              <a:rPr b="0" lang="en-US" sz="2000" spc="-1" strike="noStrike">
                <a:latin typeface="Arial"/>
              </a:rPr>
              <a:t>u</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a:t>
            </a:r>
            <a:r>
              <a:rPr b="0" lang="en-US" sz="2000" spc="-1" strike="noStrike">
                <a:latin typeface="Arial"/>
              </a:rPr>
              <a:t>A</a:t>
            </a:r>
            <a:r>
              <a:rPr b="0" lang="en-US" sz="2000" spc="-1" strike="noStrike">
                <a:latin typeface="Arial"/>
              </a:rPr>
              <a:t>/</a:t>
            </a:r>
            <a:r>
              <a:rPr b="0" lang="en-US" sz="2000" spc="-1" strike="noStrike">
                <a:latin typeface="Arial"/>
              </a:rPr>
              <a:t>D</a:t>
            </a:r>
            <a:r>
              <a:rPr b="0" lang="en-US" sz="2000" spc="-1" strike="noStrike">
                <a:latin typeface="Arial"/>
              </a:rPr>
              <a:t>)</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o</a:t>
            </a:r>
            <a:r>
              <a:rPr b="0" lang="en-US" sz="2000" spc="-1" strike="noStrike">
                <a:latin typeface="Arial"/>
              </a:rPr>
              <a:t>g</a:t>
            </a:r>
            <a:r>
              <a:rPr b="0" lang="en-US" sz="2000" spc="-1" strike="noStrike">
                <a:latin typeface="Arial"/>
              </a:rPr>
              <a:t>u</a:t>
            </a:r>
            <a:r>
              <a:rPr b="0" lang="en-US" sz="2000" spc="-1" strike="noStrike">
                <a:latin typeface="Arial"/>
              </a:rPr>
              <a:t>e</a:t>
            </a:r>
            <a:r>
              <a:rPr b="0" lang="en-US" sz="2000" spc="-1" strike="noStrike">
                <a:latin typeface="Arial"/>
              </a:rPr>
              <a:t> </a:t>
            </a:r>
            <a:r>
              <a:rPr b="0" lang="en-US" sz="2000" spc="-1" strike="noStrike">
                <a:latin typeface="Arial"/>
              </a:rPr>
              <a:t>(</a:t>
            </a:r>
            <a:r>
              <a:rPr b="0" lang="en-US" sz="2000" spc="-1" strike="noStrike">
                <a:latin typeface="Arial"/>
              </a:rPr>
              <a:t>D</a:t>
            </a:r>
            <a:r>
              <a:rPr b="0" lang="en-US" sz="2000" spc="-1" strike="noStrike">
                <a:latin typeface="Arial"/>
              </a:rPr>
              <a:t>/</a:t>
            </a:r>
            <a:r>
              <a:rPr b="0" lang="en-US" sz="2000" spc="-1" strike="noStrike">
                <a:latin typeface="Arial"/>
              </a:rPr>
              <a:t>A</a:t>
            </a:r>
            <a:r>
              <a:rPr b="0" lang="en-US" sz="2000" spc="-1" strike="noStrike">
                <a:latin typeface="Arial"/>
              </a:rPr>
              <a:t>)</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t</a:t>
            </a:r>
            <a:r>
              <a:rPr b="0" lang="en-US" sz="2000" spc="-1" strike="noStrike">
                <a:latin typeface="Arial"/>
              </a:rPr>
              <a:t>e</a:t>
            </a:r>
            <a:r>
              <a:rPr b="0" lang="en-US" sz="2000" spc="-1" strike="noStrike">
                <a:latin typeface="Arial"/>
              </a:rPr>
              <a:t>r</a:t>
            </a:r>
            <a:r>
              <a:rPr b="0" lang="en-US" sz="2000" spc="-1" strike="noStrike">
                <a:latin typeface="Arial"/>
              </a:rPr>
              <a:t>s</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t</a:t>
            </a:r>
            <a:r>
              <a:rPr b="0" lang="en-US" sz="2000" spc="-1" strike="noStrike">
                <a:latin typeface="Arial"/>
              </a:rPr>
              <a:t> </a:t>
            </a:r>
            <a:r>
              <a:rPr b="0" lang="en-US" sz="2000" spc="-1" strike="noStrike">
                <a:latin typeface="Arial"/>
              </a:rPr>
              <a:t>q</a:t>
            </a:r>
            <a:r>
              <a:rPr b="0" lang="en-US" sz="2000" spc="-1" strike="noStrike">
                <a:latin typeface="Arial"/>
              </a:rPr>
              <a:t>u</a:t>
            </a:r>
            <a:r>
              <a:rPr b="0" lang="en-US" sz="2000" spc="-1" strike="noStrike">
                <a:latin typeface="Arial"/>
              </a:rPr>
              <a:t>a</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t</a:t>
            </a:r>
            <a:r>
              <a:rPr b="0" lang="en-US" sz="2000" spc="-1" strike="noStrike">
                <a:latin typeface="Arial"/>
              </a:rPr>
              <a:t>i</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p</a:t>
            </a:r>
            <a:r>
              <a:rPr b="0" lang="en-US" sz="2000" spc="-1" strike="noStrike">
                <a:latin typeface="Arial"/>
              </a:rPr>
              <a:t>r</a:t>
            </a:r>
            <a:r>
              <a:rPr b="0" lang="en-US" sz="2000" spc="-1" strike="noStrike">
                <a:latin typeface="Arial"/>
              </a:rPr>
              <a:t>e</a:t>
            </a:r>
            <a:r>
              <a:rPr b="0" lang="en-US" sz="2000" spc="-1" strike="noStrike">
                <a:latin typeface="Arial"/>
              </a:rPr>
              <a:t>s</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a</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a</a:t>
            </a:r>
            <a:r>
              <a:rPr b="0" lang="en-US" sz="2000" spc="-1" strike="noStrike">
                <a:latin typeface="Arial"/>
              </a:rPr>
              <a:t>l</a:t>
            </a:r>
            <a:r>
              <a:rPr b="0" lang="en-US" sz="2000" spc="-1" strike="noStrike">
                <a:latin typeface="Arial"/>
              </a:rPr>
              <a:t>o</a:t>
            </a:r>
            <a:r>
              <a:rPr b="0" lang="en-US" sz="2000" spc="-1" strike="noStrike">
                <a:latin typeface="Arial"/>
              </a:rPr>
              <a:t>g</a:t>
            </a:r>
            <a:r>
              <a:rPr b="0" lang="en-US" sz="2000" spc="-1" strike="noStrike">
                <a:latin typeface="Arial"/>
              </a:rPr>
              <a:t>u</a:t>
            </a:r>
            <a:r>
              <a:rPr b="0" lang="en-US" sz="2000" spc="-1" strike="noStrike">
                <a:latin typeface="Arial"/>
              </a:rPr>
              <a:t>e</a:t>
            </a:r>
            <a:r>
              <a:rPr b="0" lang="en-US" sz="2000" spc="-1" strike="noStrike">
                <a:latin typeface="Arial"/>
              </a:rPr>
              <a:t> </a:t>
            </a:r>
            <a:r>
              <a:rPr b="0" lang="en-US" sz="2000" spc="-1" strike="noStrike">
                <a:latin typeface="Arial"/>
              </a:rPr>
              <a:t>v</a:t>
            </a:r>
            <a:r>
              <a:rPr b="0" lang="en-US" sz="2000" spc="-1" strike="noStrike">
                <a:latin typeface="Arial"/>
              </a:rPr>
              <a:t>o</a:t>
            </a:r>
            <a:r>
              <a:rPr b="0" lang="en-US" sz="2000" spc="-1" strike="noStrike">
                <a:latin typeface="Arial"/>
              </a:rPr>
              <a:t>l</a:t>
            </a:r>
            <a:r>
              <a:rPr b="0" lang="en-US" sz="2000" spc="-1" strike="noStrike">
                <a:latin typeface="Arial"/>
              </a:rPr>
              <a:t>t</a:t>
            </a:r>
            <a:r>
              <a:rPr b="0" lang="en-US" sz="2000" spc="-1" strike="noStrike">
                <a:latin typeface="Arial"/>
              </a:rPr>
              <a:t>a</a:t>
            </a:r>
            <a:r>
              <a:rPr b="0" lang="en-US" sz="2000" spc="-1" strike="noStrike">
                <a:latin typeface="Arial"/>
              </a:rPr>
              <a:t>g</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e</a:t>
            </a:r>
            <a:r>
              <a:rPr b="0" lang="en-US" sz="2000" spc="-1" strike="noStrike">
                <a:latin typeface="Arial"/>
              </a:rPr>
              <a:t>q</a:t>
            </a:r>
            <a:r>
              <a:rPr b="0" lang="en-US" sz="2000" spc="-1" strike="noStrike">
                <a:latin typeface="Arial"/>
              </a:rPr>
              <a:t>u</a:t>
            </a:r>
            <a:r>
              <a:rPr b="0" lang="en-US" sz="2000" spc="-1" strike="noStrike">
                <a:latin typeface="Arial"/>
              </a:rPr>
              <a:t>i</a:t>
            </a:r>
            <a:r>
              <a:rPr b="0" lang="en-US" sz="2000" spc="-1" strike="noStrike">
                <a:latin typeface="Arial"/>
              </a:rPr>
              <a:t>v</a:t>
            </a:r>
            <a:r>
              <a:rPr b="0" lang="en-US" sz="2000" spc="-1" strike="noStrike">
                <a:latin typeface="Arial"/>
              </a:rPr>
              <a:t>a</a:t>
            </a:r>
            <a:r>
              <a:rPr b="0" lang="en-US" sz="2000" spc="-1" strike="noStrike">
                <a:latin typeface="Arial"/>
              </a:rPr>
              <a:t>l</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g</a:t>
            </a:r>
            <a:r>
              <a:rPr b="0" lang="en-US" sz="2000" spc="-1" strike="noStrike">
                <a:latin typeface="Arial"/>
              </a:rPr>
              <a:t>i</a:t>
            </a:r>
            <a:r>
              <a:rPr b="0" lang="en-US" sz="2000" spc="-1" strike="noStrike">
                <a:latin typeface="Arial"/>
              </a:rPr>
              <a:t>t</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p</a:t>
            </a:r>
            <a:r>
              <a:rPr b="0" lang="en-US" sz="2000" spc="-1" strike="noStrike">
                <a:latin typeface="Arial"/>
              </a:rPr>
              <a:t>r</a:t>
            </a:r>
            <a:r>
              <a:rPr b="0" lang="en-US" sz="2000" spc="-1" strike="noStrike">
                <a:latin typeface="Arial"/>
              </a:rPr>
              <a:t>e</a:t>
            </a:r>
            <a:r>
              <a:rPr b="0" lang="en-US" sz="2000" spc="-1" strike="noStrike">
                <a:latin typeface="Arial"/>
              </a:rPr>
              <a:t>s</a:t>
            </a:r>
            <a:r>
              <a:rPr b="0" lang="en-US" sz="2000" spc="-1" strike="noStrike">
                <a:latin typeface="Arial"/>
              </a:rPr>
              <a:t>e</a:t>
            </a:r>
            <a:r>
              <a:rPr b="0" lang="en-US" sz="2000" spc="-1" strike="noStrike">
                <a:latin typeface="Arial"/>
              </a:rPr>
              <a:t>n</a:t>
            </a:r>
            <a:r>
              <a:rPr b="0" lang="en-US" sz="2000" spc="-1" strike="noStrike">
                <a:latin typeface="Arial"/>
              </a:rPr>
              <a:t>t</a:t>
            </a:r>
            <a:r>
              <a:rPr b="0" lang="en-US" sz="2000" spc="-1" strike="noStrike">
                <a:latin typeface="Arial"/>
              </a:rPr>
              <a:t>a</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a</a:t>
            </a:r>
            <a:r>
              <a:rPr b="0" lang="en-US" sz="2000" spc="-1" strike="noStrike">
                <a:latin typeface="Arial"/>
              </a:rPr>
              <a:t>n</a:t>
            </a:r>
            <a:r>
              <a:rPr b="0" lang="en-US" sz="2000" spc="-1" strike="noStrike">
                <a:latin typeface="Arial"/>
              </a:rPr>
              <a:t>d</a:t>
            </a:r>
            <a:r>
              <a:rPr b="0" lang="en-US" sz="2000" spc="-1" strike="noStrike">
                <a:latin typeface="Arial"/>
              </a:rPr>
              <a:t> </a:t>
            </a:r>
            <a:r>
              <a:rPr b="0" lang="en-US" sz="2000" spc="-1" strike="noStrike">
                <a:latin typeface="Arial"/>
              </a:rPr>
              <a:t>v</a:t>
            </a:r>
            <a:r>
              <a:rPr b="0" lang="en-US" sz="2000" spc="-1" strike="noStrike">
                <a:latin typeface="Arial"/>
              </a:rPr>
              <a:t>i</a:t>
            </a:r>
            <a:r>
              <a:rPr b="0" lang="en-US" sz="2000" spc="-1" strike="noStrike">
                <a:latin typeface="Arial"/>
              </a:rPr>
              <a:t>c</a:t>
            </a:r>
            <a:r>
              <a:rPr b="0" lang="en-US" sz="2000" spc="-1" strike="noStrike">
                <a:latin typeface="Arial"/>
              </a:rPr>
              <a:t>e</a:t>
            </a:r>
            <a:r>
              <a:rPr b="0" lang="en-US" sz="2000" spc="-1" strike="noStrike">
                <a:latin typeface="Arial"/>
              </a:rPr>
              <a:t> </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s</a:t>
            </a:r>
            <a:r>
              <a:rPr b="0" lang="en-US" sz="2000" spc="-1" strike="noStrike">
                <a:latin typeface="Arial"/>
              </a:rPr>
              <a:t>a</a:t>
            </a:r>
            <a:r>
              <a:rPr b="0" lang="en-US" sz="2000" spc="-1" strike="noStrike">
                <a:latin typeface="Arial"/>
              </a:rPr>
              <a: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a</a:t>
            </a:r>
            <a:r>
              <a:rPr b="0" lang="en-US" sz="2000" spc="-1" strike="noStrike">
                <a:latin typeface="Arial"/>
              </a:rPr>
              <a:t>g</a:t>
            </a:r>
            <a:r>
              <a:rPr b="0" lang="en-US" sz="2000" spc="-1" strike="noStrike">
                <a:latin typeface="Arial"/>
              </a:rPr>
              <a:t>r</a:t>
            </a:r>
            <a:r>
              <a:rPr b="0" lang="en-US" sz="2000" spc="-1" strike="noStrike">
                <a:latin typeface="Arial"/>
              </a:rPr>
              <a:t>a</a:t>
            </a:r>
            <a:r>
              <a:rPr b="0" lang="en-US" sz="2000" spc="-1" strike="noStrike">
                <a:latin typeface="Arial"/>
              </a:rPr>
              <a:t>m</a:t>
            </a:r>
            <a:r>
              <a:rPr b="0" lang="en-US" sz="2000" spc="-1" strike="noStrike">
                <a:latin typeface="Arial"/>
              </a:rPr>
              <a:t> </a:t>
            </a:r>
            <a:r>
              <a:rPr b="0" lang="en-US" sz="2000" spc="-1" strike="noStrike">
                <a:latin typeface="Arial"/>
              </a:rPr>
              <a:t>s</a:t>
            </a:r>
            <a:r>
              <a:rPr b="0" lang="en-US" sz="2000" spc="-1" strike="noStrike">
                <a:latin typeface="Arial"/>
              </a:rPr>
              <a:t>h</a:t>
            </a:r>
            <a:r>
              <a:rPr b="0" lang="en-US" sz="2000" spc="-1" strike="noStrike">
                <a:latin typeface="Arial"/>
              </a:rPr>
              <a:t>o</a:t>
            </a:r>
            <a:r>
              <a:rPr b="0" lang="en-US" sz="2000" spc="-1" strike="noStrike">
                <a:latin typeface="Arial"/>
              </a:rPr>
              <a:t>w</a:t>
            </a:r>
            <a:r>
              <a:rPr b="0" lang="en-US" sz="2000" spc="-1" strike="noStrike">
                <a:latin typeface="Arial"/>
              </a:rPr>
              <a:t>s</a:t>
            </a:r>
            <a:r>
              <a:rPr b="0" lang="en-US" sz="2000" spc="-1" strike="noStrike">
                <a:latin typeface="Arial"/>
              </a:rPr>
              <a:t> </a:t>
            </a:r>
            <a:r>
              <a:rPr b="0" lang="en-US" sz="2000" spc="-1" strike="noStrike">
                <a:latin typeface="Arial"/>
              </a:rPr>
              <a:t>a</a:t>
            </a:r>
            <a:r>
              <a:rPr b="0" lang="en-US" sz="2000" spc="-1" strike="noStrike">
                <a:latin typeface="Arial"/>
              </a:rPr>
              <a:t> </a:t>
            </a:r>
            <a:r>
              <a:rPr b="0" lang="en-US" sz="2000" spc="-1" strike="noStrike">
                <a:latin typeface="Arial"/>
              </a:rPr>
              <a:t>c</a:t>
            </a:r>
            <a:r>
              <a:rPr b="0" lang="en-US" sz="2000" spc="-1" strike="noStrike">
                <a:latin typeface="Arial"/>
              </a:rPr>
              <a:t>h</a:t>
            </a:r>
            <a:r>
              <a:rPr b="0" lang="en-US" sz="2000" spc="-1" strike="noStrike">
                <a:latin typeface="Arial"/>
              </a:rPr>
              <a:t>e</a:t>
            </a:r>
            <a:r>
              <a:rPr b="0" lang="en-US" sz="2000" spc="-1" strike="noStrike">
                <a:latin typeface="Arial"/>
              </a:rPr>
              <a:t>m</a:t>
            </a:r>
            <a:r>
              <a:rPr b="0" lang="en-US" sz="2000" spc="-1" strike="noStrike">
                <a:latin typeface="Arial"/>
              </a:rPr>
              <a:t>i</a:t>
            </a:r>
            <a:r>
              <a:rPr b="0" lang="en-US" sz="2000" spc="-1" strike="noStrike">
                <a:latin typeface="Arial"/>
              </a:rPr>
              <a:t>c</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c</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 </a:t>
            </a:r>
            <a:r>
              <a:rPr b="0" lang="en-US" sz="2000" spc="-1" strike="noStrike">
                <a:latin typeface="Arial"/>
              </a:rPr>
              <a:t>v</a:t>
            </a:r>
            <a:r>
              <a:rPr b="0" lang="en-US" sz="2000" spc="-1" strike="noStrike">
                <a:latin typeface="Arial"/>
              </a:rPr>
              <a:t>e</a:t>
            </a:r>
            <a:r>
              <a:rPr b="0" lang="en-US" sz="2000" spc="-1" strike="noStrike">
                <a:latin typeface="Arial"/>
              </a:rPr>
              <a:t>s</a:t>
            </a:r>
            <a:r>
              <a:rPr b="0" lang="en-US" sz="2000" spc="-1" strike="noStrike">
                <a:latin typeface="Arial"/>
              </a:rPr>
              <a:t>s</a:t>
            </a:r>
            <a:r>
              <a:rPr b="0" lang="en-US" sz="2000" spc="-1" strike="noStrike">
                <a:latin typeface="Arial"/>
              </a:rPr>
              <a:t>e</a:t>
            </a:r>
            <a:r>
              <a:rPr b="0" lang="en-US" sz="2000" spc="-1" strike="noStrike">
                <a:latin typeface="Arial"/>
              </a:rPr>
              <a:t>l</a:t>
            </a:r>
            <a:r>
              <a:rPr b="0" lang="en-US" sz="2000" spc="-1" strike="noStrike">
                <a:latin typeface="Arial"/>
              </a:rPr>
              <a:t> </a:t>
            </a:r>
            <a:r>
              <a:rPr b="0" lang="en-US" sz="2000" spc="-1" strike="noStrike">
                <a:latin typeface="Arial"/>
              </a:rPr>
              <a:t>b</a:t>
            </a:r>
            <a:r>
              <a:rPr b="0" lang="en-US" sz="2000" spc="-1" strike="noStrike">
                <a:latin typeface="Arial"/>
              </a:rPr>
              <a:t>e</a:t>
            </a:r>
            <a:r>
              <a:rPr b="0" lang="en-US" sz="2000" spc="-1" strike="noStrike">
                <a:latin typeface="Arial"/>
              </a:rPr>
              <a:t>i</a:t>
            </a:r>
            <a:r>
              <a:rPr b="0" lang="en-US" sz="2000" spc="-1" strike="noStrike">
                <a:latin typeface="Arial"/>
              </a:rPr>
              <a:t>n</a:t>
            </a:r>
            <a:r>
              <a:rPr b="0" lang="en-US" sz="2000" spc="-1" strike="noStrike">
                <a:latin typeface="Arial"/>
              </a:rPr>
              <a:t>g</a:t>
            </a:r>
            <a:r>
              <a:rPr b="0" lang="en-US" sz="2000" spc="-1" strike="noStrike">
                <a:latin typeface="Arial"/>
              </a:rPr>
              <a:t> </a:t>
            </a:r>
            <a:r>
              <a:rPr b="0" lang="en-US" sz="2000" spc="-1" strike="noStrike">
                <a:latin typeface="Arial"/>
              </a:rPr>
              <a:t>h</a:t>
            </a:r>
            <a:r>
              <a:rPr b="0" lang="en-US" sz="2000" spc="-1" strike="noStrike">
                <a:latin typeface="Arial"/>
              </a:rPr>
              <a:t>e</a:t>
            </a:r>
            <a:r>
              <a:rPr b="0" lang="en-US" sz="2000" spc="-1" strike="noStrike">
                <a:latin typeface="Arial"/>
              </a:rPr>
              <a:t>a</a:t>
            </a:r>
            <a:r>
              <a:rPr b="0" lang="en-US" sz="2000" spc="-1" strike="noStrike">
                <a:latin typeface="Arial"/>
              </a:rPr>
              <a:t>t</a:t>
            </a:r>
            <a:r>
              <a:rPr b="0" lang="en-US" sz="2000" spc="-1" strike="noStrike">
                <a:latin typeface="Arial"/>
              </a:rPr>
              <a:t>e</a:t>
            </a:r>
            <a:r>
              <a:rPr b="0" lang="en-US" sz="2000" spc="-1" strike="noStrike">
                <a:latin typeface="Arial"/>
              </a:rPr>
              <a:t>d</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x</a:t>
            </a:r>
            <a:r>
              <a:rPr b="0" lang="en-US" sz="2000" spc="-1" strike="noStrike">
                <a:latin typeface="Arial"/>
              </a:rPr>
              <a:t>p</a:t>
            </a:r>
            <a:r>
              <a:rPr b="0" lang="en-US" sz="2000" spc="-1" strike="noStrike">
                <a:latin typeface="Arial"/>
              </a:rPr>
              <a:t>e</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h</a:t>
            </a:r>
            <a:r>
              <a:rPr b="0" lang="en-US" sz="2000" spc="-1" strike="noStrike">
                <a:latin typeface="Arial"/>
              </a:rPr>
              <a:t>e</a:t>
            </a:r>
            <a:r>
              <a:rPr b="0" lang="en-US" sz="2000" spc="-1" strike="noStrike">
                <a:latin typeface="Arial"/>
              </a:rPr>
              <a:t>m</a:t>
            </a:r>
            <a:r>
              <a:rPr b="0" lang="en-US" sz="2000" spc="-1" strike="noStrike">
                <a:latin typeface="Arial"/>
              </a:rPr>
              <a:t>i</a:t>
            </a:r>
            <a:r>
              <a:rPr b="0" lang="en-US" sz="2000" spc="-1" strike="noStrike">
                <a:latin typeface="Arial"/>
              </a:rPr>
              <a:t>c</a:t>
            </a:r>
            <a:r>
              <a:rPr b="0" lang="en-US" sz="2000" spc="-1" strike="noStrike">
                <a:latin typeface="Arial"/>
              </a:rPr>
              <a:t>a</a:t>
            </a:r>
            <a:r>
              <a:rPr b="0" lang="en-US" sz="2000" spc="-1" strike="noStrike">
                <a:latin typeface="Arial"/>
              </a:rPr>
              <a:t>l</a:t>
            </a:r>
            <a:r>
              <a:rPr b="0" lang="en-US" sz="2000" spc="-1" strike="noStrike">
                <a:latin typeface="Arial"/>
              </a:rPr>
              <a:t> </a:t>
            </a:r>
            <a:r>
              <a:rPr b="0" lang="en-US" sz="2000" spc="-1" strike="noStrike">
                <a:latin typeface="Arial"/>
              </a:rPr>
              <a:t>r</a:t>
            </a:r>
            <a:r>
              <a:rPr b="0" lang="en-US" sz="2000" spc="-1" strike="noStrike">
                <a:latin typeface="Arial"/>
              </a:rPr>
              <a:t>e</a:t>
            </a:r>
            <a:r>
              <a:rPr b="0" lang="en-US" sz="2000" spc="-1" strike="noStrike">
                <a:latin typeface="Arial"/>
              </a:rPr>
              <a:t>a</a:t>
            </a:r>
            <a:r>
              <a:rPr b="0" lang="en-US" sz="2000" spc="-1" strike="noStrike">
                <a:latin typeface="Arial"/>
              </a:rPr>
              <a:t>c</a:t>
            </a:r>
            <a:r>
              <a:rPr b="0" lang="en-US" sz="2000" spc="-1" strike="noStrike">
                <a:latin typeface="Arial"/>
              </a:rPr>
              <a:t>t</a:t>
            </a:r>
            <a:r>
              <a:rPr b="0" lang="en-US" sz="2000" spc="-1" strike="noStrike">
                <a:latin typeface="Arial"/>
              </a:rPr>
              <a:t>i</a:t>
            </a:r>
            <a:r>
              <a:rPr b="0" lang="en-US" sz="2000" spc="-1" strike="noStrike">
                <a:latin typeface="Arial"/>
              </a:rPr>
              <a:t>o</a:t>
            </a:r>
            <a:r>
              <a:rPr b="0" lang="en-US" sz="2000" spc="-1" strike="noStrike">
                <a:latin typeface="Arial"/>
              </a:rPr>
              <a:t>n</a:t>
            </a:r>
            <a:r>
              <a:rPr b="0" lang="en-US" sz="2000" spc="-1" strike="noStrike">
                <a:latin typeface="Arial"/>
              </a:rPr>
              <a: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 </a:t>
            </a:r>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3884760" y="8685360"/>
            <a:ext cx="2971440" cy="458280"/>
          </a:xfrm>
          <a:prstGeom prst="rect">
            <a:avLst/>
          </a:prstGeom>
          <a:noFill/>
          <a:ln>
            <a:noFill/>
          </a:ln>
        </p:spPr>
        <p:txBody>
          <a:bodyPr anchor="b"/>
          <a:p>
            <a:pPr algn="r">
              <a:lnSpc>
                <a:spcPct val="100000"/>
              </a:lnSpc>
            </a:pPr>
            <a:fld id="{0343F72E-99FA-40EA-AE63-4868972EB82D}" type="slidenum">
              <a:rPr b="0" lang="en-US" sz="1200" spc="-1" strike="noStrike">
                <a:latin typeface="Times New Roman"/>
              </a:rPr>
              <a:t>1</a:t>
            </a:fld>
            <a:endParaRPr b="0" lang="en-US" sz="1200" spc="-1" strike="noStrike">
              <a:latin typeface="Times New Roman"/>
            </a:endParaRPr>
          </a:p>
        </p:txBody>
      </p:sp>
      <p:sp>
        <p:nvSpPr>
          <p:cNvPr id="421" name="PlaceHolder 2"/>
          <p:cNvSpPr>
            <a:spLocks noGrp="1"/>
          </p:cNvSpPr>
          <p:nvPr>
            <p:ph type="sldImg"/>
          </p:nvPr>
        </p:nvSpPr>
        <p:spPr>
          <a:xfrm>
            <a:off x="685800" y="1143000"/>
            <a:ext cx="5486040" cy="3085920"/>
          </a:xfrm>
          <a:prstGeom prst="rect">
            <a:avLst/>
          </a:prstGeom>
        </p:spPr>
      </p:sp>
      <p:sp>
        <p:nvSpPr>
          <p:cNvPr id="422" name="PlaceHolder 3"/>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y</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r>
              <a:rPr b="0" lang="en-US" sz="1200" spc="-1" strike="noStrike">
                <a:solidFill>
                  <a:srgbClr val="000000"/>
                </a:solidFill>
                <a:latin typeface="+mn-lt"/>
                <a:ea typeface="+mn-ea"/>
              </a:rPr>
              <a:t> </a:t>
            </a:r>
            <a:r>
              <a:rPr b="0" lang="en-US" sz="1200" spc="-1" strike="noStrike">
                <a:solidFill>
                  <a:srgbClr val="000000"/>
                </a:solidFill>
                <a:latin typeface="+mn-lt"/>
                <a:ea typeface="+mn-ea"/>
              </a:rPr>
              <a:t>v</a:t>
            </a:r>
            <a:r>
              <a:rPr b="0" lang="en-US" sz="1200" spc="-1" strike="noStrike">
                <a:solidFill>
                  <a:srgbClr val="000000"/>
                </a:solidFill>
                <a:latin typeface="+mn-lt"/>
                <a:ea typeface="+mn-ea"/>
              </a:rPr>
              <a:t>i</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m</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h</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o</a:t>
            </a:r>
            <a:r>
              <a:rPr b="0" lang="en-US" sz="1200" spc="-1" strike="noStrike">
                <a:solidFill>
                  <a:srgbClr val="000000"/>
                </a:solidFill>
                <a:latin typeface="+mn-lt"/>
                <a:ea typeface="+mn-ea"/>
              </a:rPr>
              <a:t>c</a:t>
            </a:r>
            <a:r>
              <a:rPr b="0" lang="en-US" sz="1200" spc="-1" strike="noStrike">
                <a:solidFill>
                  <a:srgbClr val="000000"/>
                </a:solidFill>
                <a:latin typeface="+mn-lt"/>
                <a:ea typeface="+mn-ea"/>
              </a:rPr>
              <a:t>k</a:t>
            </a:r>
            <a:r>
              <a:rPr b="0" lang="en-US" sz="1200" spc="-1" strike="noStrike">
                <a:solidFill>
                  <a:srgbClr val="000000"/>
                </a:solidFill>
                <a:latin typeface="+mn-lt"/>
                <a:ea typeface="+mn-ea"/>
              </a:rPr>
              <a:t> </a:t>
            </a:r>
            <a:r>
              <a:rPr b="0" lang="en-US" sz="1200" spc="-1" strike="noStrike">
                <a:solidFill>
                  <a:srgbClr val="000000"/>
                </a:solidFill>
                <a:latin typeface="+mn-lt"/>
                <a:ea typeface="+mn-ea"/>
              </a:rPr>
              <a:t>d</a:t>
            </a:r>
            <a:r>
              <a:rPr b="0" lang="en-US" sz="1200" spc="-1" strike="noStrike">
                <a:solidFill>
                  <a:srgbClr val="000000"/>
                </a:solidFill>
                <a:latin typeface="+mn-lt"/>
                <a:ea typeface="+mn-ea"/>
              </a:rPr>
              <a:t>i</a:t>
            </a:r>
            <a:r>
              <a:rPr b="0" lang="en-US" sz="1200" spc="-1" strike="noStrike">
                <a:solidFill>
                  <a:srgbClr val="000000"/>
                </a:solidFill>
                <a:latin typeface="+mn-lt"/>
                <a:ea typeface="+mn-ea"/>
              </a:rPr>
              <a:t>a</a:t>
            </a:r>
            <a:r>
              <a:rPr b="0" lang="en-US" sz="1200" spc="-1" strike="noStrike">
                <a:solidFill>
                  <a:srgbClr val="000000"/>
                </a:solidFill>
                <a:latin typeface="+mn-lt"/>
                <a:ea typeface="+mn-ea"/>
              </a:rPr>
              <a:t>g</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i</a:t>
            </a:r>
            <a:r>
              <a:rPr b="0" lang="en-US" sz="1200" spc="-1" strike="noStrike">
                <a:solidFill>
                  <a:srgbClr val="000000"/>
                </a:solidFill>
                <a:latin typeface="+mn-lt"/>
                <a:ea typeface="+mn-ea"/>
              </a:rPr>
              <a:t>g</a:t>
            </a:r>
            <a:r>
              <a:rPr b="0" lang="en-US" sz="1200" spc="-1" strike="noStrike">
                <a:solidFill>
                  <a:srgbClr val="000000"/>
                </a:solidFill>
                <a:latin typeface="+mn-lt"/>
                <a:ea typeface="+mn-ea"/>
              </a:rPr>
              <a:t>u</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1</a:t>
            </a:r>
            <a:r>
              <a:rPr b="0" lang="en-US" sz="1200" spc="-1" strike="noStrike">
                <a:solidFill>
                  <a:srgbClr val="000000"/>
                </a:solidFill>
                <a:latin typeface="+mn-lt"/>
                <a:ea typeface="+mn-ea"/>
              </a:rPr>
              <a:t>–</a:t>
            </a:r>
            <a:r>
              <a:rPr b="0" lang="en-US" sz="1200" spc="-1" strike="noStrike">
                <a:solidFill>
                  <a:srgbClr val="000000"/>
                </a:solidFill>
                <a:latin typeface="+mn-lt"/>
                <a:ea typeface="+mn-ea"/>
              </a:rPr>
              <a:t>2</a:t>
            </a:r>
            <a:r>
              <a:rPr b="0" lang="en-US" sz="1200" spc="-1" strike="noStrike">
                <a:solidFill>
                  <a:srgbClr val="000000"/>
                </a:solidFill>
                <a:latin typeface="+mn-lt"/>
                <a:ea typeface="+mn-ea"/>
              </a:rPr>
              <a:t>8</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e</a:t>
            </a:r>
            <a:r>
              <a:rPr b="0" lang="en-US" sz="1200" spc="-1" strike="noStrike">
                <a:solidFill>
                  <a:srgbClr val="000000"/>
                </a:solidFill>
                <a:latin typeface="+mn-lt"/>
                <a:ea typeface="+mn-ea"/>
              </a:rPr>
              <a:t>x</a:t>
            </a:r>
            <a:r>
              <a:rPr b="0" lang="en-US" sz="1200" spc="-1" strike="noStrike">
                <a:solidFill>
                  <a:srgbClr val="000000"/>
                </a:solidFill>
                <a:latin typeface="+mn-lt"/>
                <a:ea typeface="+mn-ea"/>
              </a:rPr>
              <a:t>a</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y</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h</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v</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i</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l</a:t>
            </a:r>
            <a:r>
              <a:rPr b="0" lang="en-US" sz="1200" spc="-1" strike="noStrike">
                <a:solidFill>
                  <a:srgbClr val="000000"/>
                </a:solidFill>
                <a:latin typeface="+mn-lt"/>
                <a:ea typeface="+mn-ea"/>
              </a:rPr>
              <a:t>o</a:t>
            </a:r>
            <a:r>
              <a:rPr b="0" lang="en-US" sz="1200" spc="-1" strike="noStrike">
                <a:solidFill>
                  <a:srgbClr val="000000"/>
                </a:solidFill>
                <a:latin typeface="+mn-lt"/>
                <a:ea typeface="+mn-ea"/>
              </a:rPr>
              <a:t>g</a:t>
            </a:r>
            <a:r>
              <a:rPr b="0" lang="en-US" sz="1200" spc="-1" strike="noStrike">
                <a:solidFill>
                  <a:srgbClr val="000000"/>
                </a:solidFill>
                <a:latin typeface="+mn-lt"/>
                <a:ea typeface="+mn-ea"/>
              </a:rPr>
              <a:t>i</a:t>
            </a:r>
            <a:r>
              <a:rPr b="0" lang="en-US" sz="1200" spc="-1" strike="noStrike">
                <a:solidFill>
                  <a:srgbClr val="000000"/>
                </a:solidFill>
                <a:latin typeface="+mn-lt"/>
                <a:ea typeface="+mn-ea"/>
              </a:rPr>
              <a:t>c</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c</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d</a:t>
            </a:r>
            <a:r>
              <a:rPr b="0" lang="en-US" sz="1200" spc="-1" strike="noStrike">
                <a:solidFill>
                  <a:srgbClr val="000000"/>
                </a:solidFill>
                <a:latin typeface="+mn-lt"/>
                <a:ea typeface="+mn-ea"/>
              </a:rPr>
              <a:t>u</a:t>
            </a:r>
            <a:r>
              <a:rPr b="0" lang="en-US" sz="1200" spc="-1" strike="noStrike">
                <a:solidFill>
                  <a:srgbClr val="000000"/>
                </a:solidFill>
                <a:latin typeface="+mn-lt"/>
                <a:ea typeface="+mn-ea"/>
              </a:rPr>
              <a:t>c</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u</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g</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y</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m</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g</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l</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g</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n</a:t>
            </a:r>
            <a:r>
              <a:rPr b="0" lang="en-US" sz="1200" spc="-1" strike="noStrike">
                <a:solidFill>
                  <a:srgbClr val="000000"/>
                </a:solidFill>
                <a:latin typeface="+mn-lt"/>
                <a:ea typeface="+mn-ea"/>
              </a:rPr>
              <a:t>e</a:t>
            </a:r>
            <a:r>
              <a:rPr b="0" lang="en-US" sz="1200" spc="-1" strike="noStrike">
                <a:solidFill>
                  <a:srgbClr val="000000"/>
                </a:solidFill>
                <a:latin typeface="+mn-lt"/>
                <a:ea typeface="+mn-ea"/>
              </a:rPr>
              <a:t>l</a:t>
            </a:r>
            <a:r>
              <a:rPr b="0" lang="en-US" sz="1200" spc="-1" strike="noStrike">
                <a:solidFill>
                  <a:srgbClr val="000000"/>
                </a:solidFill>
                <a:latin typeface="+mn-lt"/>
                <a:ea typeface="+mn-ea"/>
              </a:rPr>
              <a:t>-</a:t>
            </a:r>
            <a:r>
              <a:rPr b="0" lang="en-US" sz="1200" spc="-1" strike="noStrike">
                <a:solidFill>
                  <a:srgbClr val="000000"/>
                </a:solidFill>
                <a:latin typeface="+mn-lt"/>
                <a:ea typeface="+mn-ea"/>
              </a:rPr>
              <a:t>t</a:t>
            </a:r>
            <a:r>
              <a:rPr b="0" lang="en-US" sz="1200" spc="-1" strike="noStrike">
                <a:solidFill>
                  <a:srgbClr val="000000"/>
                </a:solidFill>
                <a:latin typeface="+mn-lt"/>
                <a:ea typeface="+mn-ea"/>
              </a:rPr>
              <a:t>y</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h</a:t>
            </a:r>
            <a:r>
              <a:rPr b="0" lang="en-US" sz="1200" spc="-1" strike="noStrike">
                <a:solidFill>
                  <a:srgbClr val="000000"/>
                </a:solidFill>
                <a:latin typeface="+mn-lt"/>
                <a:ea typeface="+mn-ea"/>
              </a:rPr>
              <a:t>o</a:t>
            </a:r>
            <a:r>
              <a:rPr b="0" lang="en-US" sz="1200" spc="-1" strike="noStrike">
                <a:solidFill>
                  <a:srgbClr val="000000"/>
                </a:solidFill>
                <a:latin typeface="+mn-lt"/>
                <a:ea typeface="+mn-ea"/>
              </a:rPr>
              <a:t>p</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e</a:t>
            </a:r>
            <a:r>
              <a:rPr b="0" lang="en-US" sz="1200" spc="-1" strike="noStrike">
                <a:solidFill>
                  <a:srgbClr val="000000"/>
                </a:solidFill>
                <a:latin typeface="+mn-lt"/>
                <a:ea typeface="+mn-ea"/>
              </a:rPr>
              <a:t>c</a:t>
            </a:r>
            <a:r>
              <a:rPr b="0" lang="en-US" sz="1200" spc="-1" strike="noStrike">
                <a:solidFill>
                  <a:srgbClr val="000000"/>
                </a:solidFill>
                <a:latin typeface="+mn-lt"/>
                <a:ea typeface="+mn-ea"/>
              </a:rPr>
              <a:t>k</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o</a:t>
            </a:r>
            <a:r>
              <a:rPr b="0" lang="en-US" sz="1200" spc="-1" strike="noStrike">
                <a:solidFill>
                  <a:srgbClr val="000000"/>
                </a:solidFill>
                <a:latin typeface="+mn-lt"/>
                <a:ea typeface="+mn-ea"/>
              </a:rPr>
              <a:t>p</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i</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l</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y</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l</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l</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l</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m</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s</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s</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y</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l</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e</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d</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p</a:t>
            </a:r>
            <a:r>
              <a:rPr b="0" lang="en-US" sz="1200" spc="-1" strike="noStrike">
                <a:solidFill>
                  <a:srgbClr val="000000"/>
                </a:solidFill>
                <a:latin typeface="+mn-lt"/>
                <a:ea typeface="+mn-ea"/>
              </a:rPr>
              <a:t>l</a:t>
            </a:r>
            <a:r>
              <a:rPr b="0" lang="en-US" sz="1200" spc="-1" strike="noStrike">
                <a:solidFill>
                  <a:srgbClr val="000000"/>
                </a:solidFill>
                <a:latin typeface="+mn-lt"/>
                <a:ea typeface="+mn-ea"/>
              </a:rPr>
              <a:t>a</a:t>
            </a:r>
            <a:r>
              <a:rPr b="0" lang="en-US" sz="1200" spc="-1" strike="noStrike">
                <a:solidFill>
                  <a:srgbClr val="000000"/>
                </a:solidFill>
                <a:latin typeface="+mn-lt"/>
                <a:ea typeface="+mn-ea"/>
              </a:rPr>
              <a:t>y</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l</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u</a:t>
            </a:r>
            <a:r>
              <a:rPr b="0" lang="en-US" sz="1200" spc="-1" strike="noStrike">
                <a:solidFill>
                  <a:srgbClr val="000000"/>
                </a:solidFill>
                <a:latin typeface="+mn-lt"/>
                <a:ea typeface="+mn-ea"/>
              </a:rPr>
              <a:t>p</a:t>
            </a:r>
            <a:r>
              <a:rPr b="0" lang="en-US" sz="1200" spc="-1" strike="noStrike">
                <a:solidFill>
                  <a:srgbClr val="000000"/>
                </a:solidFill>
                <a:latin typeface="+mn-lt"/>
                <a:ea typeface="+mn-ea"/>
              </a:rPr>
              <a:t>d</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a</a:t>
            </a:r>
            <a:r>
              <a:rPr b="0" lang="en-US" sz="1200" spc="-1" strike="noStrike">
                <a:solidFill>
                  <a:srgbClr val="000000"/>
                </a:solidFill>
                <a:latin typeface="+mn-lt"/>
                <a:ea typeface="+mn-ea"/>
              </a:rPr>
              <a:t>d</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G</a:t>
            </a:r>
            <a:r>
              <a:rPr b="1" lang="en-US" sz="1200" spc="-1" strike="noStrike">
                <a:solidFill>
                  <a:srgbClr val="000000"/>
                </a:solidFill>
                <a:latin typeface="+mn-lt"/>
                <a:ea typeface="+mn-ea"/>
              </a:rPr>
              <a:t>e</a:t>
            </a:r>
            <a:r>
              <a:rPr b="1" lang="en-US" sz="1200" spc="-1" strike="noStrike">
                <a:solidFill>
                  <a:srgbClr val="000000"/>
                </a:solidFill>
                <a:latin typeface="+mn-lt"/>
                <a:ea typeface="+mn-ea"/>
              </a:rPr>
              <a:t>n</a:t>
            </a:r>
            <a:r>
              <a:rPr b="1" lang="en-US" sz="1200" spc="-1" strike="noStrike">
                <a:solidFill>
                  <a:srgbClr val="000000"/>
                </a:solidFill>
                <a:latin typeface="+mn-lt"/>
                <a:ea typeface="+mn-ea"/>
              </a:rPr>
              <a:t>e</a:t>
            </a:r>
            <a:r>
              <a:rPr b="1" lang="en-US" sz="1200" spc="-1" strike="noStrike">
                <a:solidFill>
                  <a:srgbClr val="000000"/>
                </a:solidFill>
                <a:latin typeface="+mn-lt"/>
                <a:ea typeface="+mn-ea"/>
              </a:rPr>
              <a:t>r</a:t>
            </a:r>
            <a:r>
              <a:rPr b="1" lang="en-US" sz="1200" spc="-1" strike="noStrike">
                <a:solidFill>
                  <a:srgbClr val="000000"/>
                </a:solidFill>
                <a:latin typeface="+mn-lt"/>
                <a:ea typeface="+mn-ea"/>
              </a:rPr>
              <a:t>a</a:t>
            </a:r>
            <a:r>
              <a:rPr b="1" lang="en-US" sz="1200" spc="-1" strike="noStrike">
                <a:solidFill>
                  <a:srgbClr val="000000"/>
                </a:solidFill>
                <a:latin typeface="+mn-lt"/>
                <a:ea typeface="+mn-ea"/>
              </a:rPr>
              <a:t>l</a:t>
            </a:r>
            <a:r>
              <a:rPr b="1" lang="en-US" sz="1200" spc="-1" strike="noStrike">
                <a:solidFill>
                  <a:srgbClr val="000000"/>
                </a:solidFill>
                <a:latin typeface="+mn-lt"/>
                <a:ea typeface="+mn-ea"/>
              </a:rPr>
              <a:t> </a:t>
            </a:r>
            <a:r>
              <a:rPr b="1" lang="en-US" sz="1200" spc="-1" strike="noStrike">
                <a:solidFill>
                  <a:srgbClr val="000000"/>
                </a:solidFill>
                <a:latin typeface="+mn-lt"/>
                <a:ea typeface="+mn-ea"/>
              </a:rPr>
              <a:t>O</a:t>
            </a:r>
            <a:r>
              <a:rPr b="1" lang="en-US" sz="1200" spc="-1" strike="noStrike">
                <a:solidFill>
                  <a:srgbClr val="000000"/>
                </a:solidFill>
                <a:latin typeface="+mn-lt"/>
                <a:ea typeface="+mn-ea"/>
              </a:rPr>
              <a:t>p</a:t>
            </a:r>
            <a:r>
              <a:rPr b="1" lang="en-US" sz="1200" spc="-1" strike="noStrike">
                <a:solidFill>
                  <a:srgbClr val="000000"/>
                </a:solidFill>
                <a:latin typeface="+mn-lt"/>
                <a:ea typeface="+mn-ea"/>
              </a:rPr>
              <a:t>e</a:t>
            </a:r>
            <a:r>
              <a:rPr b="1" lang="en-US" sz="1200" spc="-1" strike="noStrike">
                <a:solidFill>
                  <a:srgbClr val="000000"/>
                </a:solidFill>
                <a:latin typeface="+mn-lt"/>
                <a:ea typeface="+mn-ea"/>
              </a:rPr>
              <a:t>r</a:t>
            </a:r>
            <a:r>
              <a:rPr b="1" lang="en-US" sz="1200" spc="-1" strike="noStrike">
                <a:solidFill>
                  <a:srgbClr val="000000"/>
                </a:solidFill>
                <a:latin typeface="+mn-lt"/>
                <a:ea typeface="+mn-ea"/>
              </a:rPr>
              <a:t>a</a:t>
            </a:r>
            <a:r>
              <a:rPr b="1" lang="en-US" sz="1200" spc="-1" strike="noStrike">
                <a:solidFill>
                  <a:srgbClr val="000000"/>
                </a:solidFill>
                <a:latin typeface="+mn-lt"/>
                <a:ea typeface="+mn-ea"/>
              </a:rPr>
              <a:t>t</a:t>
            </a:r>
            <a:r>
              <a:rPr b="1" lang="en-US" sz="1200" spc="-1" strike="noStrike">
                <a:solidFill>
                  <a:srgbClr val="000000"/>
                </a:solidFill>
                <a:latin typeface="+mn-lt"/>
                <a:ea typeface="+mn-ea"/>
              </a:rPr>
              <a:t>i</a:t>
            </a:r>
            <a:r>
              <a:rPr b="1" lang="en-US" sz="1200" spc="-1" strike="noStrike">
                <a:solidFill>
                  <a:srgbClr val="000000"/>
                </a:solidFill>
                <a:latin typeface="+mn-lt"/>
                <a:ea typeface="+mn-ea"/>
              </a:rPr>
              <a:t>o</a:t>
            </a:r>
            <a:r>
              <a:rPr b="1" lang="en-US" sz="1200" spc="-1" strike="noStrike">
                <a:solidFill>
                  <a:srgbClr val="000000"/>
                </a:solidFill>
                <a:latin typeface="+mn-lt"/>
                <a:ea typeface="+mn-ea"/>
              </a:rPr>
              <a:t>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m</a:t>
            </a:r>
            <a:r>
              <a:rPr b="0" lang="en-US" sz="1200" spc="-1" strike="noStrike">
                <a:solidFill>
                  <a:srgbClr val="000000"/>
                </a:solidFill>
                <a:latin typeface="+mn-lt"/>
                <a:ea typeface="+mn-ea"/>
              </a:rPr>
              <a:t>a</a:t>
            </a:r>
            <a:r>
              <a:rPr b="0" lang="en-US" sz="1200" spc="-1" strike="noStrike">
                <a:solidFill>
                  <a:srgbClr val="000000"/>
                </a:solidFill>
                <a:latin typeface="+mn-lt"/>
                <a:ea typeface="+mn-ea"/>
              </a:rPr>
              <a:t>x</a:t>
            </a:r>
            <a:r>
              <a:rPr b="0" lang="en-US" sz="1200" spc="-1" strike="noStrike">
                <a:solidFill>
                  <a:srgbClr val="000000"/>
                </a:solidFill>
                <a:latin typeface="+mn-lt"/>
                <a:ea typeface="+mn-ea"/>
              </a:rPr>
              <a:t>i</a:t>
            </a:r>
            <a:r>
              <a:rPr b="0" lang="en-US" sz="1200" spc="-1" strike="noStrike">
                <a:solidFill>
                  <a:srgbClr val="000000"/>
                </a:solidFill>
                <a:latin typeface="+mn-lt"/>
                <a:ea typeface="+mn-ea"/>
              </a:rPr>
              <a:t>m</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k</a:t>
            </a:r>
            <a:r>
              <a:rPr b="0" lang="en-US" sz="1200" spc="-1" strike="noStrike">
                <a:solidFill>
                  <a:srgbClr val="000000"/>
                </a:solidFill>
                <a:latin typeface="+mn-lt"/>
                <a:ea typeface="+mn-ea"/>
              </a:rPr>
              <a:t>e</a:t>
            </a:r>
            <a:r>
              <a:rPr b="0" lang="en-US" sz="1200" spc="-1" strike="noStrike">
                <a:solidFill>
                  <a:srgbClr val="000000"/>
                </a:solidFill>
                <a:latin typeface="+mn-lt"/>
                <a:ea typeface="+mn-ea"/>
              </a:rPr>
              <a:t>y</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d</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d</a:t>
            </a:r>
            <a:r>
              <a:rPr b="0" lang="en-US" sz="1200" spc="-1" strike="noStrike">
                <a:solidFill>
                  <a:srgbClr val="000000"/>
                </a:solidFill>
                <a:latin typeface="+mn-lt"/>
                <a:ea typeface="+mn-ea"/>
              </a:rPr>
              <a:t>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b</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n</a:t>
            </a:r>
            <a:r>
              <a:rPr b="0" i="1" lang="en-US" sz="1200" spc="-1" strike="noStrike">
                <a:solidFill>
                  <a:srgbClr val="000000"/>
                </a:solidFill>
                <a:latin typeface="+mn-lt"/>
                <a:ea typeface="+mn-ea"/>
              </a:rPr>
              <a:t>c</a:t>
            </a:r>
            <a:r>
              <a:rPr b="0" i="1" lang="en-US" sz="1200" spc="-1" strike="noStrike">
                <a:solidFill>
                  <a:srgbClr val="000000"/>
                </a:solidFill>
                <a:latin typeface="+mn-lt"/>
                <a:ea typeface="+mn-ea"/>
              </a:rPr>
              <a:t>o</a:t>
            </a:r>
            <a:r>
              <a:rPr b="0" i="1" lang="en-US" sz="1200" spc="-1" strike="noStrike">
                <a:solidFill>
                  <a:srgbClr val="000000"/>
                </a:solidFill>
                <a:latin typeface="+mn-lt"/>
                <a:ea typeface="+mn-ea"/>
              </a:rPr>
              <a:t>d</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g</a:t>
            </a:r>
            <a:r>
              <a:rPr b="0" i="1" lang="en-US" sz="1200" spc="-1" strike="noStrike">
                <a:solidFill>
                  <a:srgbClr val="000000"/>
                </a:solidFill>
                <a:latin typeface="+mn-lt"/>
                <a:ea typeface="+mn-ea"/>
              </a:rPr>
              <a:t>i</a:t>
            </a:r>
            <a:r>
              <a:rPr b="0" i="1" lang="en-US" sz="1200" spc="-1" strike="noStrike">
                <a:solidFill>
                  <a:srgbClr val="000000"/>
                </a:solidFill>
                <a:latin typeface="+mn-lt"/>
                <a:ea typeface="+mn-ea"/>
              </a:rPr>
              <a:t>s</a:t>
            </a:r>
            <a:r>
              <a:rPr b="0" i="1" lang="en-US" sz="1200" spc="-1" strike="noStrike">
                <a:solidFill>
                  <a:srgbClr val="000000"/>
                </a:solidFill>
                <a:latin typeface="+mn-lt"/>
                <a:ea typeface="+mn-ea"/>
              </a:rPr>
              <a:t>t</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 </a:t>
            </a:r>
            <a:r>
              <a:rPr b="0" i="1" lang="en-US" sz="1200" spc="-1" strike="noStrike">
                <a:solidFill>
                  <a:srgbClr val="000000"/>
                </a:solidFill>
                <a:latin typeface="+mn-lt"/>
                <a:ea typeface="+mn-ea"/>
              </a:rPr>
              <a:t>A</a:t>
            </a:r>
            <a:r>
              <a:rPr b="0" i="1" lang="en-US" sz="1200" spc="-1" strike="noStrike">
                <a:solidFill>
                  <a:srgbClr val="000000"/>
                </a:solidFill>
                <a:latin typeface="+mn-lt"/>
                <a:ea typeface="+mn-ea"/>
              </a:rPr>
              <a:t>.</a:t>
            </a:r>
            <a:r>
              <a:rPr b="0" i="1" lang="en-US" sz="1200" spc="-1" strike="noStrike">
                <a:solidFill>
                  <a:srgbClr val="000000"/>
                </a:solidFill>
                <a:latin typeface="+mn-lt"/>
                <a:ea typeface="+mn-ea"/>
              </a:rPr>
              <a:t> </a:t>
            </a:r>
            <a:r>
              <a:rPr b="0" i="1" lang="en-US" sz="1200" spc="-1" strike="noStrike">
                <a:solidFill>
                  <a:srgbClr val="000000"/>
                </a:solidFill>
                <a:latin typeface="+mn-lt"/>
                <a:ea typeface="+mn-ea"/>
              </a:rPr>
              <a:t>D</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c</a:t>
            </a:r>
            <a:r>
              <a:rPr b="0" i="1" lang="en-US" sz="1200" spc="-1" strike="noStrike">
                <a:solidFill>
                  <a:srgbClr val="000000"/>
                </a:solidFill>
                <a:latin typeface="+mn-lt"/>
                <a:ea typeface="+mn-ea"/>
              </a:rPr>
              <a:t>o</a:t>
            </a:r>
            <a:r>
              <a:rPr b="0" i="1" lang="en-US" sz="1200" spc="-1" strike="noStrike">
                <a:solidFill>
                  <a:srgbClr val="000000"/>
                </a:solidFill>
                <a:latin typeface="+mn-lt"/>
                <a:ea typeface="+mn-ea"/>
              </a:rPr>
              <a:t>d</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 </a:t>
            </a:r>
            <a:r>
              <a:rPr b="0" i="1" lang="en-US" sz="1200" spc="-1" strike="noStrike">
                <a:solidFill>
                  <a:srgbClr val="000000"/>
                </a:solidFill>
                <a:latin typeface="+mn-lt"/>
                <a:ea typeface="+mn-ea"/>
              </a:rPr>
              <a:t>A</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d</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g</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p</a:t>
            </a:r>
            <a:r>
              <a:rPr b="0" lang="en-US" sz="1200" spc="-1" strike="noStrike">
                <a:solidFill>
                  <a:srgbClr val="000000"/>
                </a:solidFill>
                <a:latin typeface="+mn-lt"/>
                <a:ea typeface="+mn-ea"/>
              </a:rPr>
              <a:t>p</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p</a:t>
            </a:r>
            <a:r>
              <a:rPr b="0" lang="en-US" sz="1200" spc="-1" strike="noStrike">
                <a:solidFill>
                  <a:srgbClr val="000000"/>
                </a:solidFill>
                <a:latin typeface="+mn-lt"/>
                <a:ea typeface="+mn-ea"/>
              </a:rPr>
              <a:t>r</a:t>
            </a:r>
            <a:r>
              <a:rPr b="0" lang="en-US" sz="1200" spc="-1" strike="noStrike">
                <a:solidFill>
                  <a:srgbClr val="000000"/>
                </a:solidFill>
                <a:latin typeface="+mn-lt"/>
                <a:ea typeface="+mn-ea"/>
              </a:rPr>
              <a:t>i</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u</a:t>
            </a:r>
            <a:r>
              <a:rPr b="0" lang="en-US" sz="1200" spc="-1" strike="noStrike">
                <a:solidFill>
                  <a:srgbClr val="000000"/>
                </a:solidFill>
                <a:latin typeface="+mn-lt"/>
                <a:ea typeface="+mn-ea"/>
              </a:rPr>
              <a:t>r</a:t>
            </a:r>
            <a:r>
              <a:rPr b="0" lang="en-US" sz="1200" spc="-1" strike="noStrike">
                <a:solidFill>
                  <a:srgbClr val="000000"/>
                </a:solidFill>
                <a:latin typeface="+mn-lt"/>
                <a:ea typeface="+mn-ea"/>
              </a:rPr>
              <a:t>n</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d</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p</a:t>
            </a:r>
            <a:r>
              <a:rPr b="0" lang="en-US" sz="1200" spc="-1" strike="noStrike">
                <a:solidFill>
                  <a:srgbClr val="000000"/>
                </a:solidFill>
                <a:latin typeface="+mn-lt"/>
                <a:ea typeface="+mn-ea"/>
              </a:rPr>
              <a:t>l</a:t>
            </a:r>
            <a:r>
              <a:rPr b="0" lang="en-US" sz="1200" spc="-1" strike="noStrike">
                <a:solidFill>
                  <a:srgbClr val="000000"/>
                </a:solidFill>
                <a:latin typeface="+mn-lt"/>
                <a:ea typeface="+mn-ea"/>
              </a:rPr>
              <a:t>a</a:t>
            </a:r>
            <a:r>
              <a:rPr b="0" lang="en-US" sz="1200" spc="-1" strike="noStrike">
                <a:solidFill>
                  <a:srgbClr val="000000"/>
                </a:solidFill>
                <a:latin typeface="+mn-lt"/>
                <a:ea typeface="+mn-ea"/>
              </a:rPr>
              <a:t>y</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C</a:t>
            </a:r>
            <a:r>
              <a:rPr b="0" i="1" lang="en-US" sz="1200" spc="-1" strike="noStrike">
                <a:solidFill>
                  <a:srgbClr val="000000"/>
                </a:solidFill>
                <a:latin typeface="+mn-lt"/>
                <a:ea typeface="+mn-ea"/>
              </a:rPr>
              <a:t>o</a:t>
            </a:r>
            <a:r>
              <a:rPr b="0" i="1" lang="en-US" sz="1200" spc="-1" strike="noStrike">
                <a:solidFill>
                  <a:srgbClr val="000000"/>
                </a:solidFill>
                <a:latin typeface="+mn-lt"/>
                <a:ea typeface="+mn-ea"/>
              </a:rPr>
              <a:t>d</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 </a:t>
            </a:r>
            <a:r>
              <a:rPr b="0" i="1" lang="en-US" sz="1200" spc="-1" strike="noStrike">
                <a:solidFill>
                  <a:srgbClr val="000000"/>
                </a:solidFill>
                <a:latin typeface="+mn-lt"/>
                <a:ea typeface="+mn-ea"/>
              </a:rPr>
              <a:t>c</a:t>
            </a:r>
            <a:r>
              <a:rPr b="0" i="1" lang="en-US" sz="1200" spc="-1" strike="noStrike">
                <a:solidFill>
                  <a:srgbClr val="000000"/>
                </a:solidFill>
                <a:latin typeface="+mn-lt"/>
                <a:ea typeface="+mn-ea"/>
              </a:rPr>
              <a:t>o</a:t>
            </a:r>
            <a:r>
              <a:rPr b="0" i="1" lang="en-US" sz="1200" spc="-1" strike="noStrike">
                <a:solidFill>
                  <a:srgbClr val="000000"/>
                </a:solidFill>
                <a:latin typeface="+mn-lt"/>
                <a:ea typeface="+mn-ea"/>
              </a:rPr>
              <a:t>n</a:t>
            </a:r>
            <a:r>
              <a:rPr b="0" i="1" lang="en-US" sz="1200" spc="-1" strike="noStrike">
                <a:solidFill>
                  <a:srgbClr val="000000"/>
                </a:solidFill>
                <a:latin typeface="+mn-lt"/>
                <a:ea typeface="+mn-ea"/>
              </a:rPr>
              <a:t>v</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t</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 </a:t>
            </a:r>
            <a:r>
              <a:rPr b="0" i="1" lang="en-US" sz="1200" spc="-1" strike="noStrike">
                <a:solidFill>
                  <a:srgbClr val="000000"/>
                </a:solidFill>
                <a:latin typeface="+mn-lt"/>
                <a:ea typeface="+mn-ea"/>
              </a:rPr>
              <a:t>A</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d</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b</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p</a:t>
            </a:r>
            <a:r>
              <a:rPr b="0" lang="en-US" sz="1200" spc="-1" strike="noStrike">
                <a:solidFill>
                  <a:srgbClr val="000000"/>
                </a:solidFill>
                <a:latin typeface="+mn-lt"/>
                <a:ea typeface="+mn-ea"/>
              </a:rPr>
              <a:t>p</a:t>
            </a:r>
            <a:r>
              <a:rPr b="0" lang="en-US" sz="1200" spc="-1" strike="noStrike">
                <a:solidFill>
                  <a:srgbClr val="000000"/>
                </a:solidFill>
                <a:latin typeface="+mn-lt"/>
                <a:ea typeface="+mn-ea"/>
              </a:rPr>
              <a:t>l</a:t>
            </a:r>
            <a:r>
              <a:rPr b="0" lang="en-US" sz="1200" spc="-1" strike="noStrike">
                <a:solidFill>
                  <a:srgbClr val="000000"/>
                </a:solidFill>
                <a:latin typeface="+mn-lt"/>
                <a:ea typeface="+mn-ea"/>
              </a:rPr>
              <a:t>i</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A</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C</a:t>
            </a:r>
            <a:r>
              <a:rPr b="0" i="1" lang="en-US" sz="1200" spc="-1" strike="noStrike">
                <a:solidFill>
                  <a:srgbClr val="000000"/>
                </a:solidFill>
                <a:latin typeface="+mn-lt"/>
                <a:ea typeface="+mn-ea"/>
              </a:rPr>
              <a:t>o</a:t>
            </a:r>
            <a:r>
              <a:rPr b="0" i="1" lang="en-US" sz="1200" spc="-1" strike="noStrike">
                <a:solidFill>
                  <a:srgbClr val="000000"/>
                </a:solidFill>
                <a:latin typeface="+mn-lt"/>
                <a:ea typeface="+mn-ea"/>
              </a:rPr>
              <a:t>m</a:t>
            </a:r>
            <a:r>
              <a:rPr b="0" i="1" lang="en-US" sz="1200" spc="-1" strike="noStrike">
                <a:solidFill>
                  <a:srgbClr val="000000"/>
                </a:solidFill>
                <a:latin typeface="+mn-lt"/>
                <a:ea typeface="+mn-ea"/>
              </a:rPr>
              <a:t>p</a:t>
            </a:r>
            <a:r>
              <a:rPr b="0" i="1" lang="en-US" sz="1200" spc="-1" strike="noStrike">
                <a:solidFill>
                  <a:srgbClr val="000000"/>
                </a:solidFill>
                <a:latin typeface="+mn-lt"/>
                <a:ea typeface="+mn-ea"/>
              </a:rPr>
              <a:t>a</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a</a:t>
            </a:r>
            <a:r>
              <a:rPr b="0" i="1" lang="en-US" sz="1200" spc="-1" strike="noStrike">
                <a:solidFill>
                  <a:srgbClr val="000000"/>
                </a:solidFill>
                <a:latin typeface="+mn-lt"/>
                <a:ea typeface="+mn-ea"/>
              </a:rPr>
              <a:t>t</a:t>
            </a:r>
            <a:r>
              <a:rPr b="0" i="1" lang="en-US" sz="1200" spc="-1" strike="noStrike">
                <a:solidFill>
                  <a:srgbClr val="000000"/>
                </a:solidFill>
                <a:latin typeface="+mn-lt"/>
                <a:ea typeface="+mn-ea"/>
              </a:rPr>
              <a:t>o</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p</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c</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s</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e</a:t>
            </a:r>
            <a:r>
              <a:rPr b="0" lang="en-US" sz="1200" spc="-1" strike="noStrike">
                <a:solidFill>
                  <a:srgbClr val="000000"/>
                </a:solidFill>
                <a:latin typeface="+mn-lt"/>
                <a:ea typeface="+mn-ea"/>
              </a:rPr>
              <a:t>c</a:t>
            </a:r>
            <a:r>
              <a:rPr b="0" lang="en-US" sz="1200" spc="-1" strike="noStrike">
                <a:solidFill>
                  <a:srgbClr val="000000"/>
                </a:solidFill>
                <a:latin typeface="+mn-lt"/>
                <a:ea typeface="+mn-ea"/>
              </a:rPr>
              <a:t>k</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o</a:t>
            </a:r>
            <a:r>
              <a:rPr b="0" lang="en-US" sz="1200" spc="-1" strike="noStrike">
                <a:solidFill>
                  <a:srgbClr val="000000"/>
                </a:solidFill>
                <a:latin typeface="+mn-lt"/>
                <a:ea typeface="+mn-ea"/>
              </a:rPr>
              <a:t>p</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d</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c</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e</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s</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d</a:t>
            </a:r>
            <a:r>
              <a:rPr b="0" lang="en-US" sz="1200" spc="-1" strike="noStrike">
                <a:solidFill>
                  <a:srgbClr val="000000"/>
                </a:solidFill>
                <a:latin typeface="+mn-lt"/>
                <a:ea typeface="+mn-ea"/>
              </a:rPr>
              <a:t>u</a:t>
            </a:r>
            <a:r>
              <a:rPr b="0" lang="en-US" sz="1200" spc="-1" strike="noStrike">
                <a:solidFill>
                  <a:srgbClr val="000000"/>
                </a:solidFill>
                <a:latin typeface="+mn-lt"/>
                <a:ea typeface="+mn-ea"/>
              </a:rPr>
              <a:t>c</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l</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l</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g</a:t>
            </a:r>
            <a:r>
              <a:rPr b="0" lang="en-US" sz="1200" spc="-1" strike="noStrike">
                <a:solidFill>
                  <a:srgbClr val="000000"/>
                </a:solidFill>
                <a:latin typeface="+mn-lt"/>
                <a:ea typeface="+mn-ea"/>
              </a:rPr>
              <a:t>o</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C</a:t>
            </a:r>
            <a:r>
              <a:rPr b="0" i="1" lang="en-US" sz="1200" spc="-1" strike="noStrike">
                <a:solidFill>
                  <a:srgbClr val="000000"/>
                </a:solidFill>
                <a:latin typeface="+mn-lt"/>
                <a:ea typeface="+mn-ea"/>
              </a:rPr>
              <a:t>o</a:t>
            </a:r>
            <a:r>
              <a:rPr b="0" i="1" lang="en-US" sz="1200" spc="-1" strike="noStrike">
                <a:solidFill>
                  <a:srgbClr val="000000"/>
                </a:solidFill>
                <a:latin typeface="+mn-lt"/>
                <a:ea typeface="+mn-ea"/>
              </a:rPr>
              <a:t>u</a:t>
            </a:r>
            <a:r>
              <a:rPr b="0" i="1" lang="en-US" sz="1200" spc="-1" strike="noStrike">
                <a:solidFill>
                  <a:srgbClr val="000000"/>
                </a:solidFill>
                <a:latin typeface="+mn-lt"/>
                <a:ea typeface="+mn-ea"/>
              </a:rPr>
              <a:t>n</a:t>
            </a:r>
            <a:r>
              <a:rPr b="0" i="1" lang="en-US" sz="1200" spc="-1" strike="noStrike">
                <a:solidFill>
                  <a:srgbClr val="000000"/>
                </a:solidFill>
                <a:latin typeface="+mn-lt"/>
                <a:ea typeface="+mn-ea"/>
              </a:rPr>
              <a:t>t</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d</a:t>
            </a:r>
            <a:r>
              <a:rPr b="0" lang="en-US" sz="1200" spc="-1" strike="noStrike">
                <a:solidFill>
                  <a:srgbClr val="000000"/>
                </a:solidFill>
                <a:latin typeface="+mn-lt"/>
                <a:ea typeface="+mn-ea"/>
              </a:rPr>
              <a:t>v</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c</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u</a:t>
            </a:r>
            <a:r>
              <a:rPr b="0" lang="en-US" sz="1200" spc="-1" strike="noStrike">
                <a:solidFill>
                  <a:srgbClr val="000000"/>
                </a:solidFill>
                <a:latin typeface="+mn-lt"/>
                <a:ea typeface="+mn-ea"/>
              </a:rPr>
              <a:t>s</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m</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d</a:t>
            </a:r>
            <a:r>
              <a:rPr b="0" lang="en-US" sz="1200" spc="-1" strike="noStrike">
                <a:solidFill>
                  <a:srgbClr val="000000"/>
                </a:solidFill>
                <a:latin typeface="+mn-lt"/>
                <a:ea typeface="+mn-ea"/>
              </a:rPr>
              <a:t>u</a:t>
            </a:r>
            <a:r>
              <a:rPr b="0" lang="en-US" sz="1200" spc="-1" strike="noStrike">
                <a:solidFill>
                  <a:srgbClr val="000000"/>
                </a:solidFill>
                <a:latin typeface="+mn-lt"/>
                <a:ea typeface="+mn-ea"/>
              </a:rPr>
              <a:t>r</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i</a:t>
            </a:r>
            <a:r>
              <a:rPr b="0" lang="en-US" sz="1200" spc="-1" strike="noStrike">
                <a:solidFill>
                  <a:srgbClr val="000000"/>
                </a:solidFill>
                <a:latin typeface="+mn-lt"/>
                <a:ea typeface="+mn-ea"/>
              </a:rPr>
              <a:t>l</a:t>
            </a:r>
            <a:r>
              <a:rPr b="0" lang="en-US" sz="1200" spc="-1" strike="noStrike">
                <a:solidFill>
                  <a:srgbClr val="000000"/>
                </a:solidFill>
                <a:latin typeface="+mn-lt"/>
                <a:ea typeface="+mn-ea"/>
              </a:rPr>
              <a:t>l</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p</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s</a:t>
            </a:r>
            <a:r>
              <a:rPr b="0" lang="en-US" sz="1200" spc="-1" strike="noStrike">
                <a:solidFill>
                  <a:srgbClr val="000000"/>
                </a:solidFill>
                <a:latin typeface="+mn-lt"/>
                <a:ea typeface="+mn-ea"/>
              </a:rPr>
              <a:t>f</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B</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A</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m</a:t>
            </a:r>
            <a:r>
              <a:rPr b="0" lang="en-US" sz="1200" spc="-1" strike="noStrike">
                <a:solidFill>
                  <a:srgbClr val="000000"/>
                </a:solidFill>
                <a:latin typeface="+mn-lt"/>
                <a:ea typeface="+mn-ea"/>
              </a:rPr>
              <a:t>a</a:t>
            </a:r>
            <a:r>
              <a:rPr b="0" lang="en-US" sz="1200" spc="-1" strike="noStrike">
                <a:solidFill>
                  <a:srgbClr val="000000"/>
                </a:solidFill>
                <a:latin typeface="+mn-lt"/>
                <a:ea typeface="+mn-ea"/>
              </a:rPr>
              <a:t>x</a:t>
            </a:r>
            <a:r>
              <a:rPr b="0" lang="en-US" sz="1200" spc="-1" strike="noStrike">
                <a:solidFill>
                  <a:srgbClr val="000000"/>
                </a:solidFill>
                <a:latin typeface="+mn-lt"/>
                <a:ea typeface="+mn-ea"/>
              </a:rPr>
              <a:t>i</a:t>
            </a:r>
            <a:r>
              <a:rPr b="0" lang="en-US" sz="1200" spc="-1" strike="noStrike">
                <a:solidFill>
                  <a:srgbClr val="000000"/>
                </a:solidFill>
                <a:latin typeface="+mn-lt"/>
                <a:ea typeface="+mn-ea"/>
              </a:rPr>
              <a:t>m</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a</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5</a:t>
            </a:r>
            <a:r>
              <a:rPr b="0" lang="en-US" sz="1200" spc="-1" strike="noStrike">
                <a:solidFill>
                  <a:srgbClr val="000000"/>
                </a:solidFill>
                <a:latin typeface="+mn-lt"/>
                <a:ea typeface="+mn-ea"/>
              </a:rPr>
              <a:t>0</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W</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5</a:t>
            </a:r>
            <a:r>
              <a:rPr b="0" lang="en-US" sz="1200" spc="-1" strike="noStrike">
                <a:solidFill>
                  <a:srgbClr val="000000"/>
                </a:solidFill>
                <a:latin typeface="+mn-lt"/>
                <a:ea typeface="+mn-ea"/>
              </a:rPr>
              <a:t>0</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A</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B</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g</a:t>
            </a:r>
            <a:r>
              <a:rPr b="0" lang="en-US" sz="1200" spc="-1" strike="noStrike">
                <a:solidFill>
                  <a:srgbClr val="000000"/>
                </a:solidFill>
                <a:latin typeface="+mn-lt"/>
                <a:ea typeface="+mn-ea"/>
              </a:rPr>
              <a:t>o</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I</a:t>
            </a:r>
            <a:r>
              <a:rPr b="0" lang="en-US" sz="1200" spc="-1" strike="noStrike">
                <a:solidFill>
                  <a:srgbClr val="000000"/>
                </a:solidFill>
                <a:latin typeface="+mn-lt"/>
                <a:ea typeface="+mn-ea"/>
              </a:rPr>
              <a:t>G</a:t>
            </a:r>
            <a:r>
              <a:rPr b="0" lang="en-US" sz="1200" spc="-1" strike="noStrike">
                <a:solidFill>
                  <a:srgbClr val="000000"/>
                </a:solidFill>
                <a:latin typeface="+mn-lt"/>
                <a:ea typeface="+mn-ea"/>
              </a:rPr>
              <a:t>H</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r>
              <a:rPr b="0" lang="en-US" sz="1200" spc="-1" strike="noStrike">
                <a:solidFill>
                  <a:srgbClr val="000000"/>
                </a:solidFill>
                <a:latin typeface="+mn-lt"/>
                <a:ea typeface="+mn-ea"/>
              </a:rPr>
              <a:t>i</a:t>
            </a:r>
            <a:r>
              <a:rPr b="0" lang="en-US" sz="1200" spc="-1" strike="noStrike">
                <a:solidFill>
                  <a:srgbClr val="000000"/>
                </a:solidFill>
                <a:latin typeface="+mn-lt"/>
                <a:ea typeface="+mn-ea"/>
              </a:rPr>
              <a:t>c</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u</a:t>
            </a:r>
            <a:r>
              <a:rPr b="0" lang="en-US" sz="1200" spc="-1" strike="noStrike">
                <a:solidFill>
                  <a:srgbClr val="000000"/>
                </a:solidFill>
                <a:latin typeface="+mn-lt"/>
                <a:ea typeface="+mn-ea"/>
              </a:rPr>
              <a:t>l</a:t>
            </a:r>
            <a:r>
              <a:rPr b="0" lang="en-US" sz="1200" spc="-1" strike="noStrike">
                <a:solidFill>
                  <a:srgbClr val="000000"/>
                </a:solidFill>
                <a:latin typeface="+mn-lt"/>
                <a:ea typeface="+mn-ea"/>
              </a:rPr>
              <a:t>l</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I</a:t>
            </a:r>
            <a:r>
              <a:rPr b="0" lang="en-US" sz="1200" spc="-1" strike="noStrike">
                <a:solidFill>
                  <a:srgbClr val="000000"/>
                </a:solidFill>
                <a:latin typeface="+mn-lt"/>
                <a:ea typeface="+mn-ea"/>
              </a:rPr>
              <a:t>G</a:t>
            </a:r>
            <a:r>
              <a:rPr b="0" lang="en-US" sz="1200" spc="-1" strike="noStrike">
                <a:solidFill>
                  <a:srgbClr val="000000"/>
                </a:solidFill>
                <a:latin typeface="+mn-lt"/>
                <a:ea typeface="+mn-ea"/>
              </a:rPr>
              <a:t>H</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a</a:t>
            </a:r>
            <a:r>
              <a:rPr b="0" lang="en-US" sz="1200" spc="-1" strike="noStrike">
                <a:solidFill>
                  <a:srgbClr val="000000"/>
                </a:solidFill>
                <a:latin typeface="+mn-lt"/>
                <a:ea typeface="+mn-ea"/>
              </a:rPr>
              <a:t>u</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v</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e</a:t>
            </a:r>
            <a:r>
              <a:rPr b="0" lang="en-US" sz="1200" spc="-1" strike="noStrike">
                <a:solidFill>
                  <a:srgbClr val="000000"/>
                </a:solidFill>
                <a:latin typeface="+mn-lt"/>
                <a:ea typeface="+mn-ea"/>
              </a:rPr>
              <a:t>c</a:t>
            </a:r>
            <a:r>
              <a:rPr b="0" lang="en-US" sz="1200" spc="-1" strike="noStrike">
                <a:solidFill>
                  <a:srgbClr val="000000"/>
                </a:solidFill>
                <a:latin typeface="+mn-lt"/>
                <a:ea typeface="+mn-ea"/>
              </a:rPr>
              <a:t>k</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o</a:t>
            </a:r>
            <a:r>
              <a:rPr b="0" lang="en-US" sz="1200" spc="-1" strike="noStrike">
                <a:solidFill>
                  <a:srgbClr val="000000"/>
                </a:solidFill>
                <a:latin typeface="+mn-lt"/>
                <a:ea typeface="+mn-ea"/>
              </a:rPr>
              <a:t>p</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l</a:t>
            </a:r>
            <a:r>
              <a:rPr b="0" lang="en-US" sz="1200" spc="-1" strike="noStrike">
                <a:solidFill>
                  <a:srgbClr val="000000"/>
                </a:solidFill>
                <a:latin typeface="+mn-lt"/>
                <a:ea typeface="+mn-ea"/>
              </a:rPr>
              <a:t>o</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p</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l</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a</a:t>
            </a:r>
            <a:r>
              <a:rPr b="0" lang="en-US" sz="1200" spc="-1" strike="noStrike">
                <a:solidFill>
                  <a:srgbClr val="000000"/>
                </a:solidFill>
                <a:latin typeface="+mn-lt"/>
                <a:ea typeface="+mn-ea"/>
              </a:rPr>
              <a:t>m</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m</a:t>
            </a:r>
            <a:r>
              <a:rPr b="0" lang="en-US" sz="1200" spc="-1" strike="noStrike">
                <a:solidFill>
                  <a:srgbClr val="000000"/>
                </a:solidFill>
                <a:latin typeface="+mn-lt"/>
                <a:ea typeface="+mn-ea"/>
              </a:rPr>
              <a:t>e</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I</a:t>
            </a:r>
            <a:r>
              <a:rPr b="0" lang="en-US" sz="1200" spc="-1" strike="noStrike">
                <a:solidFill>
                  <a:srgbClr val="000000"/>
                </a:solidFill>
                <a:latin typeface="+mn-lt"/>
                <a:ea typeface="+mn-ea"/>
              </a:rPr>
              <a:t>G</a:t>
            </a:r>
            <a:r>
              <a:rPr b="0" lang="en-US" sz="1200" spc="-1" strike="noStrike">
                <a:solidFill>
                  <a:srgbClr val="000000"/>
                </a:solidFill>
                <a:latin typeface="+mn-lt"/>
                <a:ea typeface="+mn-ea"/>
              </a:rPr>
              <a:t>H</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v</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y</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w</a:t>
            </a:r>
            <a:r>
              <a:rPr b="0" lang="en-US" sz="1200" spc="-1" strike="noStrike">
                <a:solidFill>
                  <a:srgbClr val="000000"/>
                </a:solidFill>
                <a:latin typeface="+mn-lt"/>
                <a:ea typeface="+mn-ea"/>
              </a:rPr>
              <a:t>h</a:t>
            </a:r>
            <a:r>
              <a:rPr b="0" lang="en-US" sz="1200" spc="-1" strike="noStrike">
                <a:solidFill>
                  <a:srgbClr val="000000"/>
                </a:solidFill>
                <a:latin typeface="+mn-lt"/>
                <a:ea typeface="+mn-ea"/>
              </a:rPr>
              <a:t>i</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 </a:t>
            </a:r>
            <a:r>
              <a:rPr b="0" lang="en-US" sz="1200" spc="-1" strike="noStrike">
                <a:solidFill>
                  <a:srgbClr val="000000"/>
                </a:solidFill>
                <a:latin typeface="+mn-lt"/>
                <a:ea typeface="+mn-ea"/>
              </a:rPr>
              <a:t>m</a:t>
            </a:r>
            <a:r>
              <a:rPr b="0" lang="en-US" sz="1200" spc="-1" strike="noStrike">
                <a:solidFill>
                  <a:srgbClr val="000000"/>
                </a:solidFill>
                <a:latin typeface="+mn-lt"/>
                <a:ea typeface="+mn-ea"/>
              </a:rPr>
              <a:t>o</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e</a:t>
            </a:r>
            <a:r>
              <a:rPr b="0" lang="en-US" sz="1200" spc="-1" strike="noStrike">
                <a:solidFill>
                  <a:srgbClr val="000000"/>
                </a:solidFill>
                <a:latin typeface="+mn-lt"/>
                <a:ea typeface="+mn-ea"/>
              </a:rPr>
              <a:t>x</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e</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t</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l</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o</a:t>
            </a:r>
            <a:r>
              <a:rPr b="0" lang="en-US" sz="1200" spc="-1" strike="noStrike">
                <a:solidFill>
                  <a:srgbClr val="000000"/>
                </a:solidFill>
                <a:latin typeface="+mn-lt"/>
                <a:ea typeface="+mn-ea"/>
              </a:rPr>
              <a:t>p</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W</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p</a:t>
            </a:r>
            <a:r>
              <a:rPr b="0" lang="en-US" sz="1200" spc="-1" strike="noStrike">
                <a:solidFill>
                  <a:srgbClr val="000000"/>
                </a:solidFill>
                <a:latin typeface="+mn-lt"/>
                <a:ea typeface="+mn-ea"/>
              </a:rPr>
              <a:t>l</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e</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y</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l</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s</a:t>
            </a:r>
            <a:r>
              <a:rPr b="0" lang="en-US" sz="1200" spc="-1" strike="noStrike">
                <a:solidFill>
                  <a:srgbClr val="000000"/>
                </a:solidFill>
                <a:latin typeface="+mn-lt"/>
                <a:ea typeface="+mn-ea"/>
              </a:rPr>
              <a:t>u</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l</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z</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u</a:t>
            </a:r>
            <a:r>
              <a:rPr b="0" lang="en-US" sz="1200" spc="-1" strike="noStrike">
                <a:solidFill>
                  <a:srgbClr val="000000"/>
                </a:solidFill>
                <a:latin typeface="+mn-lt"/>
                <a:ea typeface="+mn-ea"/>
              </a:rPr>
              <a:t>l</a:t>
            </a:r>
            <a:r>
              <a:rPr b="0" lang="en-US" sz="1200" spc="-1" strike="noStrike">
                <a:solidFill>
                  <a:srgbClr val="000000"/>
                </a:solidFill>
                <a:latin typeface="+mn-lt"/>
                <a:ea typeface="+mn-ea"/>
              </a:rPr>
              <a:t>t</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g</a:t>
            </a:r>
            <a:r>
              <a:rPr b="0" lang="en-US" sz="1200" spc="-1" strike="noStrike">
                <a:solidFill>
                  <a:srgbClr val="000000"/>
                </a:solidFill>
                <a:latin typeface="+mn-lt"/>
                <a:ea typeface="+mn-ea"/>
              </a:rPr>
              <a:t>o</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k</a:t>
            </a:r>
            <a:r>
              <a:rPr b="0" lang="en-US" sz="1200" spc="-1" strike="noStrike">
                <a:solidFill>
                  <a:srgbClr val="000000"/>
                </a:solidFill>
                <a:latin typeface="+mn-lt"/>
                <a:ea typeface="+mn-ea"/>
              </a:rPr>
              <a:t> </a:t>
            </a:r>
            <a:r>
              <a:rPr b="0" lang="en-US" sz="1200" spc="-1" strike="noStrike">
                <a:solidFill>
                  <a:srgbClr val="000000"/>
                </a:solidFill>
                <a:latin typeface="+mn-lt"/>
                <a:ea typeface="+mn-ea"/>
              </a:rPr>
              <a:t>L</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a</a:t>
            </a:r>
            <a:r>
              <a:rPr b="0" lang="en-US" sz="1200" spc="-1" strike="noStrike">
                <a:solidFill>
                  <a:srgbClr val="000000"/>
                </a:solidFill>
                <a:latin typeface="+mn-lt"/>
                <a:ea typeface="+mn-ea"/>
              </a:rPr>
              <a:t>u</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o</a:t>
            </a:r>
            <a:r>
              <a:rPr b="0" lang="en-US" sz="1200" spc="-1" strike="noStrike">
                <a:solidFill>
                  <a:srgbClr val="000000"/>
                </a:solidFill>
                <a:latin typeface="+mn-lt"/>
                <a:ea typeface="+mn-ea"/>
              </a:rPr>
              <a:t>p</a:t>
            </a:r>
            <a:r>
              <a:rPr b="0" lang="en-US" sz="1200" spc="-1" strike="noStrike">
                <a:solidFill>
                  <a:srgbClr val="000000"/>
                </a:solidFill>
                <a:latin typeface="+mn-lt"/>
                <a:ea typeface="+mn-ea"/>
              </a:rPr>
              <a:t>p</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v</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l</a:t>
            </a:r>
            <a:r>
              <a:rPr b="0" lang="en-US" sz="1200" spc="-1" strike="noStrike">
                <a:solidFill>
                  <a:srgbClr val="000000"/>
                </a:solidFill>
                <a:latin typeface="+mn-lt"/>
                <a:ea typeface="+mn-ea"/>
              </a:rPr>
              <a:t>o</a:t>
            </a:r>
            <a:r>
              <a:rPr b="0" lang="en-US" sz="1200" spc="-1" strike="noStrike">
                <a:solidFill>
                  <a:srgbClr val="000000"/>
                </a:solidFill>
                <a:latin typeface="+mn-lt"/>
                <a:ea typeface="+mn-ea"/>
              </a:rPr>
              <a:t>w</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e</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i</a:t>
            </a:r>
            <a:r>
              <a:rPr b="0" lang="en-US" sz="1200" spc="-1" strike="noStrike">
                <a:solidFill>
                  <a:srgbClr val="000000"/>
                </a:solidFill>
                <a:latin typeface="+mn-lt"/>
                <a:ea typeface="+mn-ea"/>
              </a:rPr>
              <a:t>l</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m</a:t>
            </a:r>
            <a:r>
              <a:rPr b="0" lang="en-US" sz="1200" spc="-1" strike="noStrike">
                <a:solidFill>
                  <a:srgbClr val="000000"/>
                </a:solidFill>
                <a:latin typeface="+mn-lt"/>
                <a:ea typeface="+mn-ea"/>
              </a:rPr>
              <a:t>a</a:t>
            </a:r>
            <a:r>
              <a:rPr b="0" lang="en-US" sz="1200" spc="-1" strike="noStrike">
                <a:solidFill>
                  <a:srgbClr val="000000"/>
                </a:solidFill>
                <a:latin typeface="+mn-lt"/>
                <a:ea typeface="+mn-ea"/>
              </a:rPr>
              <a:t>x</a:t>
            </a:r>
            <a:r>
              <a:rPr b="0" lang="en-US" sz="1200" spc="-1" strike="noStrike">
                <a:solidFill>
                  <a:srgbClr val="000000"/>
                </a:solidFill>
                <a:latin typeface="+mn-lt"/>
                <a:ea typeface="+mn-ea"/>
              </a:rPr>
              <a:t>i</a:t>
            </a:r>
            <a:r>
              <a:rPr b="0" lang="en-US" sz="1200" spc="-1" strike="noStrike">
                <a:solidFill>
                  <a:srgbClr val="000000"/>
                </a:solidFill>
                <a:latin typeface="+mn-lt"/>
                <a:ea typeface="+mn-ea"/>
              </a:rPr>
              <a:t>m</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s</a:t>
            </a:r>
            <a:r>
              <a:rPr b="0" lang="en-US" sz="1200" spc="-1" strike="noStrike">
                <a:solidFill>
                  <a:srgbClr val="000000"/>
                </a:solidFill>
                <a:latin typeface="+mn-lt"/>
                <a:ea typeface="+mn-ea"/>
              </a:rPr>
              <a:t>f</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endParaRPr b="0" lang="en-US" sz="1200" spc="-1" strike="noStrike">
              <a:latin typeface="Arial"/>
            </a:endParaRPr>
          </a:p>
          <a:p>
            <a:pPr marL="216000" indent="-216000">
              <a:lnSpc>
                <a:spcPct val="100000"/>
              </a:lnSpc>
            </a:pPr>
            <a:r>
              <a:rPr b="0" i="1" lang="en-US" sz="1200" spc="-1" strike="noStrike">
                <a:solidFill>
                  <a:srgbClr val="000000"/>
                </a:solidFill>
                <a:latin typeface="+mn-lt"/>
                <a:ea typeface="+mn-ea"/>
              </a:rPr>
              <a:t>A</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A</a:t>
            </a:r>
            <a:r>
              <a:rPr b="0" i="1" lang="en-US" sz="1200" spc="-1" strike="noStrike">
                <a:solidFill>
                  <a:srgbClr val="000000"/>
                </a:solidFill>
                <a:latin typeface="+mn-lt"/>
                <a:ea typeface="+mn-ea"/>
              </a:rPr>
              <a:t>d</a:t>
            </a:r>
            <a:r>
              <a:rPr b="0" i="1" lang="en-US" sz="1200" spc="-1" strike="noStrike">
                <a:solidFill>
                  <a:srgbClr val="000000"/>
                </a:solidFill>
                <a:latin typeface="+mn-lt"/>
                <a:ea typeface="+mn-ea"/>
              </a:rPr>
              <a:t>d</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B</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p</a:t>
            </a:r>
            <a:r>
              <a:rPr b="0" lang="en-US" sz="1200" spc="-1" strike="noStrike">
                <a:solidFill>
                  <a:srgbClr val="000000"/>
                </a:solidFill>
                <a:latin typeface="+mn-lt"/>
                <a:ea typeface="+mn-ea"/>
              </a:rPr>
              <a:t>u</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d</a:t>
            </a:r>
            <a:r>
              <a:rPr b="0" lang="en-US" sz="1200" spc="-1" strike="noStrike">
                <a:solidFill>
                  <a:srgbClr val="000000"/>
                </a:solidFill>
                <a:latin typeface="+mn-lt"/>
                <a:ea typeface="+mn-ea"/>
              </a:rPr>
              <a:t>d</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g</a:t>
            </a:r>
            <a:r>
              <a:rPr b="0" i="1" lang="en-US" sz="1200" spc="-1" strike="noStrike">
                <a:solidFill>
                  <a:srgbClr val="000000"/>
                </a:solidFill>
                <a:latin typeface="+mn-lt"/>
                <a:ea typeface="+mn-ea"/>
              </a:rPr>
              <a:t>i</a:t>
            </a:r>
            <a:r>
              <a:rPr b="0" i="1" lang="en-US" sz="1200" spc="-1" strike="noStrike">
                <a:solidFill>
                  <a:srgbClr val="000000"/>
                </a:solidFill>
                <a:latin typeface="+mn-lt"/>
                <a:ea typeface="+mn-ea"/>
              </a:rPr>
              <a:t>s</a:t>
            </a:r>
            <a:r>
              <a:rPr b="0" i="1" lang="en-US" sz="1200" spc="-1" strike="noStrike">
                <a:solidFill>
                  <a:srgbClr val="000000"/>
                </a:solidFill>
                <a:latin typeface="+mn-lt"/>
                <a:ea typeface="+mn-ea"/>
              </a:rPr>
              <a:t>t</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 </a:t>
            </a:r>
            <a:r>
              <a:rPr b="0" i="1" lang="en-US" sz="1200" spc="-1" strike="noStrike">
                <a:solidFill>
                  <a:srgbClr val="000000"/>
                </a:solidFill>
                <a:latin typeface="+mn-lt"/>
                <a:ea typeface="+mn-ea"/>
              </a:rPr>
              <a:t>B</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n</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b</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u</a:t>
            </a:r>
            <a:r>
              <a:rPr b="0" lang="en-US" sz="1200" spc="-1" strike="noStrike">
                <a:solidFill>
                  <a:srgbClr val="000000"/>
                </a:solidFill>
                <a:latin typeface="+mn-lt"/>
                <a:ea typeface="+mn-ea"/>
              </a:rPr>
              <a:t>p</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g</a:t>
            </a:r>
            <a:r>
              <a:rPr b="0" lang="en-US" sz="1200" spc="-1" strike="noStrike">
                <a:solidFill>
                  <a:srgbClr val="000000"/>
                </a:solidFill>
                <a:latin typeface="+mn-lt"/>
                <a:ea typeface="+mn-ea"/>
              </a:rPr>
              <a:t>h</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l</a:t>
            </a:r>
            <a:r>
              <a:rPr b="0" lang="en-US" sz="1200" spc="-1" strike="noStrike">
                <a:solidFill>
                  <a:srgbClr val="000000"/>
                </a:solidFill>
                <a:latin typeface="+mn-lt"/>
                <a:ea typeface="+mn-ea"/>
              </a:rPr>
              <a:t>a</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i</a:t>
            </a:r>
            <a:r>
              <a:rPr b="0" lang="en-US" sz="1200" spc="-1" strike="noStrike">
                <a:solidFill>
                  <a:srgbClr val="000000"/>
                </a:solidFill>
                <a:latin typeface="+mn-lt"/>
                <a:ea typeface="+mn-ea"/>
              </a:rPr>
              <a:t>l</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d</a:t>
            </a:r>
            <a:r>
              <a:rPr b="0" lang="en-US" sz="1200" spc="-1" strike="noStrike">
                <a:solidFill>
                  <a:srgbClr val="000000"/>
                </a:solidFill>
                <a:latin typeface="+mn-lt"/>
                <a:ea typeface="+mn-ea"/>
              </a:rPr>
              <a:t>d</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d</a:t>
            </a:r>
            <a:r>
              <a:rPr b="0" lang="en-US" sz="1200" spc="-1" strike="noStrike">
                <a:solidFill>
                  <a:srgbClr val="000000"/>
                </a:solidFill>
                <a:latin typeface="+mn-lt"/>
                <a:ea typeface="+mn-ea"/>
              </a:rPr>
              <a:t>u</a:t>
            </a:r>
            <a:r>
              <a:rPr b="0" lang="en-US" sz="1200" spc="-1" strike="noStrike">
                <a:solidFill>
                  <a:srgbClr val="000000"/>
                </a:solidFill>
                <a:latin typeface="+mn-lt"/>
                <a:ea typeface="+mn-ea"/>
              </a:rPr>
              <a:t>c</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n</a:t>
            </a:r>
            <a:r>
              <a:rPr b="0" lang="en-US" sz="1200" spc="-1" strike="noStrike">
                <a:solidFill>
                  <a:srgbClr val="000000"/>
                </a:solidFill>
                <a:latin typeface="+mn-lt"/>
                <a:ea typeface="+mn-ea"/>
              </a:rPr>
              <a:t>e</a:t>
            </a:r>
            <a:r>
              <a:rPr b="0" lang="en-US" sz="1200" spc="-1" strike="noStrike">
                <a:solidFill>
                  <a:srgbClr val="000000"/>
                </a:solidFill>
                <a:latin typeface="+mn-lt"/>
                <a:ea typeface="+mn-ea"/>
              </a:rPr>
              <a:t>w</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u</a:t>
            </a:r>
            <a:r>
              <a:rPr b="0" lang="en-US" sz="1200" spc="-1" strike="noStrike">
                <a:solidFill>
                  <a:srgbClr val="000000"/>
                </a:solidFill>
                <a:latin typeface="+mn-lt"/>
                <a:ea typeface="+mn-ea"/>
              </a:rPr>
              <a:t>l</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g</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p</a:t>
            </a:r>
            <a:r>
              <a:rPr b="0" lang="en-US" sz="1200" spc="-1" strike="noStrike">
                <a:solidFill>
                  <a:srgbClr val="000000"/>
                </a:solidFill>
                <a:latin typeface="+mn-lt"/>
                <a:ea typeface="+mn-ea"/>
              </a:rPr>
              <a:t>l</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v</a:t>
            </a:r>
            <a:r>
              <a:rPr b="0" lang="en-US" sz="1200" spc="-1" strike="noStrike">
                <a:solidFill>
                  <a:srgbClr val="000000"/>
                </a:solidFill>
                <a:latin typeface="+mn-lt"/>
                <a:ea typeface="+mn-ea"/>
              </a:rPr>
              <a:t>i</a:t>
            </a:r>
            <a:r>
              <a:rPr b="0" lang="en-US" sz="1200" spc="-1" strike="noStrike">
                <a:solidFill>
                  <a:srgbClr val="000000"/>
                </a:solidFill>
                <a:latin typeface="+mn-lt"/>
                <a:ea typeface="+mn-ea"/>
              </a:rPr>
              <a:t>o</a:t>
            </a:r>
            <a:r>
              <a:rPr b="0" lang="en-US" sz="1200" spc="-1" strike="noStrike">
                <a:solidFill>
                  <a:srgbClr val="000000"/>
                </a:solidFill>
                <a:latin typeface="+mn-lt"/>
                <a:ea typeface="+mn-ea"/>
              </a:rPr>
              <a:t>u</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k</a:t>
            </a:r>
            <a:r>
              <a:rPr b="0" lang="en-US" sz="1200" spc="-1" strike="noStrike">
                <a:solidFill>
                  <a:srgbClr val="000000"/>
                </a:solidFill>
                <a:latin typeface="+mn-lt"/>
                <a:ea typeface="+mn-ea"/>
              </a:rPr>
              <a:t>e</a:t>
            </a:r>
            <a:r>
              <a:rPr b="0" lang="en-US" sz="1200" spc="-1" strike="noStrike">
                <a:solidFill>
                  <a:srgbClr val="000000"/>
                </a:solidFill>
                <a:latin typeface="+mn-lt"/>
                <a:ea typeface="+mn-ea"/>
              </a:rPr>
              <a:t>e</a:t>
            </a:r>
            <a:r>
              <a:rPr b="0" lang="en-US" sz="1200" spc="-1" strike="noStrike">
                <a:solidFill>
                  <a:srgbClr val="000000"/>
                </a:solidFill>
                <a:latin typeface="+mn-lt"/>
                <a:ea typeface="+mn-ea"/>
              </a:rPr>
              <a:t>p</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n</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 </a:t>
            </a:r>
            <a:r>
              <a:rPr b="0" lang="en-US" sz="1200" spc="-1" strike="noStrike">
                <a:solidFill>
                  <a:srgbClr val="000000"/>
                </a:solidFill>
                <a:latin typeface="+mn-lt"/>
                <a:ea typeface="+mn-ea"/>
              </a:rPr>
              <a:t>o</a:t>
            </a:r>
            <a:r>
              <a:rPr b="0" lang="en-US" sz="1200" spc="-1" strike="noStrike">
                <a:solidFill>
                  <a:srgbClr val="000000"/>
                </a:solidFill>
                <a:latin typeface="+mn-lt"/>
                <a:ea typeface="+mn-ea"/>
              </a:rPr>
              <a:t>f</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t</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d</a:t>
            </a:r>
            <a:r>
              <a:rPr b="0" lang="en-US" sz="1200" spc="-1" strike="noStrike">
                <a:solidFill>
                  <a:srgbClr val="000000"/>
                </a:solidFill>
                <a:latin typeface="+mn-lt"/>
                <a:ea typeface="+mn-ea"/>
              </a:rPr>
              <a:t>u</a:t>
            </a:r>
            <a:r>
              <a:rPr b="0" lang="en-US" sz="1200" spc="-1" strike="noStrike">
                <a:solidFill>
                  <a:srgbClr val="000000"/>
                </a:solidFill>
                <a:latin typeface="+mn-lt"/>
                <a:ea typeface="+mn-ea"/>
              </a:rPr>
              <a:t>r</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g</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g</a:t>
            </a:r>
            <a:r>
              <a:rPr b="0" lang="en-US" sz="1200" spc="-1" strike="noStrike">
                <a:solidFill>
                  <a:srgbClr val="000000"/>
                </a:solidFill>
                <a:latin typeface="+mn-lt"/>
                <a:ea typeface="+mn-ea"/>
              </a:rPr>
              <a:t>i</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u</a:t>
            </a:r>
            <a:r>
              <a:rPr b="0" lang="en-US" sz="1200" spc="-1" strike="noStrike">
                <a:solidFill>
                  <a:srgbClr val="000000"/>
                </a:solidFill>
                <a:latin typeface="+mn-lt"/>
                <a:ea typeface="+mn-ea"/>
              </a:rPr>
              <a:t>n</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u</a:t>
            </a:r>
            <a:r>
              <a:rPr b="0" lang="en-US" sz="1200" spc="-1" strike="noStrike">
                <a:solidFill>
                  <a:srgbClr val="000000"/>
                </a:solidFill>
                <a:latin typeface="+mn-lt"/>
                <a:ea typeface="+mn-ea"/>
              </a:rPr>
              <a:t>l</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i</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g</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 </a:t>
            </a:r>
            <a:r>
              <a:rPr b="0" lang="en-US" sz="1200" spc="-1" strike="noStrike">
                <a:solidFill>
                  <a:srgbClr val="000000"/>
                </a:solidFill>
                <a:latin typeface="+mn-lt"/>
                <a:ea typeface="+mn-ea"/>
              </a:rPr>
              <a:t>g</a:t>
            </a:r>
            <a:r>
              <a:rPr b="0" lang="en-US" sz="1200" spc="-1" strike="noStrike">
                <a:solidFill>
                  <a:srgbClr val="000000"/>
                </a:solidFill>
                <a:latin typeface="+mn-lt"/>
                <a:ea typeface="+mn-ea"/>
              </a:rPr>
              <a:t>o</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D</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c</a:t>
            </a:r>
            <a:r>
              <a:rPr b="0" i="1" lang="en-US" sz="1200" spc="-1" strike="noStrike">
                <a:solidFill>
                  <a:srgbClr val="000000"/>
                </a:solidFill>
                <a:latin typeface="+mn-lt"/>
                <a:ea typeface="+mn-ea"/>
              </a:rPr>
              <a:t>o</a:t>
            </a:r>
            <a:r>
              <a:rPr b="0" i="1" lang="en-US" sz="1200" spc="-1" strike="noStrike">
                <a:solidFill>
                  <a:srgbClr val="000000"/>
                </a:solidFill>
                <a:latin typeface="+mn-lt"/>
                <a:ea typeface="+mn-ea"/>
              </a:rPr>
              <a:t>d</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 </a:t>
            </a:r>
            <a:r>
              <a:rPr b="0" i="1" lang="en-US" sz="1200" spc="-1" strike="noStrike">
                <a:solidFill>
                  <a:srgbClr val="000000"/>
                </a:solidFill>
                <a:latin typeface="+mn-lt"/>
                <a:ea typeface="+mn-ea"/>
              </a:rPr>
              <a:t>B</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w</a:t>
            </a:r>
            <a:r>
              <a:rPr b="0" lang="en-US" sz="1200" spc="-1" strike="noStrike">
                <a:solidFill>
                  <a:srgbClr val="000000"/>
                </a:solidFill>
                <a:latin typeface="+mn-lt"/>
                <a:ea typeface="+mn-ea"/>
              </a:rPr>
              <a:t>h</a:t>
            </a:r>
            <a:r>
              <a:rPr b="0" lang="en-US" sz="1200" spc="-1" strike="noStrike">
                <a:solidFill>
                  <a:srgbClr val="000000"/>
                </a:solidFill>
                <a:latin typeface="+mn-lt"/>
                <a:ea typeface="+mn-ea"/>
              </a:rPr>
              <a:t>i</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 </a:t>
            </a:r>
            <a:r>
              <a:rPr b="0" lang="en-US" sz="1200" spc="-1" strike="noStrike">
                <a:solidFill>
                  <a:srgbClr val="000000"/>
                </a:solidFill>
                <a:latin typeface="+mn-lt"/>
                <a:ea typeface="+mn-ea"/>
              </a:rPr>
              <a:t>d</a:t>
            </a:r>
            <a:r>
              <a:rPr b="0" lang="en-US" sz="1200" spc="-1" strike="noStrike">
                <a:solidFill>
                  <a:srgbClr val="000000"/>
                </a:solidFill>
                <a:latin typeface="+mn-lt"/>
                <a:ea typeface="+mn-ea"/>
              </a:rPr>
              <a:t>e</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c</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w</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R</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g</a:t>
            </a:r>
            <a:r>
              <a:rPr b="0" i="1" lang="en-US" sz="1200" spc="-1" strike="noStrike">
                <a:solidFill>
                  <a:srgbClr val="000000"/>
                </a:solidFill>
                <a:latin typeface="+mn-lt"/>
                <a:ea typeface="+mn-ea"/>
              </a:rPr>
              <a:t>i</a:t>
            </a:r>
            <a:r>
              <a:rPr b="0" i="1" lang="en-US" sz="1200" spc="-1" strike="noStrike">
                <a:solidFill>
                  <a:srgbClr val="000000"/>
                </a:solidFill>
                <a:latin typeface="+mn-lt"/>
                <a:ea typeface="+mn-ea"/>
              </a:rPr>
              <a:t>s</a:t>
            </a:r>
            <a:r>
              <a:rPr b="0" i="1" lang="en-US" sz="1200" spc="-1" strike="noStrike">
                <a:solidFill>
                  <a:srgbClr val="000000"/>
                </a:solidFill>
                <a:latin typeface="+mn-lt"/>
                <a:ea typeface="+mn-ea"/>
              </a:rPr>
              <a:t>t</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r</a:t>
            </a:r>
            <a:endParaRPr b="0" lang="en-US" sz="1200" spc="-1" strike="noStrike">
              <a:latin typeface="Arial"/>
            </a:endParaRPr>
          </a:p>
          <a:p>
            <a:pPr marL="216000" indent="-216000">
              <a:lnSpc>
                <a:spcPct val="100000"/>
              </a:lnSpc>
            </a:pPr>
            <a:r>
              <a:rPr b="0" i="1" lang="en-US" sz="1200" spc="-1" strike="noStrike">
                <a:solidFill>
                  <a:srgbClr val="000000"/>
                </a:solidFill>
                <a:latin typeface="+mn-lt"/>
                <a:ea typeface="+mn-ea"/>
              </a:rPr>
              <a:t>B</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h</a:t>
            </a:r>
            <a:r>
              <a:rPr b="0" lang="en-US" sz="1200" spc="-1" strike="noStrike">
                <a:solidFill>
                  <a:srgbClr val="000000"/>
                </a:solidFill>
                <a:latin typeface="+mn-lt"/>
                <a:ea typeface="+mn-ea"/>
              </a:rPr>
              <a:t>a</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i</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m</a:t>
            </a:r>
            <a:r>
              <a:rPr b="0" lang="en-US" sz="1200" spc="-1" strike="noStrike">
                <a:solidFill>
                  <a:srgbClr val="000000"/>
                </a:solidFill>
                <a:latin typeface="+mn-lt"/>
                <a:ea typeface="+mn-ea"/>
              </a:rPr>
              <a:t>a</a:t>
            </a:r>
            <a:r>
              <a:rPr b="0" lang="en-US" sz="1200" spc="-1" strike="noStrike">
                <a:solidFill>
                  <a:srgbClr val="000000"/>
                </a:solidFill>
                <a:latin typeface="+mn-lt"/>
                <a:ea typeface="+mn-ea"/>
              </a:rPr>
              <a:t>x</a:t>
            </a:r>
            <a:r>
              <a:rPr b="0" lang="en-US" sz="1200" spc="-1" strike="noStrike">
                <a:solidFill>
                  <a:srgbClr val="000000"/>
                </a:solidFill>
                <a:latin typeface="+mn-lt"/>
                <a:ea typeface="+mn-ea"/>
              </a:rPr>
              <a:t>i</a:t>
            </a:r>
            <a:r>
              <a:rPr b="0" lang="en-US" sz="1200" spc="-1" strike="noStrike">
                <a:solidFill>
                  <a:srgbClr val="000000"/>
                </a:solidFill>
                <a:latin typeface="+mn-lt"/>
                <a:ea typeface="+mn-ea"/>
              </a:rPr>
              <a:t>m</a:t>
            </a:r>
            <a:r>
              <a:rPr b="0" lang="en-US" sz="1200" spc="-1" strike="noStrike">
                <a:solidFill>
                  <a:srgbClr val="000000"/>
                </a:solidFill>
                <a:latin typeface="+mn-lt"/>
                <a:ea typeface="+mn-ea"/>
              </a:rPr>
              <a:t>u</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a</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i</a:t>
            </a:r>
            <a:r>
              <a:rPr b="0" lang="en-US" sz="1200" spc="-1" strike="noStrike">
                <a:solidFill>
                  <a:srgbClr val="000000"/>
                </a:solidFill>
                <a:latin typeface="+mn-lt"/>
                <a:ea typeface="+mn-ea"/>
              </a:rPr>
              <a:t>t</a:t>
            </a:r>
            <a:r>
              <a:rPr b="0" lang="en-US" sz="1200" spc="-1" strike="noStrike">
                <a:solidFill>
                  <a:srgbClr val="000000"/>
                </a:solidFill>
                <a:latin typeface="+mn-lt"/>
                <a:ea typeface="+mn-ea"/>
              </a:rPr>
              <a:t>y</a:t>
            </a:r>
            <a:r>
              <a:rPr b="0" lang="en-US" sz="1200" spc="-1" strike="noStrike">
                <a:solidFill>
                  <a:srgbClr val="000000"/>
                </a:solidFill>
                <a:latin typeface="+mn-lt"/>
                <a:ea typeface="+mn-ea"/>
              </a:rPr>
              <a:t> </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d</a:t>
            </a:r>
            <a:r>
              <a:rPr b="0" lang="en-US" sz="1200" spc="-1" strike="noStrike">
                <a:solidFill>
                  <a:srgbClr val="000000"/>
                </a:solidFill>
                <a:latin typeface="+mn-lt"/>
                <a:ea typeface="+mn-ea"/>
              </a:rPr>
              <a:t> </a:t>
            </a:r>
            <a:r>
              <a:rPr b="0" lang="en-US" sz="1200" spc="-1" strike="noStrike">
                <a:solidFill>
                  <a:srgbClr val="000000"/>
                </a:solidFill>
                <a:latin typeface="+mn-lt"/>
                <a:ea typeface="+mn-ea"/>
              </a:rPr>
              <a:t>e</a:t>
            </a:r>
            <a:r>
              <a:rPr b="0" lang="en-US" sz="1200" spc="-1" strike="noStrike">
                <a:solidFill>
                  <a:srgbClr val="000000"/>
                </a:solidFill>
                <a:latin typeface="+mn-lt"/>
                <a:ea typeface="+mn-ea"/>
              </a:rPr>
              <a:t>n</a:t>
            </a:r>
            <a:r>
              <a:rPr b="0" lang="en-US" sz="1200" spc="-1" strike="noStrike">
                <a:solidFill>
                  <a:srgbClr val="000000"/>
                </a:solidFill>
                <a:latin typeface="+mn-lt"/>
                <a:ea typeface="+mn-ea"/>
              </a:rPr>
              <a:t>a</a:t>
            </a:r>
            <a:r>
              <a:rPr b="0" lang="en-US" sz="1200" spc="-1" strike="noStrike">
                <a:solidFill>
                  <a:srgbClr val="000000"/>
                </a:solidFill>
                <a:latin typeface="+mn-lt"/>
                <a:ea typeface="+mn-ea"/>
              </a:rPr>
              <a:t>b</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M</a:t>
            </a:r>
            <a:r>
              <a:rPr b="0" i="1" lang="en-US" sz="1200" spc="-1" strike="noStrike">
                <a:solidFill>
                  <a:srgbClr val="000000"/>
                </a:solidFill>
                <a:latin typeface="+mn-lt"/>
                <a:ea typeface="+mn-ea"/>
              </a:rPr>
              <a:t>U</a:t>
            </a:r>
            <a:r>
              <a:rPr b="0" i="1" lang="en-US" sz="1200" spc="-1" strike="noStrike">
                <a:solidFill>
                  <a:srgbClr val="000000"/>
                </a:solidFill>
                <a:latin typeface="+mn-lt"/>
                <a:ea typeface="+mn-ea"/>
              </a:rPr>
              <a:t>X</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w</a:t>
            </a:r>
            <a:r>
              <a:rPr b="0" lang="en-US" sz="1200" spc="-1" strike="noStrike">
                <a:solidFill>
                  <a:srgbClr val="000000"/>
                </a:solidFill>
                <a:latin typeface="+mn-lt"/>
                <a:ea typeface="+mn-ea"/>
              </a:rPr>
              <a:t>h</a:t>
            </a:r>
            <a:r>
              <a:rPr b="0" lang="en-US" sz="1200" spc="-1" strike="noStrike">
                <a:solidFill>
                  <a:srgbClr val="000000"/>
                </a:solidFill>
                <a:latin typeface="+mn-lt"/>
                <a:ea typeface="+mn-ea"/>
              </a:rPr>
              <a:t>i</a:t>
            </a:r>
            <a:r>
              <a:rPr b="0" lang="en-US" sz="1200" spc="-1" strike="noStrike">
                <a:solidFill>
                  <a:srgbClr val="000000"/>
                </a:solidFill>
                <a:latin typeface="+mn-lt"/>
                <a:ea typeface="+mn-ea"/>
              </a:rPr>
              <a:t>c</a:t>
            </a:r>
            <a:r>
              <a:rPr b="0" lang="en-US" sz="1200" spc="-1" strike="noStrike">
                <a:solidFill>
                  <a:srgbClr val="000000"/>
                </a:solidFill>
                <a:latin typeface="+mn-lt"/>
                <a:ea typeface="+mn-ea"/>
              </a:rPr>
              <a:t>h</a:t>
            </a:r>
            <a:r>
              <a:rPr b="0"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i</a:t>
            </a:r>
            <a:r>
              <a:rPr b="0" lang="en-US" sz="1200" spc="-1" strike="noStrike">
                <a:solidFill>
                  <a:srgbClr val="000000"/>
                </a:solidFill>
                <a:latin typeface="+mn-lt"/>
                <a:ea typeface="+mn-ea"/>
              </a:rPr>
              <a:t>n</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f</a:t>
            </a:r>
            <a:r>
              <a:rPr b="0" lang="en-US" sz="1200" spc="-1" strike="noStrike">
                <a:solidFill>
                  <a:srgbClr val="000000"/>
                </a:solidFill>
                <a:latin typeface="+mn-lt"/>
                <a:ea typeface="+mn-ea"/>
              </a:rPr>
              <a:t>r</a:t>
            </a:r>
            <a:r>
              <a:rPr b="0" lang="en-US" sz="1200" spc="-1" strike="noStrike">
                <a:solidFill>
                  <a:srgbClr val="000000"/>
                </a:solidFill>
                <a:latin typeface="+mn-lt"/>
                <a:ea typeface="+mn-ea"/>
              </a:rPr>
              <a:t>o</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l</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i</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n</a:t>
            </a:r>
            <a:r>
              <a:rPr b="0" lang="en-US" sz="1200" spc="-1" strike="noStrike">
                <a:solidFill>
                  <a:srgbClr val="000000"/>
                </a:solidFill>
                <a:latin typeface="+mn-lt"/>
                <a:ea typeface="+mn-ea"/>
              </a:rPr>
              <a:t>s</a:t>
            </a:r>
            <a:r>
              <a:rPr b="0" lang="en-US" sz="1200" spc="-1" strike="noStrike">
                <a:solidFill>
                  <a:srgbClr val="000000"/>
                </a:solidFill>
                <a:latin typeface="+mn-lt"/>
                <a:ea typeface="+mn-ea"/>
              </a:rPr>
              <a:t>m</a:t>
            </a:r>
            <a:r>
              <a:rPr b="0" lang="en-US" sz="1200" spc="-1" strike="noStrike">
                <a:solidFill>
                  <a:srgbClr val="000000"/>
                </a:solidFill>
                <a:latin typeface="+mn-lt"/>
                <a:ea typeface="+mn-ea"/>
              </a:rPr>
              <a:t>i</a:t>
            </a:r>
            <a:r>
              <a:rPr b="0" lang="en-US" sz="1200" spc="-1" strike="noStrike">
                <a:solidFill>
                  <a:srgbClr val="000000"/>
                </a:solidFill>
                <a:latin typeface="+mn-lt"/>
                <a:ea typeface="+mn-ea"/>
              </a:rPr>
              <a:t>s</a:t>
            </a:r>
            <a:r>
              <a:rPr b="0" lang="en-US" sz="1200" spc="-1" strike="noStrike">
                <a:solidFill>
                  <a:srgbClr val="000000"/>
                </a:solidFill>
                <a:latin typeface="+mn-lt"/>
                <a:ea typeface="+mn-ea"/>
              </a:rPr>
              <a:t>s</a:t>
            </a:r>
            <a:r>
              <a:rPr b="0" lang="en-US" sz="1200" spc="-1" strike="noStrike">
                <a:solidFill>
                  <a:srgbClr val="000000"/>
                </a:solidFill>
                <a:latin typeface="+mn-lt"/>
                <a:ea typeface="+mn-ea"/>
              </a:rPr>
              <a:t>i</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r</a:t>
            </a:r>
            <a:r>
              <a:rPr b="0" lang="en-US" sz="1200" spc="-1" strike="noStrike">
                <a:solidFill>
                  <a:srgbClr val="000000"/>
                </a:solidFill>
                <a:latin typeface="+mn-lt"/>
                <a:ea typeface="+mn-ea"/>
              </a:rPr>
              <a:t>e</a:t>
            </a:r>
            <a:r>
              <a:rPr b="0" lang="en-US" sz="1200" spc="-1" strike="noStrike">
                <a:solidFill>
                  <a:srgbClr val="000000"/>
                </a:solidFill>
                <a:latin typeface="+mn-lt"/>
                <a:ea typeface="+mn-ea"/>
              </a:rPr>
              <a:t>m</a:t>
            </a:r>
            <a:r>
              <a:rPr b="0" lang="en-US" sz="1200" spc="-1" strike="noStrike">
                <a:solidFill>
                  <a:srgbClr val="000000"/>
                </a:solidFill>
                <a:latin typeface="+mn-lt"/>
                <a:ea typeface="+mn-ea"/>
              </a:rPr>
              <a:t>o</a:t>
            </a:r>
            <a:r>
              <a:rPr b="0" lang="en-US" sz="1200" spc="-1" strike="noStrike">
                <a:solidFill>
                  <a:srgbClr val="000000"/>
                </a:solidFill>
                <a:latin typeface="+mn-lt"/>
                <a:ea typeface="+mn-ea"/>
              </a:rPr>
              <a:t>t</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D</a:t>
            </a:r>
            <a:r>
              <a:rPr b="0" lang="en-US" sz="1200" spc="-1" strike="noStrike">
                <a:solidFill>
                  <a:srgbClr val="000000"/>
                </a:solidFill>
                <a:latin typeface="+mn-lt"/>
                <a:ea typeface="+mn-ea"/>
              </a:rPr>
              <a:t>E</a:t>
            </a:r>
            <a:r>
              <a:rPr b="0" lang="en-US" sz="1200" spc="-1" strike="noStrike">
                <a:solidFill>
                  <a:srgbClr val="000000"/>
                </a:solidFill>
                <a:latin typeface="+mn-lt"/>
                <a:ea typeface="+mn-ea"/>
              </a:rPr>
              <a:t>M</a:t>
            </a:r>
            <a:r>
              <a:rPr b="0" lang="en-US" sz="1200" spc="-1" strike="noStrike">
                <a:solidFill>
                  <a:srgbClr val="000000"/>
                </a:solidFill>
                <a:latin typeface="+mn-lt"/>
                <a:ea typeface="+mn-ea"/>
              </a:rPr>
              <a:t>U</a:t>
            </a:r>
            <a:r>
              <a:rPr b="0" lang="en-US" sz="1200" spc="-1" strike="noStrike">
                <a:solidFill>
                  <a:srgbClr val="000000"/>
                </a:solidFill>
                <a:latin typeface="+mn-lt"/>
                <a:ea typeface="+mn-ea"/>
              </a:rPr>
              <a:t>X</a:t>
            </a:r>
            <a:r>
              <a:rPr b="0" lang="en-US" sz="1200" spc="-1" strike="noStrike">
                <a:solidFill>
                  <a:srgbClr val="000000"/>
                </a:solidFill>
                <a:latin typeface="+mn-lt"/>
                <a:ea typeface="+mn-ea"/>
              </a:rPr>
              <a:t>.</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i="1" lang="en-US" sz="1200" spc="-1" strike="noStrike">
                <a:solidFill>
                  <a:srgbClr val="000000"/>
                </a:solidFill>
                <a:latin typeface="+mn-lt"/>
                <a:ea typeface="+mn-ea"/>
              </a:rPr>
              <a:t>D</a:t>
            </a:r>
            <a:r>
              <a:rPr b="0" i="1" lang="en-US" sz="1200" spc="-1" strike="noStrike">
                <a:solidFill>
                  <a:srgbClr val="000000"/>
                </a:solidFill>
                <a:latin typeface="+mn-lt"/>
                <a:ea typeface="+mn-ea"/>
              </a:rPr>
              <a:t>E</a:t>
            </a:r>
            <a:r>
              <a:rPr b="0" i="1" lang="en-US" sz="1200" spc="-1" strike="noStrike">
                <a:solidFill>
                  <a:srgbClr val="000000"/>
                </a:solidFill>
                <a:latin typeface="+mn-lt"/>
                <a:ea typeface="+mn-ea"/>
              </a:rPr>
              <a:t>M</a:t>
            </a:r>
            <a:r>
              <a:rPr b="0" i="1" lang="en-US" sz="1200" spc="-1" strike="noStrike">
                <a:solidFill>
                  <a:srgbClr val="000000"/>
                </a:solidFill>
                <a:latin typeface="+mn-lt"/>
                <a:ea typeface="+mn-ea"/>
              </a:rPr>
              <a:t>U</a:t>
            </a:r>
            <a:r>
              <a:rPr b="0" i="1" lang="en-US" sz="1200" spc="-1" strike="noStrike">
                <a:solidFill>
                  <a:srgbClr val="000000"/>
                </a:solidFill>
                <a:latin typeface="+mn-lt"/>
                <a:ea typeface="+mn-ea"/>
              </a:rPr>
              <a:t>X</a:t>
            </a:r>
            <a:r>
              <a:rPr b="0" i="1" lang="en-US" sz="1200" spc="-1" strike="noStrike">
                <a:solidFill>
                  <a:srgbClr val="000000"/>
                </a:solidFill>
                <a:latin typeface="+mn-lt"/>
                <a:ea typeface="+mn-ea"/>
              </a:rPr>
              <a:t> </a:t>
            </a:r>
            <a:r>
              <a:rPr b="0" lang="en-US" sz="1200" spc="-1" strike="noStrike">
                <a:solidFill>
                  <a:srgbClr val="000000"/>
                </a:solidFill>
                <a:latin typeface="+mn-lt"/>
                <a:ea typeface="+mn-ea"/>
              </a:rPr>
              <a:t>c</a:t>
            </a:r>
            <a:r>
              <a:rPr b="0" lang="en-US" sz="1200" spc="-1" strike="noStrike">
                <a:solidFill>
                  <a:srgbClr val="000000"/>
                </a:solidFill>
                <a:latin typeface="+mn-lt"/>
                <a:ea typeface="+mn-ea"/>
              </a:rPr>
              <a:t>o</a:t>
            </a:r>
            <a:r>
              <a:rPr b="0" lang="en-US" sz="1200" spc="-1" strike="noStrike">
                <a:solidFill>
                  <a:srgbClr val="000000"/>
                </a:solidFill>
                <a:latin typeface="+mn-lt"/>
                <a:ea typeface="+mn-ea"/>
              </a:rPr>
              <a:t>n</a:t>
            </a:r>
            <a:r>
              <a:rPr b="0" lang="en-US" sz="1200" spc="-1" strike="noStrike">
                <a:solidFill>
                  <a:srgbClr val="000000"/>
                </a:solidFill>
                <a:latin typeface="+mn-lt"/>
                <a:ea typeface="+mn-ea"/>
              </a:rPr>
              <a:t>v</a:t>
            </a:r>
            <a:r>
              <a:rPr b="0" lang="en-US" sz="1200" spc="-1" strike="noStrike">
                <a:solidFill>
                  <a:srgbClr val="000000"/>
                </a:solidFill>
                <a:latin typeface="+mn-lt"/>
                <a:ea typeface="+mn-ea"/>
              </a:rPr>
              <a:t>e</a:t>
            </a:r>
            <a:r>
              <a:rPr b="0" lang="en-US" sz="1200" spc="-1" strike="noStrike">
                <a:solidFill>
                  <a:srgbClr val="000000"/>
                </a:solidFill>
                <a:latin typeface="+mn-lt"/>
                <a:ea typeface="+mn-ea"/>
              </a:rPr>
              <a:t>r</a:t>
            </a:r>
            <a:r>
              <a:rPr b="0" lang="en-US" sz="1200" spc="-1" strike="noStrike">
                <a:solidFill>
                  <a:srgbClr val="000000"/>
                </a:solidFill>
                <a:latin typeface="+mn-lt"/>
                <a:ea typeface="+mn-ea"/>
              </a:rPr>
              <a:t>t</a:t>
            </a:r>
            <a:r>
              <a:rPr b="0" lang="en-US" sz="1200" spc="-1" strike="noStrike">
                <a:solidFill>
                  <a:srgbClr val="000000"/>
                </a:solidFill>
                <a:latin typeface="+mn-lt"/>
                <a:ea typeface="+mn-ea"/>
              </a:rPr>
              <a:t>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a:t>
            </a:r>
            <a:r>
              <a:rPr b="0" lang="en-US" sz="1200" spc="-1" strike="noStrike">
                <a:solidFill>
                  <a:srgbClr val="000000"/>
                </a:solidFill>
                <a:latin typeface="+mn-lt"/>
                <a:ea typeface="+mn-ea"/>
              </a:rPr>
              <a:t>h</a:t>
            </a:r>
            <a:r>
              <a:rPr b="0" lang="en-US" sz="1200" spc="-1" strike="noStrike">
                <a:solidFill>
                  <a:srgbClr val="000000"/>
                </a:solidFill>
                <a:latin typeface="+mn-lt"/>
                <a:ea typeface="+mn-ea"/>
              </a:rPr>
              <a:t>e</a:t>
            </a:r>
            <a:r>
              <a:rPr b="0" lang="en-US" sz="1200" spc="-1" strike="noStrike">
                <a:solidFill>
                  <a:srgbClr val="000000"/>
                </a:solidFill>
                <a:latin typeface="+mn-lt"/>
                <a:ea typeface="+mn-ea"/>
              </a:rPr>
              <a:t> </a:t>
            </a:r>
            <a:r>
              <a:rPr b="0" lang="en-US" sz="1200" spc="-1" strike="noStrike">
                <a:solidFill>
                  <a:srgbClr val="000000"/>
                </a:solidFill>
                <a:latin typeface="+mn-lt"/>
                <a:ea typeface="+mn-ea"/>
              </a:rPr>
              <a:t>d</a:t>
            </a:r>
            <a:r>
              <a:rPr b="0" lang="en-US" sz="1200" spc="-1" strike="noStrike">
                <a:solidFill>
                  <a:srgbClr val="000000"/>
                </a:solidFill>
                <a:latin typeface="+mn-lt"/>
                <a:ea typeface="+mn-ea"/>
              </a:rPr>
              <a:t>a</a:t>
            </a:r>
            <a:r>
              <a:rPr b="0" lang="en-US" sz="1200" spc="-1" strike="noStrike">
                <a:solidFill>
                  <a:srgbClr val="000000"/>
                </a:solidFill>
                <a:latin typeface="+mn-lt"/>
                <a:ea typeface="+mn-ea"/>
              </a:rPr>
              <a:t>t</a:t>
            </a:r>
            <a:r>
              <a:rPr b="0" lang="en-US" sz="1200" spc="-1" strike="noStrike">
                <a:solidFill>
                  <a:srgbClr val="000000"/>
                </a:solidFill>
                <a:latin typeface="+mn-lt"/>
                <a:ea typeface="+mn-ea"/>
              </a:rPr>
              <a:t>a</a:t>
            </a:r>
            <a:r>
              <a:rPr b="0" lang="en-US" sz="1200" spc="-1" strike="noStrike">
                <a:solidFill>
                  <a:srgbClr val="000000"/>
                </a:solidFill>
                <a:latin typeface="+mn-lt"/>
                <a:ea typeface="+mn-ea"/>
              </a:rPr>
              <a:t> </a:t>
            </a:r>
            <a:r>
              <a:rPr b="0" lang="en-US" sz="1200" spc="-1" strike="noStrike">
                <a:solidFill>
                  <a:srgbClr val="000000"/>
                </a:solidFill>
                <a:latin typeface="+mn-lt"/>
                <a:ea typeface="+mn-ea"/>
              </a:rPr>
              <a:t>b</a:t>
            </a:r>
            <a:r>
              <a:rPr b="0" lang="en-US" sz="1200" spc="-1" strike="noStrike">
                <a:solidFill>
                  <a:srgbClr val="000000"/>
                </a:solidFill>
                <a:latin typeface="+mn-lt"/>
                <a:ea typeface="+mn-ea"/>
              </a:rPr>
              <a:t>a</a:t>
            </a:r>
            <a:r>
              <a:rPr b="0" lang="en-US" sz="1200" spc="-1" strike="noStrike">
                <a:solidFill>
                  <a:srgbClr val="000000"/>
                </a:solidFill>
                <a:latin typeface="+mn-lt"/>
                <a:ea typeface="+mn-ea"/>
              </a:rPr>
              <a:t>c</a:t>
            </a:r>
            <a:r>
              <a:rPr b="0" lang="en-US" sz="1200" spc="-1" strike="noStrike">
                <a:solidFill>
                  <a:srgbClr val="000000"/>
                </a:solidFill>
                <a:latin typeface="+mn-lt"/>
                <a:ea typeface="+mn-ea"/>
              </a:rPr>
              <a:t>k</a:t>
            </a:r>
            <a:r>
              <a:rPr b="0" lang="en-US" sz="1200" spc="-1" strike="noStrike">
                <a:solidFill>
                  <a:srgbClr val="000000"/>
                </a:solidFill>
                <a:latin typeface="+mn-lt"/>
                <a:ea typeface="+mn-ea"/>
              </a:rPr>
              <a:t> </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 </a:t>
            </a:r>
            <a:r>
              <a:rPr b="0" lang="en-US" sz="1200" spc="-1" strike="noStrike">
                <a:solidFill>
                  <a:srgbClr val="000000"/>
                </a:solidFill>
                <a:latin typeface="+mn-lt"/>
                <a:ea typeface="+mn-ea"/>
              </a:rPr>
              <a:t>p</a:t>
            </a:r>
            <a:r>
              <a:rPr b="0" lang="en-US" sz="1200" spc="-1" strike="noStrike">
                <a:solidFill>
                  <a:srgbClr val="000000"/>
                </a:solidFill>
                <a:latin typeface="+mn-lt"/>
                <a:ea typeface="+mn-ea"/>
              </a:rPr>
              <a:t>a</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l</a:t>
            </a:r>
            <a:r>
              <a:rPr b="0" lang="en-US" sz="1200" spc="-1" strike="noStrike">
                <a:solidFill>
                  <a:srgbClr val="000000"/>
                </a:solidFill>
                <a:latin typeface="+mn-lt"/>
                <a:ea typeface="+mn-ea"/>
              </a:rPr>
              <a:t>l</a:t>
            </a:r>
            <a:r>
              <a:rPr b="0" lang="en-US" sz="1200" spc="-1" strike="noStrike">
                <a:solidFill>
                  <a:srgbClr val="000000"/>
                </a:solidFill>
                <a:latin typeface="+mn-lt"/>
                <a:ea typeface="+mn-ea"/>
              </a:rPr>
              <a:t>e</a:t>
            </a:r>
            <a:r>
              <a:rPr b="0" lang="en-US" sz="1200" spc="-1" strike="noStrike">
                <a:solidFill>
                  <a:srgbClr val="000000"/>
                </a:solidFill>
                <a:latin typeface="+mn-lt"/>
                <a:ea typeface="+mn-ea"/>
              </a:rPr>
              <a:t>l</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m</a:t>
            </a:r>
            <a:r>
              <a:rPr b="0" lang="en-US" sz="1200" spc="-1" strike="noStrike">
                <a:solidFill>
                  <a:srgbClr val="000000"/>
                </a:solidFill>
                <a:latin typeface="+mn-lt"/>
                <a:ea typeface="+mn-ea"/>
              </a:rPr>
              <a:t> </a:t>
            </a:r>
            <a:r>
              <a:rPr b="0" lang="en-US" sz="1200" spc="-1" strike="noStrike">
                <a:solidFill>
                  <a:srgbClr val="000000"/>
                </a:solidFill>
                <a:latin typeface="+mn-lt"/>
                <a:ea typeface="+mn-ea"/>
              </a:rPr>
              <a:t>f</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 </a:t>
            </a:r>
            <a:r>
              <a:rPr b="0" lang="en-US" sz="1200" spc="-1" strike="noStrike">
                <a:solidFill>
                  <a:srgbClr val="000000"/>
                </a:solidFill>
                <a:latin typeface="+mn-lt"/>
                <a:ea typeface="+mn-ea"/>
              </a:rPr>
              <a:t>s</a:t>
            </a:r>
            <a:r>
              <a:rPr b="0" lang="en-US" sz="1200" spc="-1" strike="noStrike">
                <a:solidFill>
                  <a:srgbClr val="000000"/>
                </a:solidFill>
                <a:latin typeface="+mn-lt"/>
                <a:ea typeface="+mn-ea"/>
              </a:rPr>
              <a:t>t</a:t>
            </a:r>
            <a:r>
              <a:rPr b="0" lang="en-US" sz="1200" spc="-1" strike="noStrike">
                <a:solidFill>
                  <a:srgbClr val="000000"/>
                </a:solidFill>
                <a:latin typeface="+mn-lt"/>
                <a:ea typeface="+mn-ea"/>
              </a:rPr>
              <a:t>o</a:t>
            </a:r>
            <a:r>
              <a:rPr b="0" lang="en-US" sz="1200" spc="-1" strike="noStrike">
                <a:solidFill>
                  <a:srgbClr val="000000"/>
                </a:solidFill>
                <a:latin typeface="+mn-lt"/>
                <a:ea typeface="+mn-ea"/>
              </a:rPr>
              <a:t>r</a:t>
            </a:r>
            <a:r>
              <a:rPr b="0" lang="en-US" sz="1200" spc="-1" strike="noStrike">
                <a:solidFill>
                  <a:srgbClr val="000000"/>
                </a:solidFill>
                <a:latin typeface="+mn-lt"/>
                <a:ea typeface="+mn-ea"/>
              </a:rPr>
              <a:t>a</a:t>
            </a:r>
            <a:r>
              <a:rPr b="0" lang="en-US" sz="1200" spc="-1" strike="noStrike">
                <a:solidFill>
                  <a:srgbClr val="000000"/>
                </a:solidFill>
                <a:latin typeface="+mn-lt"/>
                <a:ea typeface="+mn-ea"/>
              </a:rPr>
              <a:t>g</a:t>
            </a:r>
            <a:r>
              <a:rPr b="0" lang="en-US" sz="1200" spc="-1" strike="noStrike">
                <a:solidFill>
                  <a:srgbClr val="000000"/>
                </a:solidFill>
                <a:latin typeface="+mn-lt"/>
                <a:ea typeface="+mn-ea"/>
              </a:rPr>
              <a:t>e</a:t>
            </a:r>
            <a:r>
              <a:rPr b="0" lang="en-US" sz="1200" spc="-1" strike="noStrike">
                <a:solidFill>
                  <a:srgbClr val="000000"/>
                </a:solidFill>
                <a:latin typeface="+mn-lt"/>
                <a:ea typeface="+mn-ea"/>
              </a:rPr>
              <a:t>.</a:t>
            </a:r>
            <a:endParaRPr b="0" lang="en-US"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3884760" y="8685360"/>
            <a:ext cx="2971440" cy="458280"/>
          </a:xfrm>
          <a:prstGeom prst="rect">
            <a:avLst/>
          </a:prstGeom>
          <a:noFill/>
          <a:ln>
            <a:noFill/>
          </a:ln>
        </p:spPr>
        <p:txBody>
          <a:bodyPr anchor="b"/>
          <a:p>
            <a:pPr algn="r">
              <a:lnSpc>
                <a:spcPct val="100000"/>
              </a:lnSpc>
            </a:pPr>
            <a:fld id="{43B5C227-60D6-4702-A473-8A23CC605E53}" type="slidenum">
              <a:rPr b="0" lang="en-US" sz="1200" spc="-1" strike="noStrike">
                <a:latin typeface="Times New Roman"/>
              </a:rPr>
              <a:t>&lt;number&gt;</a:t>
            </a:fld>
            <a:endParaRPr b="0" lang="en-US" sz="1200" spc="-1" strike="noStrike">
              <a:latin typeface="Times New Roman"/>
            </a:endParaRPr>
          </a:p>
        </p:txBody>
      </p:sp>
      <p:sp>
        <p:nvSpPr>
          <p:cNvPr id="424" name="PlaceHolder 2"/>
          <p:cNvSpPr>
            <a:spLocks noGrp="1"/>
          </p:cNvSpPr>
          <p:nvPr>
            <p:ph type="sldImg"/>
          </p:nvPr>
        </p:nvSpPr>
        <p:spPr>
          <a:xfrm>
            <a:off x="685800" y="1143000"/>
            <a:ext cx="5486040" cy="3085920"/>
          </a:xfrm>
          <a:prstGeom prst="rect">
            <a:avLst/>
          </a:prstGeom>
        </p:spPr>
      </p:sp>
      <p:sp>
        <p:nvSpPr>
          <p:cNvPr id="425"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We have discussed that many of the measurable quantities in nature are continuous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For efficient processing these continuous signals are digitized and represented as binary voltage values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Digital systems are able to process different types of information such as numbers, text, drawings, pictures and sound.</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All this different type of information is represented digitally in terms of binary numbers.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Logic Gates are the basic building blocks of all digital circuits and these gates are able to perform simple logical operations on binary information.</a:t>
            </a: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3884760" y="8685360"/>
            <a:ext cx="2971440" cy="458280"/>
          </a:xfrm>
          <a:prstGeom prst="rect">
            <a:avLst/>
          </a:prstGeom>
          <a:noFill/>
          <a:ln>
            <a:noFill/>
          </a:ln>
        </p:spPr>
        <p:txBody>
          <a:bodyPr anchor="b"/>
          <a:p>
            <a:pPr algn="r">
              <a:lnSpc>
                <a:spcPct val="100000"/>
              </a:lnSpc>
            </a:pPr>
            <a:fld id="{58DEC3EC-6629-449D-9412-235A341D7173}" type="slidenum">
              <a:rPr b="0" lang="en-US" sz="1200" spc="-1" strike="noStrike">
                <a:latin typeface="Times New Roman"/>
              </a:rPr>
              <a:t>&lt;number&gt;</a:t>
            </a:fld>
            <a:endParaRPr b="0" lang="en-US" sz="1200" spc="-1" strike="noStrike">
              <a:latin typeface="Times New Roman"/>
            </a:endParaRPr>
          </a:p>
        </p:txBody>
      </p:sp>
      <p:sp>
        <p:nvSpPr>
          <p:cNvPr id="427" name="PlaceHolder 2"/>
          <p:cNvSpPr>
            <a:spLocks noGrp="1"/>
          </p:cNvSpPr>
          <p:nvPr>
            <p:ph type="sldImg"/>
          </p:nvPr>
        </p:nvSpPr>
        <p:spPr>
          <a:xfrm>
            <a:off x="685800" y="1143000"/>
            <a:ext cx="5486040" cy="3085920"/>
          </a:xfrm>
          <a:prstGeom prst="rect">
            <a:avLst/>
          </a:prstGeom>
        </p:spPr>
      </p:sp>
      <p:sp>
        <p:nvSpPr>
          <p:cNvPr id="428"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Practical digital circuits are formed by combining various logic gates. Such circuits are known as combinational circuits.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Sequential circuits are a combination of combinational circuits with a storage element.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PLDs are available as general purpose configurable Integrated Circuit.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Users can program a PLD to implement any combinational or sequential circuit.</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Memory is an essential part of any digital system.</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Memory is used to store information.</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Two types of memory, RAM and ROM are used.</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Finally, we looked at A/D and D/A converters.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A/D and D/A converters allow conversion of analogue values to digital values and vice versa.</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These converters allow digital systems to process and control real world quantities.</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3884760" y="8685360"/>
            <a:ext cx="2971440" cy="458280"/>
          </a:xfrm>
          <a:prstGeom prst="rect">
            <a:avLst/>
          </a:prstGeom>
          <a:noFill/>
          <a:ln>
            <a:noFill/>
          </a:ln>
        </p:spPr>
        <p:txBody>
          <a:bodyPr anchor="b"/>
          <a:p>
            <a:pPr algn="r">
              <a:lnSpc>
                <a:spcPct val="100000"/>
              </a:lnSpc>
            </a:pPr>
            <a:fld id="{09602CF7-F3D4-466F-A036-B6E8B8AFE74C}" type="slidenum">
              <a:rPr b="0" lang="en-US" sz="1200" spc="-1" strike="noStrike">
                <a:latin typeface="Times New Roman"/>
              </a:rPr>
              <a:t>1</a:t>
            </a:fld>
            <a:endParaRPr b="0" lang="en-US" sz="1200" spc="-1" strike="noStrike">
              <a:latin typeface="Times New Roman"/>
            </a:endParaRPr>
          </a:p>
        </p:txBody>
      </p:sp>
      <p:sp>
        <p:nvSpPr>
          <p:cNvPr id="358" name="PlaceHolder 2"/>
          <p:cNvSpPr>
            <a:spLocks noGrp="1"/>
          </p:cNvSpPr>
          <p:nvPr>
            <p:ph type="sldImg"/>
          </p:nvPr>
        </p:nvSpPr>
        <p:spPr>
          <a:xfrm>
            <a:off x="685800" y="1143000"/>
            <a:ext cx="5486040" cy="3085920"/>
          </a:xfrm>
          <a:prstGeom prst="rect">
            <a:avLst/>
          </a:prstGeom>
        </p:spPr>
      </p:sp>
      <p:sp>
        <p:nvSpPr>
          <p:cNvPr id="359"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M</a:t>
            </a:r>
            <a:r>
              <a:rPr b="0" lang="en-US" sz="2000" spc="-1" strike="noStrike">
                <a:latin typeface="Arial"/>
              </a:rPr>
              <a:t>o</a:t>
            </a:r>
            <a:r>
              <a:rPr b="0" lang="en-US" sz="2000" spc="-1" strike="noStrike">
                <a:latin typeface="Arial"/>
              </a:rPr>
              <a:t>s</a:t>
            </a:r>
            <a:r>
              <a:rPr b="0" lang="en-US" sz="2000" spc="-1" strike="noStrike">
                <a:latin typeface="Arial"/>
              </a:rPr>
              <a:t>t</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q</a:t>
            </a:r>
            <a:r>
              <a:rPr b="0" lang="en-US" sz="2000" spc="-1" strike="noStrike">
                <a:latin typeface="Arial"/>
              </a:rPr>
              <a:t>u</a:t>
            </a:r>
            <a:r>
              <a:rPr b="0" lang="en-US" sz="2000" spc="-1" strike="noStrike">
                <a:latin typeface="Arial"/>
              </a:rPr>
              <a:t>a</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t</a:t>
            </a:r>
            <a:r>
              <a:rPr b="0" lang="en-US" sz="2000" spc="-1" strike="noStrike">
                <a:latin typeface="Arial"/>
              </a:rPr>
              <a:t>i</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n</a:t>
            </a:r>
            <a:r>
              <a:rPr b="0" lang="en-US" sz="2000" spc="-1" strike="noStrike">
                <a:latin typeface="Arial"/>
              </a:rPr>
              <a:t>a</a:t>
            </a:r>
            <a:r>
              <a:rPr b="0" lang="en-US" sz="2000" spc="-1" strike="noStrike">
                <a:latin typeface="Arial"/>
              </a:rPr>
              <a:t>t</a:t>
            </a:r>
            <a:r>
              <a:rPr b="0" lang="en-US" sz="2000" spc="-1" strike="noStrike">
                <a:latin typeface="Arial"/>
              </a:rPr>
              <a:t>u</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a</a:t>
            </a:r>
            <a:r>
              <a:rPr b="0" lang="en-US" sz="2000" spc="-1" strike="noStrike">
                <a:latin typeface="Arial"/>
              </a:rPr>
              <a:t>t</a:t>
            </a:r>
            <a:r>
              <a:rPr b="0" lang="en-US" sz="2000" spc="-1" strike="noStrike">
                <a:latin typeface="Arial"/>
              </a:rPr>
              <a:t> </a:t>
            </a:r>
            <a:r>
              <a:rPr b="0" lang="en-US" sz="2000" spc="-1" strike="noStrike">
                <a:latin typeface="Arial"/>
              </a:rPr>
              <a:t>w</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a</a:t>
            </a:r>
            <a:r>
              <a:rPr b="0" lang="en-US" sz="2000" spc="-1" strike="noStrike">
                <a:latin typeface="Arial"/>
              </a:rPr>
              <a:t>n</a:t>
            </a:r>
            <a:r>
              <a:rPr b="0" lang="en-US" sz="2000" spc="-1" strike="noStrike">
                <a:latin typeface="Arial"/>
              </a:rPr>
              <a:t> </a:t>
            </a:r>
            <a:r>
              <a:rPr b="0" lang="en-US" sz="2000" spc="-1" strike="noStrike">
                <a:latin typeface="Arial"/>
              </a:rPr>
              <a:t>m</a:t>
            </a:r>
            <a:r>
              <a:rPr b="0" lang="en-US" sz="2000" spc="-1" strike="noStrike">
                <a:latin typeface="Arial"/>
              </a:rPr>
              <a:t>e</a:t>
            </a:r>
            <a:r>
              <a:rPr b="0" lang="en-US" sz="2000" spc="-1" strike="noStrike">
                <a:latin typeface="Arial"/>
              </a:rPr>
              <a:t>a</a:t>
            </a:r>
            <a:r>
              <a:rPr b="0" lang="en-US" sz="2000" spc="-1" strike="noStrike">
                <a:latin typeface="Arial"/>
              </a:rPr>
              <a:t>s</a:t>
            </a:r>
            <a:r>
              <a:rPr b="0" lang="en-US" sz="2000" spc="-1" strike="noStrike">
                <a:latin typeface="Arial"/>
              </a:rPr>
              <a:t>u</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a</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n</a:t>
            </a:r>
            <a:r>
              <a:rPr b="0" lang="en-US" sz="2000" spc="-1" strike="noStrike">
                <a:latin typeface="Arial"/>
              </a:rPr>
              <a:t>u</a:t>
            </a:r>
            <a:r>
              <a:rPr b="0" lang="en-US" sz="2000" spc="-1" strike="noStrike">
                <a:latin typeface="Arial"/>
              </a:rPr>
              <a:t>o</a:t>
            </a:r>
            <a:r>
              <a:rPr b="0" lang="en-US" sz="2000" spc="-1" strike="noStrike">
                <a:latin typeface="Arial"/>
              </a:rPr>
              <a:t>u</a:t>
            </a:r>
            <a:r>
              <a:rPr b="0" lang="en-US" sz="2000" spc="-1" strike="noStrike">
                <a:latin typeface="Arial"/>
              </a:rPr>
              <a:t>s</a:t>
            </a:r>
            <a:r>
              <a:rPr b="0" lang="en-US" sz="2000" spc="-1" strike="noStrike">
                <a:latin typeface="Arial"/>
              </a:rPr>
              <a:t>,</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e</a:t>
            </a:r>
            <a:r>
              <a:rPr b="0" lang="en-US" sz="2000" spc="-1" strike="noStrike">
                <a:latin typeface="Arial"/>
              </a:rPr>
              <a:t>x</a:t>
            </a:r>
            <a:r>
              <a:rPr b="0" lang="en-US" sz="2000" spc="-1" strike="noStrike">
                <a:latin typeface="Arial"/>
              </a:rPr>
              <a:t>a</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t</a:t>
            </a:r>
            <a:r>
              <a:rPr b="0" lang="en-US" sz="2000" spc="-1" strike="noStrike">
                <a:latin typeface="Arial"/>
              </a:rPr>
              <a:t>e</a:t>
            </a:r>
            <a:r>
              <a:rPr b="0" lang="en-US" sz="2000" spc="-1" strike="noStrike">
                <a:latin typeface="Arial"/>
              </a:rPr>
              <a:t>n</a:t>
            </a:r>
            <a:r>
              <a:rPr b="0" lang="en-US" sz="2000" spc="-1" strike="noStrike">
                <a:latin typeface="Arial"/>
              </a:rPr>
              <a:t>s</a:t>
            </a:r>
            <a:r>
              <a:rPr b="0" lang="en-US" sz="2000" spc="-1" strike="noStrike">
                <a:latin typeface="Arial"/>
              </a:rPr>
              <a:t>i</a:t>
            </a:r>
            <a:r>
              <a:rPr b="0" lang="en-US" sz="2000" spc="-1" strike="noStrike">
                <a:latin typeface="Arial"/>
              </a:rPr>
              <a:t>t</a:t>
            </a:r>
            <a:r>
              <a:rPr b="0" lang="en-US" sz="2000" spc="-1" strike="noStrike">
                <a:latin typeface="Arial"/>
              </a:rPr>
              <a:t>y</a:t>
            </a:r>
            <a:r>
              <a:rPr b="0" lang="en-US" sz="2000" spc="-1" strike="noStrike">
                <a:latin typeface="Arial"/>
              </a:rPr>
              <a:t> </a:t>
            </a:r>
            <a:r>
              <a:rPr b="0" lang="en-US" sz="2000" spc="-1" strike="noStrike">
                <a:latin typeface="Arial"/>
              </a:rPr>
              <a:t>o</a:t>
            </a:r>
            <a:r>
              <a:rPr b="0" lang="en-US" sz="2000" spc="-1" strike="noStrike">
                <a:latin typeface="Arial"/>
              </a:rPr>
              <a:t>f</a:t>
            </a:r>
            <a:r>
              <a:rPr b="0" lang="en-US" sz="2000" spc="-1" strike="noStrike">
                <a:latin typeface="Arial"/>
              </a:rPr>
              <a:t> </a:t>
            </a:r>
            <a:r>
              <a:rPr b="0" lang="en-US" sz="2000" spc="-1" strike="noStrike">
                <a:latin typeface="Arial"/>
              </a:rPr>
              <a:t>l</a:t>
            </a:r>
            <a:r>
              <a:rPr b="0" lang="en-US" sz="2000" spc="-1" strike="noStrike">
                <a:latin typeface="Arial"/>
              </a:rPr>
              <a:t>i</a:t>
            </a:r>
            <a:r>
              <a:rPr b="0" lang="en-US" sz="2000" spc="-1" strike="noStrike">
                <a:latin typeface="Arial"/>
              </a:rPr>
              <a:t>g</a:t>
            </a:r>
            <a:r>
              <a:rPr b="0" lang="en-US" sz="2000" spc="-1" strike="noStrike">
                <a:latin typeface="Arial"/>
              </a:rPr>
              <a:t>h</a:t>
            </a:r>
            <a:r>
              <a:rPr b="0" lang="en-US" sz="2000" spc="-1" strike="noStrike">
                <a:latin typeface="Arial"/>
              </a:rPr>
              <a:t>t</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e</a:t>
            </a:r>
            <a:r>
              <a:rPr b="0" lang="en-US" sz="2000" spc="-1" strike="noStrike">
                <a:latin typeface="Arial"/>
              </a:rPr>
              <a:t>m</a:t>
            </a:r>
            <a:r>
              <a:rPr b="0" lang="en-US" sz="2000" spc="-1" strike="noStrike">
                <a:latin typeface="Arial"/>
              </a:rPr>
              <a:t>p</a:t>
            </a:r>
            <a:r>
              <a:rPr b="0" lang="en-US" sz="2000" spc="-1" strike="noStrike">
                <a:latin typeface="Arial"/>
              </a:rPr>
              <a:t>e</a:t>
            </a:r>
            <a:r>
              <a:rPr b="0" lang="en-US" sz="2000" spc="-1" strike="noStrike">
                <a:latin typeface="Arial"/>
              </a:rPr>
              <a:t>r</a:t>
            </a:r>
            <a:r>
              <a:rPr b="0" lang="en-US" sz="2000" spc="-1" strike="noStrike">
                <a:latin typeface="Arial"/>
              </a:rPr>
              <a:t>a</a:t>
            </a:r>
            <a:r>
              <a:rPr b="0" lang="en-US" sz="2000" spc="-1" strike="noStrike">
                <a:latin typeface="Arial"/>
              </a:rPr>
              <a:t>t</a:t>
            </a:r>
            <a:r>
              <a:rPr b="0" lang="en-US" sz="2000" spc="-1" strike="noStrike">
                <a:latin typeface="Arial"/>
              </a:rPr>
              <a:t>u</a:t>
            </a:r>
            <a:r>
              <a:rPr b="0" lang="en-US" sz="2000" spc="-1" strike="noStrike">
                <a:latin typeface="Arial"/>
              </a:rPr>
              <a:t>r</a:t>
            </a:r>
            <a:r>
              <a:rPr b="0" lang="en-US" sz="2000" spc="-1" strike="noStrike">
                <a:latin typeface="Arial"/>
              </a:rPr>
              <a:t>e</a:t>
            </a:r>
            <a:r>
              <a:rPr b="0" lang="en-US" sz="2000" spc="-1" strike="noStrike">
                <a:latin typeface="Arial"/>
              </a:rPr>
              <a:t>,</a:t>
            </a:r>
            <a:r>
              <a:rPr b="0" lang="en-US" sz="2000" spc="-1" strike="noStrike">
                <a:latin typeface="Arial"/>
              </a:rPr>
              <a:t> </a:t>
            </a:r>
            <a:r>
              <a:rPr b="0" lang="en-US" sz="2000" spc="-1" strike="noStrike">
                <a:latin typeface="Arial"/>
              </a:rPr>
              <a:t>v</a:t>
            </a:r>
            <a:r>
              <a:rPr b="0" lang="en-US" sz="2000" spc="-1" strike="noStrike">
                <a:latin typeface="Arial"/>
              </a:rPr>
              <a:t>e</a:t>
            </a:r>
            <a:r>
              <a:rPr b="0" lang="en-US" sz="2000" spc="-1" strike="noStrike">
                <a:latin typeface="Arial"/>
              </a:rPr>
              <a:t>l</a:t>
            </a:r>
            <a:r>
              <a:rPr b="0" lang="en-US" sz="2000" spc="-1" strike="noStrike">
                <a:latin typeface="Arial"/>
              </a:rPr>
              <a:t>o</a:t>
            </a:r>
            <a:r>
              <a:rPr b="0" lang="en-US" sz="2000" spc="-1" strike="noStrike">
                <a:latin typeface="Arial"/>
              </a:rPr>
              <a:t>c</a:t>
            </a:r>
            <a:r>
              <a:rPr b="0" lang="en-US" sz="2000" spc="-1" strike="noStrike">
                <a:latin typeface="Arial"/>
              </a:rPr>
              <a:t>i</a:t>
            </a:r>
            <a:r>
              <a:rPr b="0" lang="en-US" sz="2000" spc="-1" strike="noStrike">
                <a:latin typeface="Arial"/>
              </a:rPr>
              <a:t>t</a:t>
            </a:r>
            <a:r>
              <a:rPr b="0" lang="en-US" sz="2000" spc="-1" strike="noStrike">
                <a:latin typeface="Arial"/>
              </a:rPr>
              <a:t>y</a:t>
            </a:r>
            <a:r>
              <a:rPr b="0" lang="en-US" sz="2000" spc="-1" strike="noStrike">
                <a:latin typeface="Arial"/>
              </a:rPr>
              <a:t> </a:t>
            </a:r>
            <a:r>
              <a:rPr b="0" lang="en-US" sz="2000" spc="-1" strike="noStrike">
                <a:latin typeface="Arial"/>
              </a:rPr>
              <a:t>a</a:t>
            </a:r>
            <a:r>
              <a:rPr b="0" lang="en-US" sz="2000" spc="-1" strike="noStrike">
                <a:latin typeface="Arial"/>
              </a:rPr>
              <a:t>l</a:t>
            </a:r>
            <a:r>
              <a:rPr b="0" lang="en-US" sz="2000" spc="-1" strike="noStrike">
                <a:latin typeface="Arial"/>
              </a:rPr>
              <a:t>l</a:t>
            </a:r>
            <a:r>
              <a:rPr b="0" lang="en-US" sz="2000" spc="-1" strike="noStrike">
                <a:latin typeface="Arial"/>
              </a:rPr>
              <a:t> </a:t>
            </a:r>
            <a:r>
              <a:rPr b="0" lang="en-US" sz="2000" spc="-1" strike="noStrike">
                <a:latin typeface="Arial"/>
              </a:rPr>
              <a:t>c</a:t>
            </a:r>
            <a:r>
              <a:rPr b="0" lang="en-US" sz="2000" spc="-1" strike="noStrike">
                <a:latin typeface="Arial"/>
              </a:rPr>
              <a:t>h</a:t>
            </a:r>
            <a:r>
              <a:rPr b="0" lang="en-US" sz="2000" spc="-1" strike="noStrike">
                <a:latin typeface="Arial"/>
              </a:rPr>
              <a:t>a</a:t>
            </a:r>
            <a:r>
              <a:rPr b="0" lang="en-US" sz="2000" spc="-1" strike="noStrike">
                <a:latin typeface="Arial"/>
              </a:rPr>
              <a:t>n</a:t>
            </a:r>
            <a:r>
              <a:rPr b="0" lang="en-US" sz="2000" spc="-1" strike="noStrike">
                <a:latin typeface="Arial"/>
              </a:rPr>
              <a:t>g</a:t>
            </a:r>
            <a:r>
              <a:rPr b="0" lang="en-US" sz="2000" spc="-1" strike="noStrike">
                <a:latin typeface="Arial"/>
              </a:rPr>
              <a:t>e</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n</a:t>
            </a:r>
            <a:r>
              <a:rPr b="0" lang="en-US" sz="2000" spc="-1" strike="noStrike">
                <a:latin typeface="Arial"/>
              </a:rPr>
              <a:t>u</a:t>
            </a:r>
            <a:r>
              <a:rPr b="0" lang="en-US" sz="2000" spc="-1" strike="noStrike">
                <a:latin typeface="Arial"/>
              </a:rPr>
              <a:t>o</a:t>
            </a:r>
            <a:r>
              <a:rPr b="0" lang="en-US" sz="2000" spc="-1" strike="noStrike">
                <a:latin typeface="Arial"/>
              </a:rPr>
              <a:t>u</a:t>
            </a:r>
            <a:r>
              <a:rPr b="0" lang="en-US" sz="2000" spc="-1" strike="noStrike">
                <a:latin typeface="Arial"/>
              </a:rPr>
              <a:t>s</a:t>
            </a:r>
            <a:r>
              <a:rPr b="0" lang="en-US" sz="2000" spc="-1" strike="noStrike">
                <a:latin typeface="Arial"/>
              </a:rPr>
              <a:t>l</a:t>
            </a:r>
            <a:r>
              <a:rPr b="0" lang="en-US" sz="2000" spc="-1" strike="noStrike">
                <a:latin typeface="Arial"/>
              </a:rPr>
              <a:t>y</a:t>
            </a:r>
            <a:r>
              <a:rPr b="0" lang="en-US" sz="2000" spc="-1" strike="noStrike">
                <a:latin typeface="Arial"/>
              </a:rPr>
              <a:t>.</a:t>
            </a:r>
            <a:r>
              <a:rPr b="0" lang="en-US" sz="2000" spc="-1" strike="noStrike">
                <a:latin typeface="Arial"/>
              </a:rPr>
              <a:t>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a:t>
            </a:r>
            <a:r>
              <a:rPr b="0" lang="en-US" sz="2000" spc="-1" strike="noStrike">
                <a:latin typeface="Arial"/>
              </a:rPr>
              <a:t>e</a:t>
            </a:r>
            <a:r>
              <a:rPr b="0" lang="en-US" sz="2000" spc="-1" strike="noStrike">
                <a:latin typeface="Arial"/>
              </a:rPr>
              <a:t>m</a:t>
            </a:r>
            <a:r>
              <a:rPr b="0" lang="en-US" sz="2000" spc="-1" strike="noStrike">
                <a:latin typeface="Arial"/>
              </a:rPr>
              <a:t>p</a:t>
            </a:r>
            <a:r>
              <a:rPr b="0" lang="en-US" sz="2000" spc="-1" strike="noStrike">
                <a:latin typeface="Arial"/>
              </a:rPr>
              <a:t>e</a:t>
            </a:r>
            <a:r>
              <a:rPr b="0" lang="en-US" sz="2000" spc="-1" strike="noStrike">
                <a:latin typeface="Arial"/>
              </a:rPr>
              <a:t>r</a:t>
            </a:r>
            <a:r>
              <a:rPr b="0" lang="en-US" sz="2000" spc="-1" strike="noStrike">
                <a:latin typeface="Arial"/>
              </a:rPr>
              <a:t>a</a:t>
            </a:r>
            <a:r>
              <a:rPr b="0" lang="en-US" sz="2000" spc="-1" strike="noStrike">
                <a:latin typeface="Arial"/>
              </a:rPr>
              <a:t>t</a:t>
            </a:r>
            <a:r>
              <a:rPr b="0" lang="en-US" sz="2000" spc="-1" strike="noStrike">
                <a:latin typeface="Arial"/>
              </a:rPr>
              <a:t>u</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 </a:t>
            </a:r>
            <a:r>
              <a:rPr b="0" lang="en-US" sz="2000" spc="-1" strike="noStrike">
                <a:latin typeface="Arial"/>
              </a:rPr>
              <a:t>e</a:t>
            </a:r>
            <a:r>
              <a:rPr b="0" lang="en-US" sz="2000" spc="-1" strike="noStrike">
                <a:latin typeface="Arial"/>
              </a:rPr>
              <a:t>x</a:t>
            </a:r>
            <a:r>
              <a:rPr b="0" lang="en-US" sz="2000" spc="-1" strike="noStrike">
                <a:latin typeface="Arial"/>
              </a:rPr>
              <a:t>a</a:t>
            </a:r>
            <a:r>
              <a:rPr b="0" lang="en-US" sz="2000" spc="-1" strike="noStrike">
                <a:latin typeface="Arial"/>
              </a:rPr>
              <a:t>m</a:t>
            </a:r>
            <a:r>
              <a:rPr b="0" lang="en-US" sz="2000" spc="-1" strike="noStrike">
                <a:latin typeface="Arial"/>
              </a:rPr>
              <a:t>p</a:t>
            </a:r>
            <a:r>
              <a:rPr b="0" lang="en-US" sz="2000" spc="-1" strike="noStrike">
                <a:latin typeface="Arial"/>
              </a:rPr>
              <a:t>l</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e</a:t>
            </a:r>
            <a:r>
              <a:rPr b="0" lang="en-US" sz="2000" spc="-1" strike="noStrike">
                <a:latin typeface="Arial"/>
              </a:rPr>
              <a:t>v</a:t>
            </a:r>
            <a:r>
              <a:rPr b="0" lang="en-US" sz="2000" spc="-1" strike="noStrike">
                <a:latin typeface="Arial"/>
              </a:rPr>
              <a:t>e</a:t>
            </a:r>
            <a:r>
              <a:rPr b="0" lang="en-US" sz="2000" spc="-1" strike="noStrike">
                <a:latin typeface="Arial"/>
              </a:rPr>
              <a:t>r</a:t>
            </a:r>
            <a:r>
              <a:rPr b="0" lang="en-US" sz="2000" spc="-1" strike="noStrike">
                <a:latin typeface="Arial"/>
              </a:rPr>
              <a:t> </a:t>
            </a:r>
            <a:r>
              <a:rPr b="0" lang="en-US" sz="2000" spc="-1" strike="noStrike">
                <a:latin typeface="Arial"/>
              </a:rPr>
              <a:t>r</a:t>
            </a:r>
            <a:r>
              <a:rPr b="0" lang="en-US" sz="2000" spc="-1" strike="noStrike">
                <a:latin typeface="Arial"/>
              </a:rPr>
              <a:t>i</a:t>
            </a:r>
            <a:r>
              <a:rPr b="0" lang="en-US" sz="2000" spc="-1" strike="noStrike">
                <a:latin typeface="Arial"/>
              </a:rPr>
              <a:t>s</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d</a:t>
            </a:r>
            <a:r>
              <a:rPr b="0" lang="en-US" sz="2000" spc="-1" strike="noStrike">
                <a:latin typeface="Arial"/>
              </a:rPr>
              <a:t>i</a:t>
            </a:r>
            <a:r>
              <a:rPr b="0" lang="en-US" sz="2000" spc="-1" strike="noStrike">
                <a:latin typeface="Arial"/>
              </a:rPr>
              <a:t>s</a:t>
            </a:r>
            <a:r>
              <a:rPr b="0" lang="en-US" sz="2000" spc="-1" strike="noStrike">
                <a:latin typeface="Arial"/>
              </a:rPr>
              <a:t>c</a:t>
            </a:r>
            <a:r>
              <a:rPr b="0" lang="en-US" sz="2000" spc="-1" strike="noStrike">
                <a:latin typeface="Arial"/>
              </a:rPr>
              <a:t>r</a:t>
            </a:r>
            <a:r>
              <a:rPr b="0" lang="en-US" sz="2000" spc="-1" strike="noStrike">
                <a:latin typeface="Arial"/>
              </a:rPr>
              <a:t>e</a:t>
            </a:r>
            <a:r>
              <a:rPr b="0" lang="en-US" sz="2000" spc="-1" strike="noStrike">
                <a:latin typeface="Arial"/>
              </a:rPr>
              <a:t>t</a:t>
            </a:r>
            <a:r>
              <a:rPr b="0" lang="en-US" sz="2000" spc="-1" strike="noStrike">
                <a:latin typeface="Arial"/>
              </a:rPr>
              <a:t>e</a:t>
            </a:r>
            <a:r>
              <a:rPr b="0" lang="en-US" sz="2000" spc="-1" strike="noStrike">
                <a:latin typeface="Arial"/>
              </a:rPr>
              <a:t> </a:t>
            </a:r>
            <a:r>
              <a:rPr b="0" lang="en-US" sz="2000" spc="-1" strike="noStrike">
                <a:latin typeface="Arial"/>
              </a:rPr>
              <a:t>s</a:t>
            </a:r>
            <a:r>
              <a:rPr b="0" lang="en-US" sz="2000" spc="-1" strike="noStrike">
                <a:latin typeface="Arial"/>
              </a:rPr>
              <a:t>t</a:t>
            </a:r>
            <a:r>
              <a:rPr b="0" lang="en-US" sz="2000" spc="-1" strike="noStrike">
                <a:latin typeface="Arial"/>
              </a:rPr>
              <a:t>e</a:t>
            </a:r>
            <a:r>
              <a:rPr b="0" lang="en-US" sz="2000" spc="-1" strike="noStrike">
                <a:latin typeface="Arial"/>
              </a:rPr>
              <a:t>p</a:t>
            </a:r>
            <a:r>
              <a:rPr b="0" lang="en-US" sz="2000" spc="-1" strike="noStrike">
                <a:latin typeface="Arial"/>
              </a:rPr>
              <a:t>s</a:t>
            </a:r>
            <a:r>
              <a:rPr b="0" lang="en-US" sz="2000" spc="-1" strike="noStrike">
                <a:latin typeface="Arial"/>
              </a:rPr>
              <a:t> </a:t>
            </a:r>
            <a:r>
              <a:rPr b="0" lang="en-US" sz="2000" spc="-1" strike="noStrike">
                <a:latin typeface="Arial"/>
              </a:rPr>
              <a:t>l</a:t>
            </a:r>
            <a:r>
              <a:rPr b="0" lang="en-US" sz="2000" spc="-1" strike="noStrike">
                <a:latin typeface="Arial"/>
              </a:rPr>
              <a:t>i</a:t>
            </a:r>
            <a:r>
              <a:rPr b="0" lang="en-US" sz="2000" spc="-1" strike="noStrike">
                <a:latin typeface="Arial"/>
              </a:rPr>
              <a:t>k</a:t>
            </a:r>
            <a:r>
              <a:rPr b="0" lang="en-US" sz="2000" spc="-1" strike="noStrike">
                <a:latin typeface="Arial"/>
              </a:rPr>
              <a:t>e</a:t>
            </a:r>
            <a:r>
              <a:rPr b="0" lang="en-US" sz="2000" spc="-1" strike="noStrike">
                <a:latin typeface="Arial"/>
              </a:rPr>
              <a:t> </a:t>
            </a:r>
            <a:r>
              <a:rPr b="0" lang="en-US" sz="2000" spc="-1" strike="noStrike">
                <a:latin typeface="Arial"/>
              </a:rPr>
              <a:t>3</a:t>
            </a:r>
            <a:r>
              <a:rPr b="0" lang="en-US" sz="2000" spc="-1" strike="noStrike">
                <a:latin typeface="Arial"/>
              </a:rPr>
              <a:t>7</a:t>
            </a:r>
            <a:r>
              <a:rPr b="0" lang="en-US" sz="2000" spc="-1" strike="noStrike">
                <a:latin typeface="Arial"/>
              </a:rPr>
              <a:t>,</a:t>
            </a:r>
            <a:r>
              <a:rPr b="0" lang="en-US" sz="2000" spc="-1" strike="noStrike">
                <a:latin typeface="Arial"/>
              </a:rPr>
              <a:t> </a:t>
            </a:r>
            <a:r>
              <a:rPr b="0" lang="en-US" sz="2000" spc="-1" strike="noStrike">
                <a:latin typeface="Arial"/>
              </a:rPr>
              <a:t>3</a:t>
            </a:r>
            <a:r>
              <a:rPr b="0" lang="en-US" sz="2000" spc="-1" strike="noStrike">
                <a:latin typeface="Arial"/>
              </a:rPr>
              <a:t>9</a:t>
            </a:r>
            <a:r>
              <a:rPr b="0" lang="en-US" sz="2000" spc="-1" strike="noStrike">
                <a:latin typeface="Arial"/>
              </a:rPr>
              <a:t>,</a:t>
            </a:r>
            <a:r>
              <a:rPr b="0" lang="en-US" sz="2000" spc="-1" strike="noStrike">
                <a:latin typeface="Arial"/>
              </a:rPr>
              <a:t> </a:t>
            </a:r>
            <a:r>
              <a:rPr b="0" lang="en-US" sz="2000" spc="-1" strike="noStrike">
                <a:latin typeface="Arial"/>
              </a:rPr>
              <a:t>4</a:t>
            </a:r>
            <a:r>
              <a:rPr b="0" lang="en-US" sz="2000" spc="-1" strike="noStrike">
                <a:latin typeface="Arial"/>
              </a:rPr>
              <a:t>3</a:t>
            </a:r>
            <a:r>
              <a:rPr b="0" lang="en-US" sz="2000" spc="-1" strike="noStrike">
                <a:latin typeface="Arial"/>
              </a:rPr>
              <a: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r</a:t>
            </a:r>
            <a:r>
              <a:rPr b="0" lang="en-US" sz="2000" spc="-1" strike="noStrike">
                <a:latin typeface="Arial"/>
              </a:rPr>
              <a:t>i</a:t>
            </a:r>
            <a:r>
              <a:rPr b="0" lang="en-US" sz="2000" spc="-1" strike="noStrike">
                <a:latin typeface="Arial"/>
              </a:rPr>
              <a:t>s</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n</a:t>
            </a:r>
            <a:r>
              <a:rPr b="0" lang="en-US" sz="2000" spc="-1" strike="noStrike">
                <a:latin typeface="Arial"/>
              </a:rPr>
              <a:t> </a:t>
            </a:r>
            <a:r>
              <a:rPr b="0" lang="en-US" sz="2000" spc="-1" strike="noStrike">
                <a:latin typeface="Arial"/>
              </a:rPr>
              <a:t>t</a:t>
            </a:r>
            <a:r>
              <a:rPr b="0" lang="en-US" sz="2000" spc="-1" strike="noStrike">
                <a:latin typeface="Arial"/>
              </a:rPr>
              <a:t>e</a:t>
            </a:r>
            <a:r>
              <a:rPr b="0" lang="en-US" sz="2000" spc="-1" strike="noStrike">
                <a:latin typeface="Arial"/>
              </a:rPr>
              <a:t>m</a:t>
            </a:r>
            <a:r>
              <a:rPr b="0" lang="en-US" sz="2000" spc="-1" strike="noStrike">
                <a:latin typeface="Arial"/>
              </a:rPr>
              <a:t>p</a:t>
            </a:r>
            <a:r>
              <a:rPr b="0" lang="en-US" sz="2000" spc="-1" strike="noStrike">
                <a:latin typeface="Arial"/>
              </a:rPr>
              <a:t>e</a:t>
            </a:r>
            <a:r>
              <a:rPr b="0" lang="en-US" sz="2000" spc="-1" strike="noStrike">
                <a:latin typeface="Arial"/>
              </a:rPr>
              <a:t>r</a:t>
            </a:r>
            <a:r>
              <a:rPr b="0" lang="en-US" sz="2000" spc="-1" strike="noStrike">
                <a:latin typeface="Arial"/>
              </a:rPr>
              <a:t>a</a:t>
            </a:r>
            <a:r>
              <a:rPr b="0" lang="en-US" sz="2000" spc="-1" strike="noStrike">
                <a:latin typeface="Arial"/>
              </a:rPr>
              <a:t>t</a:t>
            </a:r>
            <a:r>
              <a:rPr b="0" lang="en-US" sz="2000" spc="-1" strike="noStrike">
                <a:latin typeface="Arial"/>
              </a:rPr>
              <a:t>u</a:t>
            </a:r>
            <a:r>
              <a:rPr b="0" lang="en-US" sz="2000" spc="-1" strike="noStrike">
                <a:latin typeface="Arial"/>
              </a:rPr>
              <a:t>r</a:t>
            </a:r>
            <a:r>
              <a:rPr b="0" lang="en-US" sz="2000" spc="-1" strike="noStrike">
                <a:latin typeface="Arial"/>
              </a:rPr>
              <a:t>e</a:t>
            </a:r>
            <a:r>
              <a:rPr b="0" lang="en-US" sz="2000" spc="-1" strike="noStrike">
                <a:latin typeface="Arial"/>
              </a:rPr>
              <a:t> </a:t>
            </a:r>
            <a:r>
              <a:rPr b="0" lang="en-US" sz="2000" spc="-1" strike="noStrike">
                <a:latin typeface="Arial"/>
              </a:rPr>
              <a:t>i</a:t>
            </a:r>
            <a:r>
              <a:rPr b="0" lang="en-US" sz="2000" spc="-1" strike="noStrike">
                <a:latin typeface="Arial"/>
              </a:rPr>
              <a:t>s</a:t>
            </a:r>
            <a:r>
              <a:rPr b="0" lang="en-US" sz="2000" spc="-1" strike="noStrike">
                <a:latin typeface="Arial"/>
              </a:rPr>
              <a:t> </a:t>
            </a:r>
            <a:r>
              <a:rPr b="0" lang="en-US" sz="2000" spc="-1" strike="noStrike">
                <a:latin typeface="Arial"/>
              </a:rPr>
              <a:t>c</a:t>
            </a:r>
            <a:r>
              <a:rPr b="0" lang="en-US" sz="2000" spc="-1" strike="noStrike">
                <a:latin typeface="Arial"/>
              </a:rPr>
              <a:t>o</a:t>
            </a:r>
            <a:r>
              <a:rPr b="0" lang="en-US" sz="2000" spc="-1" strike="noStrike">
                <a:latin typeface="Arial"/>
              </a:rPr>
              <a:t>n</a:t>
            </a:r>
            <a:r>
              <a:rPr b="0" lang="en-US" sz="2000" spc="-1" strike="noStrike">
                <a:latin typeface="Arial"/>
              </a:rPr>
              <a:t>t</a:t>
            </a:r>
            <a:r>
              <a:rPr b="0" lang="en-US" sz="2000" spc="-1" strike="noStrike">
                <a:latin typeface="Arial"/>
              </a:rPr>
              <a:t>i</a:t>
            </a:r>
            <a:r>
              <a:rPr b="0" lang="en-US" sz="2000" spc="-1" strike="noStrike">
                <a:latin typeface="Arial"/>
              </a:rPr>
              <a:t>n</a:t>
            </a:r>
            <a:r>
              <a:rPr b="0" lang="en-US" sz="2000" spc="-1" strike="noStrike">
                <a:latin typeface="Arial"/>
              </a:rPr>
              <a:t>u</a:t>
            </a:r>
            <a:r>
              <a:rPr b="0" lang="en-US" sz="2000" spc="-1" strike="noStrike">
                <a:latin typeface="Arial"/>
              </a:rPr>
              <a:t>o</a:t>
            </a:r>
            <a:r>
              <a:rPr b="0" lang="en-US" sz="2000" spc="-1" strike="noStrike">
                <a:latin typeface="Arial"/>
              </a:rPr>
              <a:t>u</a:t>
            </a:r>
            <a:r>
              <a:rPr b="0" lang="en-US" sz="2000" spc="-1" strike="noStrike">
                <a:latin typeface="Arial"/>
              </a:rPr>
              <a:t>s</a:t>
            </a:r>
            <a:r>
              <a:rPr b="0" lang="en-US" sz="2000" spc="-1" strike="noStrike">
                <a:latin typeface="Arial"/>
              </a:rPr>
              <a:t>.</a:t>
            </a:r>
            <a:r>
              <a:rPr b="0" lang="en-US" sz="2000" spc="-1" strike="noStrike">
                <a:latin typeface="Arial"/>
              </a:rPr>
              <a:t> </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3884760" y="8685360"/>
            <a:ext cx="2971440" cy="458280"/>
          </a:xfrm>
          <a:prstGeom prst="rect">
            <a:avLst/>
          </a:prstGeom>
          <a:noFill/>
          <a:ln>
            <a:noFill/>
          </a:ln>
        </p:spPr>
        <p:txBody>
          <a:bodyPr anchor="b"/>
          <a:p>
            <a:pPr algn="r">
              <a:lnSpc>
                <a:spcPct val="100000"/>
              </a:lnSpc>
            </a:pPr>
            <a:fld id="{EF33479E-53BC-4615-BE70-AA25783CC9FA}" type="slidenum">
              <a:rPr b="0" lang="en-US" sz="1200" spc="-1" strike="noStrike">
                <a:latin typeface="Times New Roman"/>
              </a:rPr>
              <a:t>1</a:t>
            </a:fld>
            <a:endParaRPr b="0" lang="en-US" sz="1200" spc="-1" strike="noStrike">
              <a:latin typeface="Times New Roman"/>
            </a:endParaRPr>
          </a:p>
        </p:txBody>
      </p:sp>
      <p:sp>
        <p:nvSpPr>
          <p:cNvPr id="361" name="PlaceHolder 2"/>
          <p:cNvSpPr>
            <a:spLocks noGrp="1"/>
          </p:cNvSpPr>
          <p:nvPr>
            <p:ph type="sldImg"/>
          </p:nvPr>
        </p:nvSpPr>
        <p:spPr>
          <a:xfrm>
            <a:off x="685800" y="1143000"/>
            <a:ext cx="5486040" cy="3085920"/>
          </a:xfrm>
          <a:prstGeom prst="rect">
            <a:avLst/>
          </a:prstGeom>
        </p:spPr>
      </p:sp>
      <p:sp>
        <p:nvSpPr>
          <p:cNvPr id="362"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The diagram shows a plot of temperature continuously varying with time.</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continuous signal might be representing the change in the intensity of light or velocity.</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continuous signal can be represented digitally by taking samples at regular but fixed intervals.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3884760" y="8685360"/>
            <a:ext cx="2971440" cy="458280"/>
          </a:xfrm>
          <a:prstGeom prst="rect">
            <a:avLst/>
          </a:prstGeom>
          <a:noFill/>
          <a:ln>
            <a:noFill/>
          </a:ln>
        </p:spPr>
        <p:txBody>
          <a:bodyPr anchor="b"/>
          <a:p>
            <a:pPr algn="r">
              <a:lnSpc>
                <a:spcPct val="100000"/>
              </a:lnSpc>
            </a:pPr>
            <a:fld id="{5FD31185-A9B9-4B6F-A5E7-590ACCC27BA4}" type="slidenum">
              <a:rPr b="0" lang="en-US" sz="1200" spc="-1" strike="noStrike">
                <a:latin typeface="Times New Roman"/>
              </a:rPr>
              <a:t>1</a:t>
            </a:fld>
            <a:endParaRPr b="0" lang="en-US" sz="1200" spc="-1" strike="noStrike">
              <a:latin typeface="Times New Roman"/>
            </a:endParaRPr>
          </a:p>
        </p:txBody>
      </p:sp>
      <p:sp>
        <p:nvSpPr>
          <p:cNvPr id="364" name="PlaceHolder 2"/>
          <p:cNvSpPr>
            <a:spLocks noGrp="1"/>
          </p:cNvSpPr>
          <p:nvPr>
            <p:ph type="sldImg"/>
          </p:nvPr>
        </p:nvSpPr>
        <p:spPr>
          <a:xfrm>
            <a:off x="685800" y="1143000"/>
            <a:ext cx="5486040" cy="3085920"/>
          </a:xfrm>
          <a:prstGeom prst="rect">
            <a:avLst/>
          </a:prstGeom>
        </p:spPr>
      </p:sp>
      <p:sp>
        <p:nvSpPr>
          <p:cNvPr id="365"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In this case 15 samples at regular time intervals are collected.</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15 samples having the values 1, 2,4,7,18,34,25,23,35,37,29,42,41,25 and 22 represent the continuous signal digitally.</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digital representation of the continuous signal only approximates the original signal and does not truly represent the original signal as can be seen by plotting the digital values.</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3884760" y="8685360"/>
            <a:ext cx="2971440" cy="458280"/>
          </a:xfrm>
          <a:prstGeom prst="rect">
            <a:avLst/>
          </a:prstGeom>
          <a:noFill/>
          <a:ln>
            <a:noFill/>
          </a:ln>
        </p:spPr>
        <p:txBody>
          <a:bodyPr anchor="b"/>
          <a:p>
            <a:pPr algn="r">
              <a:lnSpc>
                <a:spcPct val="100000"/>
              </a:lnSpc>
            </a:pPr>
            <a:fld id="{267E06E5-FD37-49B5-9E25-260EE63CEBB4}" type="slidenum">
              <a:rPr b="0" lang="en-US" sz="1200" spc="-1" strike="noStrike">
                <a:latin typeface="Times New Roman"/>
              </a:rPr>
              <a:t>1</a:t>
            </a:fld>
            <a:endParaRPr b="0" lang="en-US" sz="1200" spc="-1" strike="noStrike">
              <a:latin typeface="Times New Roman"/>
            </a:endParaRPr>
          </a:p>
        </p:txBody>
      </p:sp>
      <p:sp>
        <p:nvSpPr>
          <p:cNvPr id="367" name="PlaceHolder 2"/>
          <p:cNvSpPr>
            <a:spLocks noGrp="1"/>
          </p:cNvSpPr>
          <p:nvPr>
            <p:ph type="sldImg"/>
          </p:nvPr>
        </p:nvSpPr>
        <p:spPr>
          <a:xfrm>
            <a:off x="685800" y="1143000"/>
            <a:ext cx="5486040" cy="3085920"/>
          </a:xfrm>
          <a:prstGeom prst="rect">
            <a:avLst/>
          </a:prstGeom>
        </p:spPr>
      </p:sp>
      <p:sp>
        <p:nvSpPr>
          <p:cNvPr id="368"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The reconstructed continuous signal does not give an exact replica of the original.</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reconstructed signal has sharp edges and corners in contrast to the original signal which has smooth curves. </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3884760" y="8685360"/>
            <a:ext cx="2971440" cy="458280"/>
          </a:xfrm>
          <a:prstGeom prst="rect">
            <a:avLst/>
          </a:prstGeom>
          <a:noFill/>
          <a:ln>
            <a:noFill/>
          </a:ln>
        </p:spPr>
        <p:txBody>
          <a:bodyPr anchor="b"/>
          <a:p>
            <a:pPr algn="r">
              <a:lnSpc>
                <a:spcPct val="100000"/>
              </a:lnSpc>
            </a:pPr>
            <a:fld id="{90BDED91-578A-4E61-A76B-7D968EB1584C}" type="slidenum">
              <a:rPr b="0" lang="en-US" sz="1200" spc="-1" strike="noStrike">
                <a:latin typeface="Times New Roman"/>
              </a:rPr>
              <a:t>1</a:t>
            </a:fld>
            <a:endParaRPr b="0" lang="en-US" sz="1200" spc="-1" strike="noStrike">
              <a:latin typeface="Times New Roman"/>
            </a:endParaRPr>
          </a:p>
        </p:txBody>
      </p:sp>
      <p:sp>
        <p:nvSpPr>
          <p:cNvPr id="370" name="PlaceHolder 2"/>
          <p:cNvSpPr>
            <a:spLocks noGrp="1"/>
          </p:cNvSpPr>
          <p:nvPr>
            <p:ph type="sldImg"/>
          </p:nvPr>
        </p:nvSpPr>
        <p:spPr>
          <a:xfrm>
            <a:off x="685800" y="1143000"/>
            <a:ext cx="5486040" cy="3085920"/>
          </a:xfrm>
          <a:prstGeom prst="rect">
            <a:avLst/>
          </a:prstGeom>
        </p:spPr>
      </p:sp>
      <p:sp>
        <p:nvSpPr>
          <p:cNvPr id="371" name="PlaceHolder 3"/>
          <p:cNvSpPr>
            <a:spLocks noGrp="1"/>
          </p:cNvSpPr>
          <p:nvPr>
            <p:ph type="body"/>
          </p:nvPr>
        </p:nvSpPr>
        <p:spPr>
          <a:xfrm>
            <a:off x="685800" y="4400640"/>
            <a:ext cx="5486040" cy="3600000"/>
          </a:xfrm>
          <a:prstGeom prst="rect">
            <a:avLst/>
          </a:prstGeom>
        </p:spPr>
        <p:txBody>
          <a:bodyPr/>
          <a:p>
            <a:pPr marL="216000" indent="-216000">
              <a:lnSpc>
                <a:spcPct val="100000"/>
              </a:lnSpc>
              <a:buClr>
                <a:srgbClr val="000000"/>
              </a:buClr>
              <a:buFont typeface="Symbol" charset="2"/>
              <a:buChar char=""/>
            </a:pPr>
            <a:r>
              <a:rPr b="0" lang="en-US" sz="2000" spc="-1" strike="noStrike">
                <a:latin typeface="Arial"/>
              </a:rPr>
              <a:t>If the number of samples that are collected are reduced by half, that is samples are collected at every odd interval of time, the resulting reconstructed signal is very different from the original signal.</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The peak in the continuous signal at 34 </a:t>
            </a:r>
            <a:r>
              <a:rPr b="0" lang="en-US" sz="2000" spc="-1" strike="noStrike" baseline="30000">
                <a:latin typeface="Arial"/>
              </a:rPr>
              <a:t>0</a:t>
            </a:r>
            <a:r>
              <a:rPr b="0" lang="en-US" sz="2000" spc="-1" strike="noStrike">
                <a:latin typeface="Arial"/>
              </a:rPr>
              <a:t>C and the dip at 23 </a:t>
            </a:r>
            <a:r>
              <a:rPr b="0" lang="en-US" sz="2000" spc="-1" strike="noStrike" baseline="30000">
                <a:latin typeface="Arial"/>
              </a:rPr>
              <a:t>0</a:t>
            </a:r>
            <a:r>
              <a:rPr b="0" lang="en-US" sz="2000" spc="-1" strike="noStrike">
                <a:latin typeface="Arial"/>
              </a:rPr>
              <a:t>C are all together missing from the reconstructed signal.</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This is due to the small number of samples taken.</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 better approximation of the original signal can be obtained by increasing the number of samples. </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Arial"/>
              </a:rPr>
              <a:t>An infinite number of samples very accurately represent the original continuous signal.</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8"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41"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4"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5"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6"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03"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07"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108"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13"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114"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16"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117"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18"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20"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21"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22"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24"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25"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27"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28"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29"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30"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32"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33"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34"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35"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36"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37"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2"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en-US" sz="8000" spc="-49" strike="noStrike">
                <a:solidFill>
                  <a:srgbClr val="262626"/>
                </a:solidFill>
                <a:latin typeface="Calibri Light"/>
              </a:rPr>
              <a:t>C</a:t>
            </a:r>
            <a:r>
              <a:rPr b="0" lang="en-US" sz="8000" spc="-49" strike="noStrike">
                <a:solidFill>
                  <a:srgbClr val="262626"/>
                </a:solidFill>
                <a:latin typeface="Calibri Light"/>
              </a:rPr>
              <a:t>l</a:t>
            </a:r>
            <a:r>
              <a:rPr b="0" lang="en-US" sz="8000" spc="-49" strike="noStrike">
                <a:solidFill>
                  <a:srgbClr val="262626"/>
                </a:solidFill>
                <a:latin typeface="Calibri Light"/>
              </a:rPr>
              <a:t>i</a:t>
            </a:r>
            <a:r>
              <a:rPr b="0" lang="en-US" sz="8000" spc="-49" strike="noStrike">
                <a:solidFill>
                  <a:srgbClr val="262626"/>
                </a:solidFill>
                <a:latin typeface="Calibri Light"/>
              </a:rPr>
              <a:t>c</a:t>
            </a:r>
            <a:r>
              <a:rPr b="0" lang="en-US" sz="8000" spc="-49" strike="noStrike">
                <a:solidFill>
                  <a:srgbClr val="262626"/>
                </a:solidFill>
                <a:latin typeface="Calibri Light"/>
              </a:rPr>
              <a:t>k</a:t>
            </a:r>
            <a:r>
              <a:rPr b="0" lang="en-US" sz="8000" spc="-49" strike="noStrike">
                <a:solidFill>
                  <a:srgbClr val="262626"/>
                </a:solidFill>
                <a:latin typeface="Calibri Light"/>
              </a:rPr>
              <a:t> </a:t>
            </a:r>
            <a:r>
              <a:rPr b="0" lang="en-US" sz="8000" spc="-49" strike="noStrike">
                <a:solidFill>
                  <a:srgbClr val="262626"/>
                </a:solidFill>
                <a:latin typeface="Calibri Light"/>
              </a:rPr>
              <a:t>t</a:t>
            </a:r>
            <a:r>
              <a:rPr b="0" lang="en-US" sz="8000" spc="-49" strike="noStrike">
                <a:solidFill>
                  <a:srgbClr val="262626"/>
                </a:solidFill>
                <a:latin typeface="Calibri Light"/>
              </a:rPr>
              <a:t>o</a:t>
            </a:r>
            <a:r>
              <a:rPr b="0" lang="en-US" sz="8000" spc="-49" strike="noStrike">
                <a:solidFill>
                  <a:srgbClr val="262626"/>
                </a:solidFill>
                <a:latin typeface="Calibri Light"/>
              </a:rPr>
              <a:t> </a:t>
            </a:r>
            <a:r>
              <a:rPr b="0" lang="en-US" sz="8000" spc="-49" strike="noStrike">
                <a:solidFill>
                  <a:srgbClr val="262626"/>
                </a:solidFill>
                <a:latin typeface="Calibri Light"/>
              </a:rPr>
              <a:t>e</a:t>
            </a:r>
            <a:r>
              <a:rPr b="0" lang="en-US" sz="8000" spc="-49" strike="noStrike">
                <a:solidFill>
                  <a:srgbClr val="262626"/>
                </a:solidFill>
                <a:latin typeface="Calibri Light"/>
              </a:rPr>
              <a:t>d</a:t>
            </a:r>
            <a:r>
              <a:rPr b="0" lang="en-US" sz="8000" spc="-49" strike="noStrike">
                <a:solidFill>
                  <a:srgbClr val="262626"/>
                </a:solidFill>
                <a:latin typeface="Calibri Light"/>
              </a:rPr>
              <a:t>i</a:t>
            </a:r>
            <a:r>
              <a:rPr b="0" lang="en-US" sz="8000" spc="-49" strike="noStrike">
                <a:solidFill>
                  <a:srgbClr val="262626"/>
                </a:solidFill>
                <a:latin typeface="Calibri Light"/>
              </a:rPr>
              <a:t>t</a:t>
            </a:r>
            <a:r>
              <a:rPr b="0" lang="en-US" sz="8000" spc="-49" strike="noStrike">
                <a:solidFill>
                  <a:srgbClr val="262626"/>
                </a:solidFill>
                <a:latin typeface="Calibri Light"/>
              </a:rPr>
              <a:t> </a:t>
            </a:r>
            <a:r>
              <a:rPr b="0" lang="en-US" sz="8000" spc="-49" strike="noStrike">
                <a:solidFill>
                  <a:srgbClr val="262626"/>
                </a:solidFill>
                <a:latin typeface="Calibri Light"/>
              </a:rPr>
              <a:t>M</a:t>
            </a:r>
            <a:r>
              <a:rPr b="0" lang="en-US" sz="8000" spc="-49" strike="noStrike">
                <a:solidFill>
                  <a:srgbClr val="262626"/>
                </a:solidFill>
                <a:latin typeface="Calibri Light"/>
              </a:rPr>
              <a:t>a</a:t>
            </a:r>
            <a:r>
              <a:rPr b="0" lang="en-US" sz="8000" spc="-49" strike="noStrike">
                <a:solidFill>
                  <a:srgbClr val="262626"/>
                </a:solidFill>
                <a:latin typeface="Calibri Light"/>
              </a:rPr>
              <a:t>s</a:t>
            </a:r>
            <a:r>
              <a:rPr b="0" lang="en-US" sz="8000" spc="-49" strike="noStrike">
                <a:solidFill>
                  <a:srgbClr val="262626"/>
                </a:solidFill>
                <a:latin typeface="Calibri Light"/>
              </a:rPr>
              <a:t>t</a:t>
            </a:r>
            <a:r>
              <a:rPr b="0" lang="en-US" sz="8000" spc="-49" strike="noStrike">
                <a:solidFill>
                  <a:srgbClr val="262626"/>
                </a:solidFill>
                <a:latin typeface="Calibri Light"/>
              </a:rPr>
              <a:t>e</a:t>
            </a:r>
            <a:r>
              <a:rPr b="0" lang="en-US" sz="8000" spc="-49" strike="noStrike">
                <a:solidFill>
                  <a:srgbClr val="262626"/>
                </a:solidFill>
                <a:latin typeface="Calibri Light"/>
              </a:rPr>
              <a:t>r</a:t>
            </a:r>
            <a:r>
              <a:rPr b="0" lang="en-US" sz="8000" spc="-49" strike="noStrike">
                <a:solidFill>
                  <a:srgbClr val="262626"/>
                </a:solidFill>
                <a:latin typeface="Calibri Light"/>
              </a:rPr>
              <a:t> </a:t>
            </a:r>
            <a:r>
              <a:rPr b="0" lang="en-US" sz="8000" spc="-49" strike="noStrike">
                <a:solidFill>
                  <a:srgbClr val="262626"/>
                </a:solidFill>
                <a:latin typeface="Calibri Light"/>
              </a:rPr>
              <a:t>t</a:t>
            </a:r>
            <a:r>
              <a:rPr b="0" lang="en-US" sz="8000" spc="-49" strike="noStrike">
                <a:solidFill>
                  <a:srgbClr val="262626"/>
                </a:solidFill>
                <a:latin typeface="Calibri Light"/>
              </a:rPr>
              <a:t>i</a:t>
            </a:r>
            <a:r>
              <a:rPr b="0" lang="en-US" sz="8000" spc="-49" strike="noStrike">
                <a:solidFill>
                  <a:srgbClr val="262626"/>
                </a:solidFill>
                <a:latin typeface="Calibri Light"/>
              </a:rPr>
              <a:t>t</a:t>
            </a:r>
            <a:r>
              <a:rPr b="0" lang="en-US" sz="8000" spc="-49" strike="noStrike">
                <a:solidFill>
                  <a:srgbClr val="262626"/>
                </a:solidFill>
                <a:latin typeface="Calibri Light"/>
              </a:rPr>
              <a:t>l</a:t>
            </a:r>
            <a:r>
              <a:rPr b="0" lang="en-US" sz="8000" spc="-49" strike="noStrike">
                <a:solidFill>
                  <a:srgbClr val="262626"/>
                </a:solidFill>
                <a:latin typeface="Calibri Light"/>
              </a:rPr>
              <a:t>e</a:t>
            </a:r>
            <a:r>
              <a:rPr b="0" lang="en-US" sz="8000" spc="-49" strike="noStrike">
                <a:solidFill>
                  <a:srgbClr val="262626"/>
                </a:solidFill>
                <a:latin typeface="Calibri Light"/>
              </a:rPr>
              <a:t> </a:t>
            </a:r>
            <a:r>
              <a:rPr b="0" lang="en-US" sz="8000" spc="-49" strike="noStrike">
                <a:solidFill>
                  <a:srgbClr val="262626"/>
                </a:solidFill>
                <a:latin typeface="Calibri Light"/>
              </a:rPr>
              <a:t>s</a:t>
            </a:r>
            <a:r>
              <a:rPr b="0" lang="en-US" sz="8000" spc="-49" strike="noStrike">
                <a:solidFill>
                  <a:srgbClr val="262626"/>
                </a:solidFill>
                <a:latin typeface="Calibri Light"/>
              </a:rPr>
              <a:t>t</a:t>
            </a:r>
            <a:r>
              <a:rPr b="0" lang="en-US" sz="8000" spc="-49" strike="noStrike">
                <a:solidFill>
                  <a:srgbClr val="262626"/>
                </a:solidFill>
                <a:latin typeface="Calibri Light"/>
              </a:rPr>
              <a:t>y</a:t>
            </a:r>
            <a:r>
              <a:rPr b="0" lang="en-US" sz="8000" spc="-49" strike="noStrike">
                <a:solidFill>
                  <a:srgbClr val="262626"/>
                </a:solidFill>
                <a:latin typeface="Calibri Light"/>
              </a:rPr>
              <a:t>l</a:t>
            </a:r>
            <a:r>
              <a:rPr b="0" lang="en-US" sz="8000" spc="-49" strike="noStrike">
                <a:solidFill>
                  <a:srgbClr val="262626"/>
                </a:solidFill>
                <a:latin typeface="Calibri Light"/>
              </a:rPr>
              <a:t>e</a:t>
            </a:r>
            <a:endParaRPr b="0" lang="en-US" sz="8000" spc="-1" strike="noStrike">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p>
            <a:pPr>
              <a:lnSpc>
                <a:spcPct val="100000"/>
              </a:lnSpc>
            </a:pPr>
            <a:fld id="{568FEE48-6969-4338-9A94-533D00917999}" type="datetime">
              <a:rPr b="0" lang="en-US" sz="900" spc="-1" strike="noStrike">
                <a:solidFill>
                  <a:srgbClr val="ffffff"/>
                </a:solidFill>
                <a:latin typeface="Calibri"/>
              </a:rPr>
              <a:t>3/3/21</a:t>
            </a:fld>
            <a:endParaRPr b="0" lang="en-US" sz="900" spc="-1" strike="noStrike">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p>
            <a:endParaRPr b="0" lang="en-US" sz="2400" spc="-1" strike="noStrike">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p>
            <a:pPr algn="r">
              <a:lnSpc>
                <a:spcPct val="100000"/>
              </a:lnSpc>
            </a:pPr>
            <a:fld id="{81EE3C52-5E1A-4719-9534-E54421521A17}" type="slidenum">
              <a:rPr b="0" lang="en-US" sz="1050" spc="-1" strike="noStrike">
                <a:solidFill>
                  <a:srgbClr val="ffffff"/>
                </a:solidFill>
                <a:latin typeface="Calibri"/>
              </a:rPr>
              <a:t>&lt;number&gt;</a:t>
            </a:fld>
            <a:endParaRPr b="0" lang="en-US" sz="1050" spc="-1" strike="noStrike">
              <a:latin typeface="Times New Roman"/>
            </a:endParaRPr>
          </a:p>
        </p:txBody>
      </p:sp>
      <p:sp>
        <p:nvSpPr>
          <p:cNvPr id="9" name="Line 10"/>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p>
            <a:pPr>
              <a:lnSpc>
                <a:spcPct val="85000"/>
              </a:lnSpc>
            </a:pPr>
            <a:r>
              <a:rPr b="0" lang="en-US" sz="4800" spc="-49"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6"/>
          <p:cNvSpPr>
            <a:spLocks noGrp="1"/>
          </p:cNvSpPr>
          <p:nvPr>
            <p:ph type="dt"/>
          </p:nvPr>
        </p:nvSpPr>
        <p:spPr>
          <a:xfrm>
            <a:off x="1097280" y="6459840"/>
            <a:ext cx="2471760" cy="364680"/>
          </a:xfrm>
          <a:prstGeom prst="rect">
            <a:avLst/>
          </a:prstGeom>
        </p:spPr>
        <p:txBody>
          <a:bodyPr anchor="ctr"/>
          <a:p>
            <a:pPr>
              <a:lnSpc>
                <a:spcPct val="100000"/>
              </a:lnSpc>
            </a:pPr>
            <a:fld id="{A537008C-BF0B-42C6-9D0F-7F5070BF2FD2}" type="datetime">
              <a:rPr b="0" lang="en-US" sz="900" spc="-1" strike="noStrike">
                <a:solidFill>
                  <a:srgbClr val="ffffff"/>
                </a:solidFill>
                <a:latin typeface="Calibri"/>
              </a:rPr>
              <a:t>3/3/21</a:t>
            </a:fld>
            <a:endParaRPr b="0" lang="en-US" sz="900" spc="-1" strike="noStrike">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p>
            <a:endParaRPr b="0" lang="en-US" sz="2400" spc="-1" strike="noStrike">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p>
            <a:pPr algn="r">
              <a:lnSpc>
                <a:spcPct val="100000"/>
              </a:lnSpc>
            </a:pPr>
            <a:fld id="{8F51C293-488C-467C-8CAE-A7EFA581AE9A}" type="slidenum">
              <a:rPr b="0" lang="en-US" sz="1050" spc="-1" strike="noStrike">
                <a:solidFill>
                  <a:srgbClr val="ffffff"/>
                </a:solidFill>
                <a:latin typeface="Calibri"/>
              </a:rPr>
              <a:t>1</a:t>
            </a:fld>
            <a:endParaRPr b="0" lang="en-US"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4" name="PlaceHolder 4"/>
          <p:cNvSpPr>
            <a:spLocks noGrp="1"/>
          </p:cNvSpPr>
          <p:nvPr>
            <p:ph type="title"/>
          </p:nvPr>
        </p:nvSpPr>
        <p:spPr>
          <a:xfrm>
            <a:off x="609480" y="277920"/>
            <a:ext cx="10972440" cy="1142640"/>
          </a:xfrm>
          <a:prstGeom prst="rect">
            <a:avLst/>
          </a:prstGeom>
        </p:spPr>
        <p:txBody>
          <a:bodyPr anchor="b"/>
          <a:p>
            <a:pPr>
              <a:lnSpc>
                <a:spcPct val="85000"/>
              </a:lnSpc>
            </a:pPr>
            <a:r>
              <a:rPr b="0" lang="en-US" sz="4800" spc="-49" strike="noStrike">
                <a:solidFill>
                  <a:srgbClr val="404040"/>
                </a:solidFill>
                <a:latin typeface="Calibri Light"/>
              </a:rPr>
              <a:t>Clic</a:t>
            </a:r>
            <a:r>
              <a:rPr b="0" lang="en-US" sz="4800" spc="-49" strike="noStrike">
                <a:solidFill>
                  <a:srgbClr val="404040"/>
                </a:solidFill>
                <a:latin typeface="Calibri Light"/>
              </a:rPr>
              <a:t>k </a:t>
            </a:r>
            <a:r>
              <a:rPr b="0" lang="en-US" sz="4800" spc="-49" strike="noStrike">
                <a:solidFill>
                  <a:srgbClr val="404040"/>
                </a:solidFill>
                <a:latin typeface="Calibri Light"/>
              </a:rPr>
              <a:t>to </a:t>
            </a:r>
            <a:r>
              <a:rPr b="0" lang="en-US" sz="4800" spc="-49" strike="noStrike">
                <a:solidFill>
                  <a:srgbClr val="404040"/>
                </a:solidFill>
                <a:latin typeface="Calibri Light"/>
              </a:rPr>
              <a:t>edi</a:t>
            </a:r>
            <a:r>
              <a:rPr b="0" lang="en-US" sz="4800" spc="-49" strike="noStrike">
                <a:solidFill>
                  <a:srgbClr val="404040"/>
                </a:solidFill>
                <a:latin typeface="Calibri Light"/>
              </a:rPr>
              <a:t>t </a:t>
            </a:r>
            <a:r>
              <a:rPr b="0" lang="en-US" sz="4800" spc="-49" strike="noStrike">
                <a:solidFill>
                  <a:srgbClr val="404040"/>
                </a:solidFill>
                <a:latin typeface="Calibri Light"/>
              </a:rPr>
              <a:t>Ma</a:t>
            </a:r>
            <a:r>
              <a:rPr b="0" lang="en-US" sz="4800" spc="-49" strike="noStrike">
                <a:solidFill>
                  <a:srgbClr val="404040"/>
                </a:solidFill>
                <a:latin typeface="Calibri Light"/>
              </a:rPr>
              <a:t>ste</a:t>
            </a:r>
            <a:r>
              <a:rPr b="0" lang="en-US" sz="4800" spc="-49" strike="noStrike">
                <a:solidFill>
                  <a:srgbClr val="404040"/>
                </a:solidFill>
                <a:latin typeface="Calibri Light"/>
              </a:rPr>
              <a:t>r </a:t>
            </a:r>
            <a:r>
              <a:rPr b="0" lang="en-US" sz="4800" spc="-49" strike="noStrike">
                <a:solidFill>
                  <a:srgbClr val="404040"/>
                </a:solidFill>
                <a:latin typeface="Calibri Light"/>
              </a:rPr>
              <a:t>titl</a:t>
            </a:r>
            <a:r>
              <a:rPr b="0" lang="en-US" sz="4800" spc="-49" strike="noStrike">
                <a:solidFill>
                  <a:srgbClr val="404040"/>
                </a:solidFill>
                <a:latin typeface="Calibri Light"/>
              </a:rPr>
              <a:t>e </a:t>
            </a:r>
            <a:r>
              <a:rPr b="0" lang="en-US" sz="4800" spc="-49" strike="noStrike">
                <a:solidFill>
                  <a:srgbClr val="404040"/>
                </a:solidFill>
                <a:latin typeface="Calibri Light"/>
              </a:rPr>
              <a:t>styl</a:t>
            </a:r>
            <a:r>
              <a:rPr b="0" lang="en-US" sz="4800" spc="-49" strike="noStrike">
                <a:solidFill>
                  <a:srgbClr val="404040"/>
                </a:solidFill>
                <a:latin typeface="Calibri Light"/>
              </a:rPr>
              <a:t>e</a:t>
            </a:r>
            <a:endParaRPr b="0" lang="en-US" sz="4800" spc="-1" strike="noStrike">
              <a:solidFill>
                <a:srgbClr val="000000"/>
              </a:solidFill>
              <a:latin typeface="Calibri"/>
            </a:endParaRPr>
          </a:p>
        </p:txBody>
      </p:sp>
      <p:sp>
        <p:nvSpPr>
          <p:cNvPr id="95" name="PlaceHolder 5"/>
          <p:cNvSpPr>
            <a:spLocks noGrp="1"/>
          </p:cNvSpPr>
          <p:nvPr>
            <p:ph type="body"/>
          </p:nvPr>
        </p:nvSpPr>
        <p:spPr>
          <a:xfrm>
            <a:off x="609480" y="1600200"/>
            <a:ext cx="5384520" cy="2188800"/>
          </a:xfrm>
          <a:prstGeom prst="rect">
            <a:avLst/>
          </a:prstGeom>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96" name="PlaceHolder 6"/>
          <p:cNvSpPr>
            <a:spLocks noGrp="1"/>
          </p:cNvSpPr>
          <p:nvPr>
            <p:ph type="body"/>
          </p:nvPr>
        </p:nvSpPr>
        <p:spPr>
          <a:xfrm>
            <a:off x="6197760" y="1600200"/>
            <a:ext cx="5384520" cy="2188800"/>
          </a:xfrm>
          <a:prstGeom prst="rect">
            <a:avLst/>
          </a:prstGeom>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97" name="PlaceHolder 7"/>
          <p:cNvSpPr>
            <a:spLocks noGrp="1"/>
          </p:cNvSpPr>
          <p:nvPr>
            <p:ph type="body"/>
          </p:nvPr>
        </p:nvSpPr>
        <p:spPr>
          <a:xfrm>
            <a:off x="609480" y="3941640"/>
            <a:ext cx="5384520" cy="2188800"/>
          </a:xfrm>
          <a:prstGeom prst="rect">
            <a:avLst/>
          </a:prstGeom>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98" name="PlaceHolder 8"/>
          <p:cNvSpPr>
            <a:spLocks noGrp="1"/>
          </p:cNvSpPr>
          <p:nvPr>
            <p:ph type="body"/>
          </p:nvPr>
        </p:nvSpPr>
        <p:spPr>
          <a:xfrm>
            <a:off x="6197760" y="3941640"/>
            <a:ext cx="5384520" cy="2188800"/>
          </a:xfrm>
          <a:prstGeom prst="rect">
            <a:avLst/>
          </a:prstGeom>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99" name="PlaceHolder 9"/>
          <p:cNvSpPr>
            <a:spLocks noGrp="1"/>
          </p:cNvSpPr>
          <p:nvPr>
            <p:ph type="dt"/>
          </p:nvPr>
        </p:nvSpPr>
        <p:spPr>
          <a:xfrm>
            <a:off x="609480" y="6248520"/>
            <a:ext cx="2844360" cy="456840"/>
          </a:xfrm>
          <a:prstGeom prst="rect">
            <a:avLst/>
          </a:prstGeom>
        </p:spPr>
        <p:txBody>
          <a:bodyPr anchor="ctr"/>
          <a:p>
            <a:endParaRPr b="0" lang="en-US" sz="2400" spc="-1" strike="noStrike">
              <a:latin typeface="Times New Roman"/>
            </a:endParaRPr>
          </a:p>
        </p:txBody>
      </p:sp>
      <p:sp>
        <p:nvSpPr>
          <p:cNvPr id="100" name="PlaceHolder 10"/>
          <p:cNvSpPr>
            <a:spLocks noGrp="1"/>
          </p:cNvSpPr>
          <p:nvPr>
            <p:ph type="ftr"/>
          </p:nvPr>
        </p:nvSpPr>
        <p:spPr>
          <a:xfrm>
            <a:off x="4165560" y="6248520"/>
            <a:ext cx="3860280" cy="456840"/>
          </a:xfrm>
          <a:prstGeom prst="rect">
            <a:avLst/>
          </a:prstGeom>
        </p:spPr>
        <p:txBody>
          <a:bodyPr anchor="ctr"/>
          <a:p>
            <a:endParaRPr b="0" lang="en-US" sz="2400" spc="-1" strike="noStrike">
              <a:latin typeface="Times New Roman"/>
            </a:endParaRPr>
          </a:p>
        </p:txBody>
      </p:sp>
      <p:sp>
        <p:nvSpPr>
          <p:cNvPr id="101" name="PlaceHolder 11"/>
          <p:cNvSpPr>
            <a:spLocks noGrp="1"/>
          </p:cNvSpPr>
          <p:nvPr>
            <p:ph type="sldNum"/>
          </p:nvPr>
        </p:nvSpPr>
        <p:spPr>
          <a:xfrm>
            <a:off x="8737560" y="6248520"/>
            <a:ext cx="2844360" cy="456840"/>
          </a:xfrm>
          <a:prstGeom prst="rect">
            <a:avLst/>
          </a:prstGeom>
        </p:spPr>
        <p:txBody>
          <a:bodyPr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image" Target="../media/image13.wmf"/><Relationship Id="rId5" Type="http://schemas.openxmlformats.org/officeDocument/2006/relationships/image" Target="../media/image14.wmf"/><Relationship Id="rId6" Type="http://schemas.openxmlformats.org/officeDocument/2006/relationships/image" Target="../media/image15.wmf"/><Relationship Id="rId7" Type="http://schemas.openxmlformats.org/officeDocument/2006/relationships/image" Target="../media/image16.wmf"/><Relationship Id="rId8" Type="http://schemas.openxmlformats.org/officeDocument/2006/relationships/image" Target="../media/image17.wmf"/><Relationship Id="rId9" Type="http://schemas.openxmlformats.org/officeDocument/2006/relationships/slideLayout" Target="../slideLayouts/slideLayout35.xml"/><Relationship Id="rId10"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097280" y="758880"/>
            <a:ext cx="10058040" cy="3565800"/>
          </a:xfrm>
          <a:prstGeom prst="rect">
            <a:avLst/>
          </a:prstGeom>
          <a:noFill/>
          <a:ln>
            <a:noFill/>
          </a:ln>
        </p:spPr>
        <p:txBody>
          <a:bodyPr anchor="b"/>
          <a:p>
            <a:pPr>
              <a:lnSpc>
                <a:spcPct val="85000"/>
              </a:lnSpc>
            </a:pPr>
            <a:r>
              <a:rPr b="1" lang="en-US" sz="8000" spc="-49" strike="noStrike">
                <a:solidFill>
                  <a:srgbClr val="262626"/>
                </a:solidFill>
                <a:latin typeface="Calibri Light"/>
              </a:rPr>
              <a:t>C</a:t>
            </a:r>
            <a:r>
              <a:rPr b="1" lang="en-US" sz="8000" spc="-49" strike="noStrike">
                <a:solidFill>
                  <a:srgbClr val="262626"/>
                </a:solidFill>
                <a:latin typeface="Calibri Light"/>
              </a:rPr>
              <a:t>h</a:t>
            </a:r>
            <a:r>
              <a:rPr b="1" lang="en-US" sz="8000" spc="-49" strike="noStrike">
                <a:solidFill>
                  <a:srgbClr val="262626"/>
                </a:solidFill>
                <a:latin typeface="Calibri Light"/>
              </a:rPr>
              <a:t>a</a:t>
            </a:r>
            <a:r>
              <a:rPr b="1" lang="en-US" sz="8000" spc="-49" strike="noStrike">
                <a:solidFill>
                  <a:srgbClr val="262626"/>
                </a:solidFill>
                <a:latin typeface="Calibri Light"/>
              </a:rPr>
              <a:t>p</a:t>
            </a:r>
            <a:r>
              <a:rPr b="1" lang="en-US" sz="8000" spc="-49" strike="noStrike">
                <a:solidFill>
                  <a:srgbClr val="262626"/>
                </a:solidFill>
                <a:latin typeface="Calibri Light"/>
              </a:rPr>
              <a:t>t</a:t>
            </a:r>
            <a:r>
              <a:rPr b="1" lang="en-US" sz="8000" spc="-49" strike="noStrike">
                <a:solidFill>
                  <a:srgbClr val="262626"/>
                </a:solidFill>
                <a:latin typeface="Calibri Light"/>
              </a:rPr>
              <a:t>e</a:t>
            </a:r>
            <a:r>
              <a:rPr b="1" lang="en-US" sz="8000" spc="-49" strike="noStrike">
                <a:solidFill>
                  <a:srgbClr val="262626"/>
                </a:solidFill>
                <a:latin typeface="Calibri Light"/>
              </a:rPr>
              <a:t>r</a:t>
            </a:r>
            <a:r>
              <a:rPr b="1" lang="en-US" sz="8000" spc="-49" strike="noStrike">
                <a:solidFill>
                  <a:srgbClr val="262626"/>
                </a:solidFill>
                <a:latin typeface="Calibri Light"/>
              </a:rPr>
              <a:t> </a:t>
            </a:r>
            <a:r>
              <a:rPr b="1" lang="en-US" sz="8000" spc="-49" strike="noStrike">
                <a:solidFill>
                  <a:srgbClr val="262626"/>
                </a:solidFill>
                <a:latin typeface="Calibri Light"/>
              </a:rPr>
              <a:t>1</a:t>
            </a:r>
            <a:endParaRPr b="0" lang="en-US" sz="8000" spc="-1" strike="noStrike">
              <a:solidFill>
                <a:srgbClr val="000000"/>
              </a:solidFill>
              <a:latin typeface="Calibri"/>
            </a:endParaRPr>
          </a:p>
        </p:txBody>
      </p:sp>
      <p:sp>
        <p:nvSpPr>
          <p:cNvPr id="145" name="TextShape 2"/>
          <p:cNvSpPr txBox="1"/>
          <p:nvPr/>
        </p:nvSpPr>
        <p:spPr>
          <a:xfrm>
            <a:off x="1100160" y="4455720"/>
            <a:ext cx="10058040" cy="1142640"/>
          </a:xfrm>
          <a:prstGeom prst="rect">
            <a:avLst/>
          </a:prstGeom>
          <a:noFill/>
          <a:ln>
            <a:noFill/>
          </a:ln>
        </p:spPr>
        <p:txBody>
          <a:bodyPr>
            <a:normAutofit/>
          </a:bodyPr>
          <a:p>
            <a:pPr>
              <a:lnSpc>
                <a:spcPct val="90000"/>
              </a:lnSpc>
              <a:spcBef>
                <a:spcPts val="1199"/>
              </a:spcBef>
              <a:spcAft>
                <a:spcPts val="201"/>
              </a:spcAft>
            </a:pPr>
            <a:r>
              <a:rPr b="0" lang="en-US" sz="2800" spc="199" strike="noStrike" cap="all">
                <a:solidFill>
                  <a:srgbClr val="637052"/>
                </a:solidFill>
                <a:latin typeface="Calibri Light"/>
              </a:rPr>
              <a:t>I</a:t>
            </a:r>
            <a:r>
              <a:rPr b="0" lang="en-US" sz="2800" spc="199" strike="noStrike" cap="all">
                <a:solidFill>
                  <a:srgbClr val="637052"/>
                </a:solidFill>
                <a:latin typeface="Calibri Light"/>
              </a:rPr>
              <a:t>n</a:t>
            </a:r>
            <a:r>
              <a:rPr b="0" lang="en-US" sz="2800" spc="199" strike="noStrike" cap="all">
                <a:solidFill>
                  <a:srgbClr val="637052"/>
                </a:solidFill>
                <a:latin typeface="Calibri Light"/>
              </a:rPr>
              <a:t>t</a:t>
            </a:r>
            <a:r>
              <a:rPr b="0" lang="en-US" sz="2800" spc="199" strike="noStrike" cap="all">
                <a:solidFill>
                  <a:srgbClr val="637052"/>
                </a:solidFill>
                <a:latin typeface="Calibri Light"/>
              </a:rPr>
              <a:t>r</a:t>
            </a:r>
            <a:r>
              <a:rPr b="0" lang="en-US" sz="2800" spc="199" strike="noStrike" cap="all">
                <a:solidFill>
                  <a:srgbClr val="637052"/>
                </a:solidFill>
                <a:latin typeface="Calibri Light"/>
              </a:rPr>
              <a:t>o</a:t>
            </a:r>
            <a:r>
              <a:rPr b="0" lang="en-US" sz="2800" spc="199" strike="noStrike" cap="all">
                <a:solidFill>
                  <a:srgbClr val="637052"/>
                </a:solidFill>
                <a:latin typeface="Calibri Light"/>
              </a:rPr>
              <a:t>d</a:t>
            </a:r>
            <a:r>
              <a:rPr b="0" lang="en-US" sz="2800" spc="199" strike="noStrike" cap="all">
                <a:solidFill>
                  <a:srgbClr val="637052"/>
                </a:solidFill>
                <a:latin typeface="Calibri Light"/>
              </a:rPr>
              <a:t>u</a:t>
            </a:r>
            <a:r>
              <a:rPr b="0" lang="en-US" sz="2800" spc="199" strike="noStrike" cap="all">
                <a:solidFill>
                  <a:srgbClr val="637052"/>
                </a:solidFill>
                <a:latin typeface="Calibri Light"/>
              </a:rPr>
              <a:t>c</a:t>
            </a:r>
            <a:r>
              <a:rPr b="0" lang="en-US" sz="2800" spc="199" strike="noStrike" cap="all">
                <a:solidFill>
                  <a:srgbClr val="637052"/>
                </a:solidFill>
                <a:latin typeface="Calibri Light"/>
              </a:rPr>
              <a:t>t</a:t>
            </a:r>
            <a:r>
              <a:rPr b="0" lang="en-US" sz="2800" spc="199" strike="noStrike" cap="all">
                <a:solidFill>
                  <a:srgbClr val="637052"/>
                </a:solidFill>
                <a:latin typeface="Calibri Light"/>
              </a:rPr>
              <a:t>o</a:t>
            </a:r>
            <a:r>
              <a:rPr b="0" lang="en-US" sz="2800" spc="199" strike="noStrike" cap="all">
                <a:solidFill>
                  <a:srgbClr val="637052"/>
                </a:solidFill>
                <a:latin typeface="Calibri Light"/>
              </a:rPr>
              <a:t>r</a:t>
            </a:r>
            <a:r>
              <a:rPr b="0" lang="en-US" sz="2800" spc="199" strike="noStrike" cap="all">
                <a:solidFill>
                  <a:srgbClr val="637052"/>
                </a:solidFill>
                <a:latin typeface="Calibri Light"/>
              </a:rPr>
              <a:t>y</a:t>
            </a:r>
            <a:r>
              <a:rPr b="0" lang="en-US" sz="2800" spc="199" strike="noStrike" cap="all">
                <a:solidFill>
                  <a:srgbClr val="637052"/>
                </a:solidFill>
                <a:latin typeface="Calibri Light"/>
              </a:rPr>
              <a:t> </a:t>
            </a:r>
            <a:r>
              <a:rPr b="0" lang="en-US" sz="2800" spc="199" strike="noStrike" cap="all">
                <a:solidFill>
                  <a:srgbClr val="637052"/>
                </a:solidFill>
                <a:latin typeface="Calibri Light"/>
              </a:rPr>
              <a:t>C</a:t>
            </a:r>
            <a:r>
              <a:rPr b="0" lang="en-US" sz="2800" spc="199" strike="noStrike" cap="all">
                <a:solidFill>
                  <a:srgbClr val="637052"/>
                </a:solidFill>
                <a:latin typeface="Calibri Light"/>
              </a:rPr>
              <a:t>o</a:t>
            </a:r>
            <a:r>
              <a:rPr b="0" lang="en-US" sz="2800" spc="199" strike="noStrike" cap="all">
                <a:solidFill>
                  <a:srgbClr val="637052"/>
                </a:solidFill>
                <a:latin typeface="Calibri Light"/>
              </a:rPr>
              <a:t>n</a:t>
            </a:r>
            <a:r>
              <a:rPr b="0" lang="en-US" sz="2800" spc="199" strike="noStrike" cap="all">
                <a:solidFill>
                  <a:srgbClr val="637052"/>
                </a:solidFill>
                <a:latin typeface="Calibri Light"/>
              </a:rPr>
              <a:t>c</a:t>
            </a:r>
            <a:r>
              <a:rPr b="0" lang="en-US" sz="2800" spc="199" strike="noStrike" cap="all">
                <a:solidFill>
                  <a:srgbClr val="637052"/>
                </a:solidFill>
                <a:latin typeface="Calibri Light"/>
              </a:rPr>
              <a:t>e</a:t>
            </a:r>
            <a:r>
              <a:rPr b="0" lang="en-US" sz="2800" spc="199" strike="noStrike" cap="all">
                <a:solidFill>
                  <a:srgbClr val="637052"/>
                </a:solidFill>
                <a:latin typeface="Calibri Light"/>
              </a:rPr>
              <a:t>p</a:t>
            </a:r>
            <a:r>
              <a:rPr b="0" lang="en-US" sz="2800" spc="199" strike="noStrike" cap="all">
                <a:solidFill>
                  <a:srgbClr val="637052"/>
                </a:solidFill>
                <a:latin typeface="Calibri Light"/>
              </a:rPr>
              <a:t>t</a:t>
            </a:r>
            <a:r>
              <a:rPr b="0" lang="en-US" sz="2800" spc="199" strike="noStrike" cap="all">
                <a:solidFill>
                  <a:srgbClr val="637052"/>
                </a:solidFill>
                <a:latin typeface="Calibri Light"/>
              </a:rPr>
              <a:t>s</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M</a:t>
            </a:r>
            <a:r>
              <a:rPr b="0" lang="en-US" sz="3200" spc="-49" strike="noStrike">
                <a:solidFill>
                  <a:srgbClr val="404040"/>
                </a:solidFill>
                <a:latin typeface="Calibri Light"/>
              </a:rPr>
              <a:t>e</a:t>
            </a:r>
            <a:r>
              <a:rPr b="0" lang="en-US" sz="3200" spc="-49" strike="noStrike">
                <a:solidFill>
                  <a:srgbClr val="404040"/>
                </a:solidFill>
                <a:latin typeface="Calibri Light"/>
              </a:rPr>
              <a:t>r</a:t>
            </a:r>
            <a:r>
              <a:rPr b="0" lang="en-US" sz="3200" spc="-49" strike="noStrike">
                <a:solidFill>
                  <a:srgbClr val="404040"/>
                </a:solidFill>
                <a:latin typeface="Calibri Light"/>
              </a:rPr>
              <a:t>i</a:t>
            </a:r>
            <a:r>
              <a:rPr b="0" lang="en-US" sz="3200" spc="-49" strike="noStrike">
                <a:solidFill>
                  <a:srgbClr val="404040"/>
                </a:solidFill>
                <a:latin typeface="Calibri Light"/>
              </a:rPr>
              <a:t>t</a:t>
            </a:r>
            <a:r>
              <a:rPr b="0" lang="en-US" sz="3200" spc="-49" strike="noStrike">
                <a:solidFill>
                  <a:srgbClr val="404040"/>
                </a:solidFill>
                <a:latin typeface="Calibri Light"/>
              </a:rPr>
              <a:t>s</a:t>
            </a:r>
            <a:r>
              <a:rPr b="0" lang="en-US" sz="3200" spc="-49" strike="noStrike">
                <a:solidFill>
                  <a:srgbClr val="404040"/>
                </a:solidFill>
                <a:latin typeface="Calibri Light"/>
              </a:rPr>
              <a:t> </a:t>
            </a:r>
            <a:r>
              <a:rPr b="0" lang="en-US" sz="3200" spc="-49" strike="noStrike">
                <a:solidFill>
                  <a:srgbClr val="404040"/>
                </a:solidFill>
                <a:latin typeface="Calibri Light"/>
              </a:rPr>
              <a:t>o</a:t>
            </a:r>
            <a:r>
              <a:rPr b="0" lang="en-US" sz="3200" spc="-49" strike="noStrike">
                <a:solidFill>
                  <a:srgbClr val="404040"/>
                </a:solidFill>
                <a:latin typeface="Calibri Light"/>
              </a:rPr>
              <a:t>f</a:t>
            </a:r>
            <a:r>
              <a:rPr b="0" lang="en-US" sz="3200" spc="-49" strike="noStrike">
                <a:solidFill>
                  <a:srgbClr val="404040"/>
                </a:solidFill>
                <a:latin typeface="Calibri Light"/>
              </a:rPr>
              <a:t> </a:t>
            </a:r>
            <a:r>
              <a:rPr b="0" lang="en-US" sz="3200" spc="-49" strike="noStrike">
                <a:solidFill>
                  <a:srgbClr val="404040"/>
                </a:solidFill>
                <a:latin typeface="Calibri Light"/>
              </a:rPr>
              <a:t>D</a:t>
            </a:r>
            <a:r>
              <a:rPr b="0" lang="en-US" sz="3200" spc="-49" strike="noStrike">
                <a:solidFill>
                  <a:srgbClr val="404040"/>
                </a:solidFill>
                <a:latin typeface="Calibri Light"/>
              </a:rPr>
              <a:t>i</a:t>
            </a:r>
            <a:r>
              <a:rPr b="0" lang="en-US" sz="3200" spc="-49" strike="noStrike">
                <a:solidFill>
                  <a:srgbClr val="404040"/>
                </a:solidFill>
                <a:latin typeface="Calibri Light"/>
              </a:rPr>
              <a:t>g</a:t>
            </a:r>
            <a:r>
              <a:rPr b="0" lang="en-US" sz="3200" spc="-49" strike="noStrike">
                <a:solidFill>
                  <a:srgbClr val="404040"/>
                </a:solidFill>
                <a:latin typeface="Calibri Light"/>
              </a:rPr>
              <a:t>i</a:t>
            </a:r>
            <a:r>
              <a:rPr b="0" lang="en-US" sz="3200" spc="-49" strike="noStrike">
                <a:solidFill>
                  <a:srgbClr val="404040"/>
                </a:solidFill>
                <a:latin typeface="Calibri Light"/>
              </a:rPr>
              <a:t>t</a:t>
            </a:r>
            <a:r>
              <a:rPr b="0" lang="en-US" sz="3200" spc="-49" strike="noStrike">
                <a:solidFill>
                  <a:srgbClr val="404040"/>
                </a:solidFill>
                <a:latin typeface="Calibri Light"/>
              </a:rPr>
              <a:t>a</a:t>
            </a:r>
            <a:r>
              <a:rPr b="0" lang="en-US" sz="3200" spc="-49" strike="noStrike">
                <a:solidFill>
                  <a:srgbClr val="404040"/>
                </a:solidFill>
                <a:latin typeface="Calibri Light"/>
              </a:rPr>
              <a:t>l</a:t>
            </a:r>
            <a:r>
              <a:rPr b="0" lang="en-US" sz="3200" spc="-49" strike="noStrike">
                <a:solidFill>
                  <a:srgbClr val="404040"/>
                </a:solidFill>
                <a:latin typeface="Calibri Light"/>
              </a:rPr>
              <a:t> </a:t>
            </a:r>
            <a:r>
              <a:rPr b="0" lang="en-US" sz="3200" spc="-49" strike="noStrike">
                <a:solidFill>
                  <a:srgbClr val="404040"/>
                </a:solidFill>
                <a:latin typeface="Calibri Light"/>
              </a:rPr>
              <a:t>S</a:t>
            </a:r>
            <a:r>
              <a:rPr b="0" lang="en-US" sz="3200" spc="-49" strike="noStrike">
                <a:solidFill>
                  <a:srgbClr val="404040"/>
                </a:solidFill>
                <a:latin typeface="Calibri Light"/>
              </a:rPr>
              <a:t>y</a:t>
            </a:r>
            <a:r>
              <a:rPr b="0" lang="en-US" sz="3200" spc="-49" strike="noStrike">
                <a:solidFill>
                  <a:srgbClr val="404040"/>
                </a:solidFill>
                <a:latin typeface="Calibri Light"/>
              </a:rPr>
              <a:t>s</a:t>
            </a:r>
            <a:r>
              <a:rPr b="0" lang="en-US" sz="3200" spc="-49" strike="noStrike">
                <a:solidFill>
                  <a:srgbClr val="404040"/>
                </a:solidFill>
                <a:latin typeface="Calibri Light"/>
              </a:rPr>
              <a:t>t</a:t>
            </a:r>
            <a:r>
              <a:rPr b="0" lang="en-US" sz="3200" spc="-49" strike="noStrike">
                <a:solidFill>
                  <a:srgbClr val="404040"/>
                </a:solidFill>
                <a:latin typeface="Calibri Light"/>
              </a:rPr>
              <a:t>e</a:t>
            </a:r>
            <a:r>
              <a:rPr b="0" lang="en-US" sz="3200" spc="-49" strike="noStrike">
                <a:solidFill>
                  <a:srgbClr val="404040"/>
                </a:solidFill>
                <a:latin typeface="Calibri Light"/>
              </a:rPr>
              <a:t>m</a:t>
            </a:r>
            <a:r>
              <a:rPr b="0" lang="en-US" sz="3200" spc="-49" strike="noStrike">
                <a:solidFill>
                  <a:srgbClr val="404040"/>
                </a:solidFill>
                <a:latin typeface="Calibri Light"/>
              </a:rPr>
              <a:t>s</a:t>
            </a:r>
            <a:endParaRPr b="0" lang="en-US" sz="3200" spc="-1" strike="noStrike">
              <a:solidFill>
                <a:srgbClr val="000000"/>
              </a:solidFill>
              <a:latin typeface="Calibri"/>
            </a:endParaRPr>
          </a:p>
        </p:txBody>
      </p:sp>
      <p:sp>
        <p:nvSpPr>
          <p:cNvPr id="169" name="TextShape 2"/>
          <p:cNvSpPr txBox="1"/>
          <p:nvPr/>
        </p:nvSpPr>
        <p:spPr>
          <a:xfrm>
            <a:off x="1187280" y="1744560"/>
            <a:ext cx="8229240" cy="457164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Wingdings" charset="2"/>
              <a:buChar char=""/>
            </a:pPr>
            <a:r>
              <a:rPr b="0" lang="en-US" sz="3600" spc="-1" strike="noStrike">
                <a:solidFill>
                  <a:srgbClr val="404040"/>
                </a:solidFill>
                <a:latin typeface="Calibri"/>
              </a:rPr>
              <a:t>Efficient Processing &amp; Data Storage</a:t>
            </a:r>
            <a:endParaRPr b="0" lang="en-US" sz="36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3600" spc="-1" strike="noStrike">
                <a:solidFill>
                  <a:srgbClr val="404040"/>
                </a:solidFill>
                <a:latin typeface="Calibri"/>
              </a:rPr>
              <a:t>Efficient &amp; Reliable Transmission</a:t>
            </a:r>
            <a:endParaRPr b="0" lang="en-US" sz="36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3600" spc="-1" strike="noStrike">
                <a:solidFill>
                  <a:srgbClr val="404040"/>
                </a:solidFill>
                <a:latin typeface="Calibri"/>
              </a:rPr>
              <a:t>Detection and Correction of Errors</a:t>
            </a:r>
            <a:endParaRPr b="0" lang="en-US" sz="36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3600" spc="-1" strike="noStrike">
                <a:solidFill>
                  <a:srgbClr val="404040"/>
                </a:solidFill>
                <a:latin typeface="Calibri"/>
              </a:rPr>
              <a:t>Precise &amp; Accurate Reproduction</a:t>
            </a:r>
            <a:endParaRPr b="0" lang="en-US" sz="36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3600" spc="-1" strike="noStrike">
                <a:solidFill>
                  <a:srgbClr val="404040"/>
                </a:solidFill>
                <a:latin typeface="Calibri"/>
              </a:rPr>
              <a:t>Easy Design and Implementation</a:t>
            </a:r>
            <a:endParaRPr b="0" lang="en-US" sz="36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3600" spc="-1" strike="noStrike">
                <a:solidFill>
                  <a:srgbClr val="404040"/>
                </a:solidFill>
                <a:latin typeface="Calibri"/>
              </a:rPr>
              <a:t>Occupy minimum space</a:t>
            </a:r>
            <a:endParaRPr b="0" lang="en-US" sz="3600" spc="-1" strike="noStrike">
              <a:solidFill>
                <a:srgbClr val="40404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E</a:t>
            </a:r>
            <a:r>
              <a:rPr b="0" lang="en-US" sz="3200" spc="-49" strike="noStrike">
                <a:solidFill>
                  <a:srgbClr val="404040"/>
                </a:solidFill>
                <a:latin typeface="Calibri Light"/>
              </a:rPr>
              <a:t>l</a:t>
            </a:r>
            <a:r>
              <a:rPr b="0" lang="en-US" sz="3200" spc="-49" strike="noStrike">
                <a:solidFill>
                  <a:srgbClr val="404040"/>
                </a:solidFill>
                <a:latin typeface="Calibri Light"/>
              </a:rPr>
              <a:t>e</a:t>
            </a:r>
            <a:r>
              <a:rPr b="0" lang="en-US" sz="3200" spc="-49" strike="noStrike">
                <a:solidFill>
                  <a:srgbClr val="404040"/>
                </a:solidFill>
                <a:latin typeface="Calibri Light"/>
              </a:rPr>
              <a:t>c</a:t>
            </a:r>
            <a:r>
              <a:rPr b="0" lang="en-US" sz="3200" spc="-49" strike="noStrike">
                <a:solidFill>
                  <a:srgbClr val="404040"/>
                </a:solidFill>
                <a:latin typeface="Calibri Light"/>
              </a:rPr>
              <a:t>t</a:t>
            </a:r>
            <a:r>
              <a:rPr b="0" lang="en-US" sz="3200" spc="-49" strike="noStrike">
                <a:solidFill>
                  <a:srgbClr val="404040"/>
                </a:solidFill>
                <a:latin typeface="Calibri Light"/>
              </a:rPr>
              <a:t>r</a:t>
            </a:r>
            <a:r>
              <a:rPr b="0" lang="en-US" sz="3200" spc="-49" strike="noStrike">
                <a:solidFill>
                  <a:srgbClr val="404040"/>
                </a:solidFill>
                <a:latin typeface="Calibri Light"/>
              </a:rPr>
              <a:t>o</a:t>
            </a:r>
            <a:r>
              <a:rPr b="0" lang="en-US" sz="3200" spc="-49" strike="noStrike">
                <a:solidFill>
                  <a:srgbClr val="404040"/>
                </a:solidFill>
                <a:latin typeface="Calibri Light"/>
              </a:rPr>
              <a:t>n</a:t>
            </a:r>
            <a:r>
              <a:rPr b="0" lang="en-US" sz="3200" spc="-49" strike="noStrike">
                <a:solidFill>
                  <a:srgbClr val="404040"/>
                </a:solidFill>
                <a:latin typeface="Calibri Light"/>
              </a:rPr>
              <a:t>i</a:t>
            </a:r>
            <a:r>
              <a:rPr b="0" lang="en-US" sz="3200" spc="-49" strike="noStrike">
                <a:solidFill>
                  <a:srgbClr val="404040"/>
                </a:solidFill>
                <a:latin typeface="Calibri Light"/>
              </a:rPr>
              <a:t>c</a:t>
            </a:r>
            <a:r>
              <a:rPr b="0" lang="en-US" sz="3200" spc="-49" strike="noStrike">
                <a:solidFill>
                  <a:srgbClr val="404040"/>
                </a:solidFill>
                <a:latin typeface="Calibri Light"/>
              </a:rPr>
              <a:t> </a:t>
            </a:r>
            <a:r>
              <a:rPr b="0" lang="en-US" sz="3200" spc="-49" strike="noStrike">
                <a:solidFill>
                  <a:srgbClr val="404040"/>
                </a:solidFill>
                <a:latin typeface="Calibri Light"/>
              </a:rPr>
              <a:t>P</a:t>
            </a:r>
            <a:r>
              <a:rPr b="0" lang="en-US" sz="3200" spc="-49" strike="noStrike">
                <a:solidFill>
                  <a:srgbClr val="404040"/>
                </a:solidFill>
                <a:latin typeface="Calibri Light"/>
              </a:rPr>
              <a:t>r</a:t>
            </a:r>
            <a:r>
              <a:rPr b="0" lang="en-US" sz="3200" spc="-49" strike="noStrike">
                <a:solidFill>
                  <a:srgbClr val="404040"/>
                </a:solidFill>
                <a:latin typeface="Calibri Light"/>
              </a:rPr>
              <a:t>o</a:t>
            </a:r>
            <a:r>
              <a:rPr b="0" lang="en-US" sz="3200" spc="-49" strike="noStrike">
                <a:solidFill>
                  <a:srgbClr val="404040"/>
                </a:solidFill>
                <a:latin typeface="Calibri Light"/>
              </a:rPr>
              <a:t>c</a:t>
            </a:r>
            <a:r>
              <a:rPr b="0" lang="en-US" sz="3200" spc="-49" strike="noStrike">
                <a:solidFill>
                  <a:srgbClr val="404040"/>
                </a:solidFill>
                <a:latin typeface="Calibri Light"/>
              </a:rPr>
              <a:t>e</a:t>
            </a:r>
            <a:r>
              <a:rPr b="0" lang="en-US" sz="3200" spc="-49" strike="noStrike">
                <a:solidFill>
                  <a:srgbClr val="404040"/>
                </a:solidFill>
                <a:latin typeface="Calibri Light"/>
              </a:rPr>
              <a:t>s</a:t>
            </a:r>
            <a:r>
              <a:rPr b="0" lang="en-US" sz="3200" spc="-49" strike="noStrike">
                <a:solidFill>
                  <a:srgbClr val="404040"/>
                </a:solidFill>
                <a:latin typeface="Calibri Light"/>
              </a:rPr>
              <a:t>s</a:t>
            </a:r>
            <a:r>
              <a:rPr b="0" lang="en-US" sz="3200" spc="-49" strike="noStrike">
                <a:solidFill>
                  <a:srgbClr val="404040"/>
                </a:solidFill>
                <a:latin typeface="Calibri Light"/>
              </a:rPr>
              <a:t>i</a:t>
            </a:r>
            <a:r>
              <a:rPr b="0" lang="en-US" sz="3200" spc="-49" strike="noStrike">
                <a:solidFill>
                  <a:srgbClr val="404040"/>
                </a:solidFill>
                <a:latin typeface="Calibri Light"/>
              </a:rPr>
              <a:t>n</a:t>
            </a:r>
            <a:r>
              <a:rPr b="0" lang="en-US" sz="3200" spc="-49" strike="noStrike">
                <a:solidFill>
                  <a:srgbClr val="404040"/>
                </a:solidFill>
                <a:latin typeface="Calibri Light"/>
              </a:rPr>
              <a:t>g</a:t>
            </a:r>
            <a:endParaRPr b="0" lang="en-US" sz="3200" spc="-1" strike="noStrike">
              <a:solidFill>
                <a:srgbClr val="000000"/>
              </a:solidFill>
              <a:latin typeface="Calibri"/>
            </a:endParaRPr>
          </a:p>
        </p:txBody>
      </p:sp>
      <p:sp>
        <p:nvSpPr>
          <p:cNvPr id="171"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Analogue Systems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Digital Systems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Representing quantities </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  </a:t>
            </a:r>
            <a:r>
              <a:rPr b="0" lang="en-US" sz="2800" spc="-1" strike="noStrike">
                <a:solidFill>
                  <a:srgbClr val="404040"/>
                </a:solidFill>
                <a:latin typeface="Calibri"/>
              </a:rPr>
              <a:t>in Digital Systems</a:t>
            </a:r>
            <a:endParaRPr b="0" lang="en-US" sz="2800" spc="-1" strike="noStrike">
              <a:solidFill>
                <a:srgbClr val="404040"/>
              </a:solidFill>
              <a:latin typeface="Calibri"/>
            </a:endParaRPr>
          </a:p>
        </p:txBody>
      </p:sp>
      <p:pic>
        <p:nvPicPr>
          <p:cNvPr id="172" name="Picture 1" descr=""/>
          <p:cNvPicPr/>
          <p:nvPr/>
        </p:nvPicPr>
        <p:blipFill>
          <a:blip r:embed="rId1"/>
          <a:stretch/>
        </p:blipFill>
        <p:spPr>
          <a:xfrm>
            <a:off x="5420880" y="286560"/>
            <a:ext cx="6770880" cy="3065400"/>
          </a:xfrm>
          <a:prstGeom prst="rect">
            <a:avLst/>
          </a:prstGeom>
          <a:ln>
            <a:noFill/>
          </a:ln>
        </p:spPr>
      </p:pic>
      <p:pic>
        <p:nvPicPr>
          <p:cNvPr id="173" name="Picture 2" descr=""/>
          <p:cNvPicPr/>
          <p:nvPr/>
        </p:nvPicPr>
        <p:blipFill>
          <a:blip r:embed="rId2"/>
          <a:stretch/>
        </p:blipFill>
        <p:spPr>
          <a:xfrm>
            <a:off x="5064480" y="3417120"/>
            <a:ext cx="7026480" cy="28447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R</a:t>
            </a:r>
            <a:r>
              <a:rPr b="0" lang="en-US" sz="3200" spc="-49" strike="noStrike">
                <a:solidFill>
                  <a:srgbClr val="404040"/>
                </a:solidFill>
                <a:latin typeface="Calibri Light"/>
              </a:rPr>
              <a:t>e</a:t>
            </a:r>
            <a:r>
              <a:rPr b="0" lang="en-US" sz="3200" spc="-49" strike="noStrike">
                <a:solidFill>
                  <a:srgbClr val="404040"/>
                </a:solidFill>
                <a:latin typeface="Calibri Light"/>
              </a:rPr>
              <a:t>p</a:t>
            </a:r>
            <a:r>
              <a:rPr b="0" lang="en-US" sz="3200" spc="-49" strike="noStrike">
                <a:solidFill>
                  <a:srgbClr val="404040"/>
                </a:solidFill>
                <a:latin typeface="Calibri Light"/>
              </a:rPr>
              <a:t>r</a:t>
            </a:r>
            <a:r>
              <a:rPr b="0" lang="en-US" sz="3200" spc="-49" strike="noStrike">
                <a:solidFill>
                  <a:srgbClr val="404040"/>
                </a:solidFill>
                <a:latin typeface="Calibri Light"/>
              </a:rPr>
              <a:t>e</a:t>
            </a:r>
            <a:r>
              <a:rPr b="0" lang="en-US" sz="3200" spc="-49" strike="noStrike">
                <a:solidFill>
                  <a:srgbClr val="404040"/>
                </a:solidFill>
                <a:latin typeface="Calibri Light"/>
              </a:rPr>
              <a:t>s</a:t>
            </a:r>
            <a:r>
              <a:rPr b="0" lang="en-US" sz="3200" spc="-49" strike="noStrike">
                <a:solidFill>
                  <a:srgbClr val="404040"/>
                </a:solidFill>
                <a:latin typeface="Calibri Light"/>
              </a:rPr>
              <a:t>e</a:t>
            </a:r>
            <a:r>
              <a:rPr b="0" lang="en-US" sz="3200" spc="-49" strike="noStrike">
                <a:solidFill>
                  <a:srgbClr val="404040"/>
                </a:solidFill>
                <a:latin typeface="Calibri Light"/>
              </a:rPr>
              <a:t>n</a:t>
            </a:r>
            <a:r>
              <a:rPr b="0" lang="en-US" sz="3200" spc="-49" strike="noStrike">
                <a:solidFill>
                  <a:srgbClr val="404040"/>
                </a:solidFill>
                <a:latin typeface="Calibri Light"/>
              </a:rPr>
              <a:t>t</a:t>
            </a:r>
            <a:r>
              <a:rPr b="0" lang="en-US" sz="3200" spc="-49" strike="noStrike">
                <a:solidFill>
                  <a:srgbClr val="404040"/>
                </a:solidFill>
                <a:latin typeface="Calibri Light"/>
              </a:rPr>
              <a:t>i</a:t>
            </a:r>
            <a:r>
              <a:rPr b="0" lang="en-US" sz="3200" spc="-49" strike="noStrike">
                <a:solidFill>
                  <a:srgbClr val="404040"/>
                </a:solidFill>
                <a:latin typeface="Calibri Light"/>
              </a:rPr>
              <a:t>n</a:t>
            </a:r>
            <a:r>
              <a:rPr b="0" lang="en-US" sz="3200" spc="-49" strike="noStrike">
                <a:solidFill>
                  <a:srgbClr val="404040"/>
                </a:solidFill>
                <a:latin typeface="Calibri Light"/>
              </a:rPr>
              <a:t>g</a:t>
            </a:r>
            <a:r>
              <a:rPr b="0" lang="en-US" sz="3200" spc="-49" strike="noStrike">
                <a:solidFill>
                  <a:srgbClr val="404040"/>
                </a:solidFill>
                <a:latin typeface="Calibri Light"/>
              </a:rPr>
              <a:t> </a:t>
            </a:r>
            <a:r>
              <a:rPr b="0" lang="en-US" sz="3200" spc="-49" strike="noStrike">
                <a:solidFill>
                  <a:srgbClr val="404040"/>
                </a:solidFill>
                <a:latin typeface="Calibri Light"/>
              </a:rPr>
              <a:t>D</a:t>
            </a:r>
            <a:r>
              <a:rPr b="0" lang="en-US" sz="3200" spc="-49" strike="noStrike">
                <a:solidFill>
                  <a:srgbClr val="404040"/>
                </a:solidFill>
                <a:latin typeface="Calibri Light"/>
              </a:rPr>
              <a:t>i</a:t>
            </a:r>
            <a:r>
              <a:rPr b="0" lang="en-US" sz="3200" spc="-49" strike="noStrike">
                <a:solidFill>
                  <a:srgbClr val="404040"/>
                </a:solidFill>
                <a:latin typeface="Calibri Light"/>
              </a:rPr>
              <a:t>g</a:t>
            </a:r>
            <a:r>
              <a:rPr b="0" lang="en-US" sz="3200" spc="-49" strike="noStrike">
                <a:solidFill>
                  <a:srgbClr val="404040"/>
                </a:solidFill>
                <a:latin typeface="Calibri Light"/>
              </a:rPr>
              <a:t>i</a:t>
            </a:r>
            <a:r>
              <a:rPr b="0" lang="en-US" sz="3200" spc="-49" strike="noStrike">
                <a:solidFill>
                  <a:srgbClr val="404040"/>
                </a:solidFill>
                <a:latin typeface="Calibri Light"/>
              </a:rPr>
              <a:t>t</a:t>
            </a:r>
            <a:r>
              <a:rPr b="0" lang="en-US" sz="3200" spc="-49" strike="noStrike">
                <a:solidFill>
                  <a:srgbClr val="404040"/>
                </a:solidFill>
                <a:latin typeface="Calibri Light"/>
              </a:rPr>
              <a:t>a</a:t>
            </a:r>
            <a:r>
              <a:rPr b="0" lang="en-US" sz="3200" spc="-49" strike="noStrike">
                <a:solidFill>
                  <a:srgbClr val="404040"/>
                </a:solidFill>
                <a:latin typeface="Calibri Light"/>
              </a:rPr>
              <a:t>l </a:t>
            </a:r>
            <a:r>
              <a:rPr b="0" lang="en-US" sz="3200" spc="-49" strike="noStrike">
                <a:solidFill>
                  <a:srgbClr val="404040"/>
                </a:solidFill>
                <a:latin typeface="Calibri Light"/>
              </a:rPr>
              <a:t>V</a:t>
            </a:r>
            <a:r>
              <a:rPr b="0" lang="en-US" sz="3200" spc="-49" strike="noStrike">
                <a:solidFill>
                  <a:srgbClr val="404040"/>
                </a:solidFill>
                <a:latin typeface="Calibri Light"/>
              </a:rPr>
              <a:t>a</a:t>
            </a:r>
            <a:r>
              <a:rPr b="0" lang="en-US" sz="3200" spc="-49" strike="noStrike">
                <a:solidFill>
                  <a:srgbClr val="404040"/>
                </a:solidFill>
                <a:latin typeface="Calibri Light"/>
              </a:rPr>
              <a:t>l</a:t>
            </a:r>
            <a:r>
              <a:rPr b="0" lang="en-US" sz="3200" spc="-49" strike="noStrike">
                <a:solidFill>
                  <a:srgbClr val="404040"/>
                </a:solidFill>
                <a:latin typeface="Calibri Light"/>
              </a:rPr>
              <a:t>u</a:t>
            </a:r>
            <a:r>
              <a:rPr b="0" lang="en-US" sz="3200" spc="-49" strike="noStrike">
                <a:solidFill>
                  <a:srgbClr val="404040"/>
                </a:solidFill>
                <a:latin typeface="Calibri Light"/>
              </a:rPr>
              <a:t>e</a:t>
            </a:r>
            <a:r>
              <a:rPr b="0" lang="en-US" sz="3200" spc="-49" strike="noStrike">
                <a:solidFill>
                  <a:srgbClr val="404040"/>
                </a:solidFill>
                <a:latin typeface="Calibri Light"/>
              </a:rPr>
              <a:t>s</a:t>
            </a:r>
            <a:endParaRPr b="0" lang="en-US" sz="3200" spc="-1" strike="noStrike">
              <a:solidFill>
                <a:srgbClr val="000000"/>
              </a:solidFill>
              <a:latin typeface="Calibri"/>
            </a:endParaRPr>
          </a:p>
        </p:txBody>
      </p:sp>
      <p:sp>
        <p:nvSpPr>
          <p:cNvPr id="175" name="TextShape 2"/>
          <p:cNvSpPr txBox="1"/>
          <p:nvPr/>
        </p:nvSpPr>
        <p:spPr>
          <a:xfrm>
            <a:off x="2209680" y="2177640"/>
            <a:ext cx="1523520" cy="609120"/>
          </a:xfrm>
          <a:prstGeom prst="rect">
            <a:avLst/>
          </a:prstGeom>
          <a:noFill/>
          <a:ln>
            <a:noFill/>
          </a:ln>
        </p:spPr>
        <p:txBody>
          <a:bodyPr lIns="0" rIns="0"/>
          <a:p>
            <a:pPr marL="91440" indent="-91080">
              <a:lnSpc>
                <a:spcPct val="90000"/>
              </a:lnSpc>
              <a:spcBef>
                <a:spcPts val="1199"/>
              </a:spcBef>
              <a:spcAft>
                <a:spcPts val="201"/>
              </a:spcAft>
            </a:pPr>
            <a:r>
              <a:rPr b="1" lang="en-US" sz="2800" spc="-1" strike="noStrike">
                <a:solidFill>
                  <a:srgbClr val="404040"/>
                </a:solidFill>
                <a:latin typeface="Calibri"/>
              </a:rPr>
              <a:t>39 </a:t>
            </a:r>
            <a:r>
              <a:rPr b="1" lang="en-US" sz="2800" spc="-1" strike="noStrike" baseline="30000">
                <a:solidFill>
                  <a:srgbClr val="404040"/>
                </a:solidFill>
                <a:latin typeface="Calibri"/>
              </a:rPr>
              <a:t>0</a:t>
            </a:r>
            <a:r>
              <a:rPr b="1" lang="en-US" sz="2800" spc="-1" strike="noStrike">
                <a:solidFill>
                  <a:srgbClr val="404040"/>
                </a:solidFill>
                <a:latin typeface="Calibri"/>
              </a:rPr>
              <a:t>C ?</a:t>
            </a:r>
            <a:endParaRPr b="0" lang="en-US" sz="2800" spc="-1" strike="noStrike">
              <a:solidFill>
                <a:srgbClr val="404040"/>
              </a:solidFill>
              <a:latin typeface="Calibri"/>
            </a:endParaRPr>
          </a:p>
        </p:txBody>
      </p:sp>
      <p:sp>
        <p:nvSpPr>
          <p:cNvPr id="176" name="Line 3"/>
          <p:cNvSpPr/>
          <p:nvPr/>
        </p:nvSpPr>
        <p:spPr>
          <a:xfrm>
            <a:off x="2666880" y="2863440"/>
            <a:ext cx="1295280" cy="838080"/>
          </a:xfrm>
          <a:prstGeom prst="line">
            <a:avLst/>
          </a:prstGeom>
          <a:ln w="28440">
            <a:solidFill>
              <a:schemeClr val="tx1"/>
            </a:solidFill>
            <a:round/>
            <a:tailEnd len="lg" type="triangle" w="lg"/>
          </a:ln>
        </p:spPr>
        <p:style>
          <a:lnRef idx="0"/>
          <a:fillRef idx="0"/>
          <a:effectRef idx="0"/>
          <a:fontRef idx="minor"/>
        </p:style>
      </p:sp>
      <p:sp>
        <p:nvSpPr>
          <p:cNvPr id="177" name="CustomShape 4"/>
          <p:cNvSpPr/>
          <p:nvPr/>
        </p:nvSpPr>
        <p:spPr>
          <a:xfrm>
            <a:off x="7010280" y="2177640"/>
            <a:ext cx="1752120" cy="761760"/>
          </a:xfrm>
          <a:prstGeom prst="wedgeRectCallout">
            <a:avLst>
              <a:gd name="adj1" fmla="val -102898"/>
              <a:gd name="adj2" fmla="val 155208"/>
            </a:avLst>
          </a:prstGeom>
          <a:solidFill>
            <a:schemeClr val="hlink"/>
          </a:solidFill>
          <a:ln w="9360">
            <a:solidFill>
              <a:srgbClr val="ff0000"/>
            </a:solidFill>
            <a:miter/>
          </a:ln>
        </p:spPr>
        <p:style>
          <a:lnRef idx="0"/>
          <a:fillRef idx="0"/>
          <a:effectRef idx="0"/>
          <a:fontRef idx="minor"/>
        </p:style>
        <p:txBody>
          <a:bodyPr lIns="90000" rIns="90000" tIns="45000" bIns="45000" anchor="ctr"/>
          <a:p>
            <a:pPr>
              <a:lnSpc>
                <a:spcPct val="100000"/>
              </a:lnSpc>
            </a:pPr>
            <a:r>
              <a:rPr b="1" lang="en-US" sz="2800" spc="-1" strike="noStrike">
                <a:solidFill>
                  <a:srgbClr val="e48312"/>
                </a:solidFill>
                <a:latin typeface="Verdana"/>
              </a:rPr>
              <a:t>39mV</a:t>
            </a:r>
            <a:endParaRPr b="0" lang="en-US" sz="2800" spc="-1" strike="noStrike">
              <a:latin typeface="Arial"/>
            </a:endParaRPr>
          </a:p>
        </p:txBody>
      </p:sp>
      <p:sp>
        <p:nvSpPr>
          <p:cNvPr id="178" name="Line 5"/>
          <p:cNvSpPr/>
          <p:nvPr/>
        </p:nvSpPr>
        <p:spPr>
          <a:xfrm flipV="1">
            <a:off x="3504960" y="4463640"/>
            <a:ext cx="609840" cy="838080"/>
          </a:xfrm>
          <a:prstGeom prst="line">
            <a:avLst/>
          </a:prstGeom>
          <a:ln w="28440">
            <a:solidFill>
              <a:schemeClr val="tx1"/>
            </a:solidFill>
            <a:round/>
            <a:tailEnd len="lg" type="triangle" w="lg"/>
          </a:ln>
        </p:spPr>
        <p:style>
          <a:lnRef idx="0"/>
          <a:fillRef idx="0"/>
          <a:effectRef idx="0"/>
          <a:fontRef idx="minor"/>
        </p:style>
      </p:sp>
      <p:sp>
        <p:nvSpPr>
          <p:cNvPr id="179" name="CustomShape 6"/>
          <p:cNvSpPr/>
          <p:nvPr/>
        </p:nvSpPr>
        <p:spPr>
          <a:xfrm>
            <a:off x="6705720" y="3733920"/>
            <a:ext cx="3352320" cy="2590560"/>
          </a:xfrm>
          <a:prstGeom prst="irregularSeal2">
            <a:avLst/>
          </a:prstGeom>
          <a:solidFill>
            <a:srgbClr val="ff9900"/>
          </a:solidFill>
          <a:ln w="9360">
            <a:solidFill>
              <a:srgbClr val="ff0000"/>
            </a:solidFill>
            <a:miter/>
          </a:ln>
        </p:spPr>
        <p:style>
          <a:lnRef idx="0"/>
          <a:fillRef idx="0"/>
          <a:effectRef idx="0"/>
          <a:fontRef idx="minor"/>
        </p:style>
        <p:txBody>
          <a:bodyPr wrap="none" lIns="90000" rIns="90000" tIns="45000" bIns="45000" anchor="ctr"/>
          <a:p>
            <a:pPr>
              <a:lnSpc>
                <a:spcPct val="100000"/>
              </a:lnSpc>
            </a:pPr>
            <a:r>
              <a:rPr b="1" lang="en-US" sz="2800" spc="-1" strike="noStrike">
                <a:solidFill>
                  <a:srgbClr val="000000"/>
                </a:solidFill>
                <a:latin typeface="Verdana"/>
              </a:rPr>
              <a:t>6.25 x 10</a:t>
            </a:r>
            <a:r>
              <a:rPr b="1" lang="en-US" sz="2800" spc="-1" strike="noStrike" baseline="30000">
                <a:solidFill>
                  <a:srgbClr val="000000"/>
                </a:solidFill>
                <a:latin typeface="Verdana"/>
              </a:rPr>
              <a:t>15</a:t>
            </a:r>
            <a:r>
              <a:rPr b="1" lang="en-US" sz="2800" spc="-1" strike="noStrike">
                <a:solidFill>
                  <a:srgbClr val="000000"/>
                </a:solidFill>
                <a:latin typeface="Verdana"/>
              </a:rPr>
              <a:t> V !!</a:t>
            </a:r>
            <a:endParaRPr b="0" lang="en-US" sz="2800" spc="-1" strike="noStrike">
              <a:latin typeface="Arial"/>
            </a:endParaRPr>
          </a:p>
        </p:txBody>
      </p:sp>
      <p:sp>
        <p:nvSpPr>
          <p:cNvPr id="180" name="CustomShape 7"/>
          <p:cNvSpPr/>
          <p:nvPr/>
        </p:nvSpPr>
        <p:spPr>
          <a:xfrm>
            <a:off x="4572000" y="2253960"/>
            <a:ext cx="1523520" cy="82188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1" lang="en-US" sz="2400" spc="-1" strike="noStrike">
                <a:solidFill>
                  <a:srgbClr val="000000"/>
                </a:solidFill>
                <a:latin typeface="Verdana"/>
              </a:rPr>
              <a:t>Digital</a:t>
            </a:r>
            <a:r>
              <a:rPr b="0" lang="en-US" sz="1800" spc="-1" strike="noStrike">
                <a:solidFill>
                  <a:srgbClr val="000000"/>
                </a:solidFill>
                <a:latin typeface="Verdana"/>
              </a:rPr>
              <a:t> </a:t>
            </a:r>
            <a:r>
              <a:rPr b="1" lang="en-US" sz="2400" spc="-1" strike="noStrike">
                <a:solidFill>
                  <a:srgbClr val="000000"/>
                </a:solidFill>
                <a:latin typeface="Verdana"/>
              </a:rPr>
              <a:t>System</a:t>
            </a:r>
            <a:endParaRPr b="0" lang="en-US" sz="2400" spc="-1" strike="noStrike">
              <a:latin typeface="Arial"/>
            </a:endParaRPr>
          </a:p>
        </p:txBody>
      </p:sp>
      <p:sp>
        <p:nvSpPr>
          <p:cNvPr id="181" name="CustomShape 8"/>
          <p:cNvSpPr/>
          <p:nvPr/>
        </p:nvSpPr>
        <p:spPr>
          <a:xfrm>
            <a:off x="2362320" y="5606640"/>
            <a:ext cx="2514240" cy="609120"/>
          </a:xfrm>
          <a:prstGeom prst="rect">
            <a:avLst/>
          </a:prstGeom>
          <a:noFill/>
          <a:ln>
            <a:noFill/>
          </a:ln>
        </p:spPr>
        <p:style>
          <a:lnRef idx="0"/>
          <a:fillRef idx="0"/>
          <a:effectRef idx="0"/>
          <a:fontRef idx="minor"/>
        </p:style>
        <p:txBody>
          <a:bodyPr lIns="90000" rIns="90000" tIns="45000" bIns="45000"/>
          <a:p>
            <a:pPr marL="343080" indent="-342720">
              <a:lnSpc>
                <a:spcPct val="100000"/>
              </a:lnSpc>
              <a:spcBef>
                <a:spcPts val="561"/>
              </a:spcBef>
            </a:pPr>
            <a:r>
              <a:rPr b="1" lang="en-US" sz="2800" spc="-1" strike="noStrike">
                <a:solidFill>
                  <a:srgbClr val="000000"/>
                </a:solidFill>
                <a:latin typeface="Arial"/>
              </a:rPr>
              <a:t>6.25 x 10</a:t>
            </a:r>
            <a:r>
              <a:rPr b="1" lang="en-US" sz="2800" spc="-1" strike="noStrike" baseline="30000">
                <a:solidFill>
                  <a:srgbClr val="000000"/>
                </a:solidFill>
                <a:latin typeface="Arial"/>
              </a:rPr>
              <a:t>18</a:t>
            </a:r>
            <a:r>
              <a:rPr b="1" lang="en-US" sz="2800" spc="-1" strike="noStrike">
                <a:solidFill>
                  <a:srgbClr val="000000"/>
                </a:solidFill>
                <a:latin typeface="Arial"/>
              </a:rPr>
              <a:t> ?</a:t>
            </a:r>
            <a:endParaRPr b="0" lang="en-US" sz="2800" spc="-1" strike="noStrike">
              <a:latin typeface="Arial"/>
            </a:endParaRPr>
          </a:p>
        </p:txBody>
      </p:sp>
      <p:pic>
        <p:nvPicPr>
          <p:cNvPr id="182" name="" descr=""/>
          <p:cNvPicPr/>
          <p:nvPr/>
        </p:nvPicPr>
        <p:blipFill>
          <a:blip r:embed="rId1"/>
          <a:stretch/>
        </p:blipFill>
        <p:spPr>
          <a:xfrm>
            <a:off x="4343400" y="3162240"/>
            <a:ext cx="2184480" cy="13460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Digital Systems</a:t>
            </a:r>
            <a:endParaRPr b="0" lang="en-US" sz="3200" spc="-1" strike="noStrike">
              <a:solidFill>
                <a:srgbClr val="000000"/>
              </a:solidFill>
              <a:latin typeface="Calibri"/>
            </a:endParaRPr>
          </a:p>
        </p:txBody>
      </p:sp>
      <p:sp>
        <p:nvSpPr>
          <p:cNvPr id="184"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Two Voltage Levels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Two States</a:t>
            </a:r>
            <a:endParaRPr b="0" lang="en-US" sz="2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On/Off</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Black/White</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Hot/Cold</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Stationary/Moving</a:t>
            </a:r>
            <a:endParaRPr b="0" lang="en-US" sz="1800" spc="-1" strike="noStrike">
              <a:solidFill>
                <a:srgbClr val="40404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Binary Number System</a:t>
            </a:r>
            <a:endParaRPr b="0" lang="en-US" sz="3200" spc="-1" strike="noStrike">
              <a:solidFill>
                <a:srgbClr val="000000"/>
              </a:solidFill>
              <a:latin typeface="Calibri"/>
            </a:endParaRPr>
          </a:p>
        </p:txBody>
      </p:sp>
      <p:sp>
        <p:nvSpPr>
          <p:cNvPr id="186"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Binary Numbers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Representing Multiple Values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Combination of 0v &amp; 5v</a:t>
            </a:r>
            <a:endParaRPr b="0" lang="en-US" sz="2800" spc="-1" strike="noStrike">
              <a:solidFill>
                <a:srgbClr val="404040"/>
              </a:solidFill>
              <a:latin typeface="Calibri"/>
            </a:endParaRPr>
          </a:p>
        </p:txBody>
      </p:sp>
      <p:sp>
        <p:nvSpPr>
          <p:cNvPr id="187" name="CustomShape 3"/>
          <p:cNvSpPr/>
          <p:nvPr/>
        </p:nvSpPr>
        <p:spPr>
          <a:xfrm>
            <a:off x="1097280" y="4837320"/>
            <a:ext cx="60955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In digital systems, combinations of the two states, called </a:t>
            </a:r>
            <a:r>
              <a:rPr b="1" i="1" lang="en-US" sz="1800" spc="-1" strike="noStrike">
                <a:solidFill>
                  <a:srgbClr val="0070c0"/>
                </a:solidFill>
                <a:latin typeface="Times-Italic"/>
              </a:rPr>
              <a:t>codes</a:t>
            </a:r>
            <a:r>
              <a:rPr b="0" i="1" lang="en-US" sz="1800" spc="-1" strike="noStrike">
                <a:solidFill>
                  <a:srgbClr val="000000"/>
                </a:solidFill>
                <a:latin typeface="Times-Italic"/>
              </a:rPr>
              <a:t>, </a:t>
            </a:r>
            <a:r>
              <a:rPr b="0" lang="en-US" sz="1800" spc="-1" strike="noStrike">
                <a:solidFill>
                  <a:srgbClr val="000000"/>
                </a:solidFill>
                <a:latin typeface="Times New Roman"/>
              </a:rPr>
              <a:t>are used to represent information.</a:t>
            </a:r>
            <a:endParaRPr b="0" lang="en-US" sz="1800" spc="-1" strike="noStrike">
              <a:latin typeface="Arial"/>
            </a:endParaRPr>
          </a:p>
        </p:txBody>
      </p:sp>
      <p:sp>
        <p:nvSpPr>
          <p:cNvPr id="188" name="CustomShape 4"/>
          <p:cNvSpPr/>
          <p:nvPr/>
        </p:nvSpPr>
        <p:spPr>
          <a:xfrm>
            <a:off x="7193160" y="2336760"/>
            <a:ext cx="4524120" cy="39614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70c0"/>
                </a:solidFill>
                <a:latin typeface="Helvetica-Condensed"/>
              </a:rPr>
              <a:t>InfoNote:</a:t>
            </a:r>
            <a:endParaRPr b="0" lang="en-US" sz="2000" spc="-1" strike="noStrike">
              <a:latin typeface="Arial"/>
            </a:endParaRPr>
          </a:p>
          <a:p>
            <a:pPr>
              <a:lnSpc>
                <a:spcPct val="100000"/>
              </a:lnSpc>
            </a:pPr>
            <a:r>
              <a:rPr b="0" lang="en-US" sz="1800" spc="-1" strike="noStrike">
                <a:solidFill>
                  <a:srgbClr val="000000"/>
                </a:solidFill>
                <a:latin typeface="Helvetica-Condensed"/>
              </a:rPr>
              <a:t>The concept of a digital computer</a:t>
            </a:r>
            <a:endParaRPr b="0" lang="en-US" sz="1800" spc="-1" strike="noStrike">
              <a:latin typeface="Arial"/>
            </a:endParaRPr>
          </a:p>
          <a:p>
            <a:pPr>
              <a:lnSpc>
                <a:spcPct val="100000"/>
              </a:lnSpc>
            </a:pPr>
            <a:r>
              <a:rPr b="0" lang="en-US" sz="1800" spc="-1" strike="noStrike">
                <a:solidFill>
                  <a:srgbClr val="000000"/>
                </a:solidFill>
                <a:latin typeface="Helvetica-Condensed"/>
              </a:rPr>
              <a:t>can be traced back to Charles</a:t>
            </a:r>
            <a:endParaRPr b="0" lang="en-US" sz="1800" spc="-1" strike="noStrike">
              <a:latin typeface="Arial"/>
            </a:endParaRPr>
          </a:p>
          <a:p>
            <a:pPr>
              <a:lnSpc>
                <a:spcPct val="100000"/>
              </a:lnSpc>
            </a:pPr>
            <a:r>
              <a:rPr b="0" lang="en-US" sz="1800" spc="-1" strike="noStrike">
                <a:solidFill>
                  <a:srgbClr val="000000"/>
                </a:solidFill>
                <a:latin typeface="Helvetica-Condensed"/>
              </a:rPr>
              <a:t>Babbage, who developed a crude</a:t>
            </a:r>
            <a:endParaRPr b="0" lang="en-US" sz="1800" spc="-1" strike="noStrike">
              <a:latin typeface="Arial"/>
            </a:endParaRPr>
          </a:p>
          <a:p>
            <a:pPr>
              <a:lnSpc>
                <a:spcPct val="100000"/>
              </a:lnSpc>
            </a:pPr>
            <a:r>
              <a:rPr b="0" lang="en-US" sz="1800" spc="-1" strike="noStrike">
                <a:solidFill>
                  <a:srgbClr val="000000"/>
                </a:solidFill>
                <a:latin typeface="Helvetica-Condensed"/>
              </a:rPr>
              <a:t>mechanical computation device in</a:t>
            </a:r>
            <a:endParaRPr b="0" lang="en-US" sz="1800" spc="-1" strike="noStrike">
              <a:latin typeface="Arial"/>
            </a:endParaRPr>
          </a:p>
          <a:p>
            <a:pPr>
              <a:lnSpc>
                <a:spcPct val="100000"/>
              </a:lnSpc>
            </a:pPr>
            <a:r>
              <a:rPr b="0" lang="en-US" sz="1800" spc="-1" strike="noStrike">
                <a:solidFill>
                  <a:srgbClr val="000000"/>
                </a:solidFill>
                <a:latin typeface="Helvetica-Condensed"/>
              </a:rPr>
              <a:t>the 1830s. John Atanasoff was the</a:t>
            </a:r>
            <a:endParaRPr b="0" lang="en-US" sz="1800" spc="-1" strike="noStrike">
              <a:latin typeface="Arial"/>
            </a:endParaRPr>
          </a:p>
          <a:p>
            <a:pPr>
              <a:lnSpc>
                <a:spcPct val="100000"/>
              </a:lnSpc>
            </a:pPr>
            <a:r>
              <a:rPr b="0" lang="en-US" sz="1800" spc="-1" strike="noStrike">
                <a:solidFill>
                  <a:srgbClr val="000000"/>
                </a:solidFill>
                <a:latin typeface="Helvetica-Condensed"/>
              </a:rPr>
              <a:t>first to apply electronic processing</a:t>
            </a:r>
            <a:endParaRPr b="0" lang="en-US" sz="1800" spc="-1" strike="noStrike">
              <a:latin typeface="Arial"/>
            </a:endParaRPr>
          </a:p>
          <a:p>
            <a:pPr>
              <a:lnSpc>
                <a:spcPct val="100000"/>
              </a:lnSpc>
            </a:pPr>
            <a:r>
              <a:rPr b="0" lang="en-US" sz="1800" spc="-1" strike="noStrike">
                <a:solidFill>
                  <a:srgbClr val="000000"/>
                </a:solidFill>
                <a:latin typeface="Helvetica-Condensed"/>
              </a:rPr>
              <a:t>to digital computing in 1939. In</a:t>
            </a:r>
            <a:endParaRPr b="0" lang="en-US" sz="1800" spc="-1" strike="noStrike">
              <a:latin typeface="Arial"/>
            </a:endParaRPr>
          </a:p>
          <a:p>
            <a:pPr>
              <a:lnSpc>
                <a:spcPct val="100000"/>
              </a:lnSpc>
            </a:pPr>
            <a:r>
              <a:rPr b="0" lang="en-US" sz="1800" spc="-1" strike="noStrike">
                <a:solidFill>
                  <a:srgbClr val="000000"/>
                </a:solidFill>
                <a:latin typeface="Helvetica-Condensed"/>
              </a:rPr>
              <a:t>1946, an electronic digital computer</a:t>
            </a:r>
            <a:endParaRPr b="0" lang="en-US" sz="1800" spc="-1" strike="noStrike">
              <a:latin typeface="Arial"/>
            </a:endParaRPr>
          </a:p>
          <a:p>
            <a:pPr>
              <a:lnSpc>
                <a:spcPct val="100000"/>
              </a:lnSpc>
            </a:pPr>
            <a:r>
              <a:rPr b="0" lang="en-US" sz="1800" spc="-1" strike="noStrike">
                <a:solidFill>
                  <a:srgbClr val="000000"/>
                </a:solidFill>
                <a:latin typeface="Helvetica-Condensed"/>
              </a:rPr>
              <a:t>called ENIAC was implemented</a:t>
            </a:r>
            <a:endParaRPr b="0" lang="en-US" sz="1800" spc="-1" strike="noStrike">
              <a:latin typeface="Arial"/>
            </a:endParaRPr>
          </a:p>
          <a:p>
            <a:pPr>
              <a:lnSpc>
                <a:spcPct val="100000"/>
              </a:lnSpc>
            </a:pPr>
            <a:r>
              <a:rPr b="0" lang="en-US" sz="1800" spc="-1" strike="noStrike">
                <a:solidFill>
                  <a:srgbClr val="000000"/>
                </a:solidFill>
                <a:latin typeface="Helvetica-Condensed"/>
              </a:rPr>
              <a:t>with vacuum-tube circuits. Even</a:t>
            </a:r>
            <a:endParaRPr b="0" lang="en-US" sz="1800" spc="-1" strike="noStrike">
              <a:latin typeface="Arial"/>
            </a:endParaRPr>
          </a:p>
          <a:p>
            <a:pPr>
              <a:lnSpc>
                <a:spcPct val="100000"/>
              </a:lnSpc>
            </a:pPr>
            <a:r>
              <a:rPr b="0" lang="en-US" sz="1800" spc="-1" strike="noStrike">
                <a:solidFill>
                  <a:srgbClr val="000000"/>
                </a:solidFill>
                <a:latin typeface="Helvetica-Condensed"/>
              </a:rPr>
              <a:t>though it took up an entire room,</a:t>
            </a:r>
            <a:endParaRPr b="0" lang="en-US" sz="1800" spc="-1" strike="noStrike">
              <a:latin typeface="Arial"/>
            </a:endParaRPr>
          </a:p>
          <a:p>
            <a:pPr>
              <a:lnSpc>
                <a:spcPct val="100000"/>
              </a:lnSpc>
            </a:pPr>
            <a:r>
              <a:rPr b="0" lang="en-US" sz="1800" spc="-1" strike="noStrike">
                <a:solidFill>
                  <a:srgbClr val="000000"/>
                </a:solidFill>
                <a:latin typeface="Helvetica-Condensed"/>
              </a:rPr>
              <a:t>ENIAC didn’t have the computing</a:t>
            </a:r>
            <a:endParaRPr b="0" lang="en-US" sz="1800" spc="-1" strike="noStrike">
              <a:latin typeface="Arial"/>
            </a:endParaRPr>
          </a:p>
          <a:p>
            <a:pPr>
              <a:lnSpc>
                <a:spcPct val="100000"/>
              </a:lnSpc>
            </a:pPr>
            <a:r>
              <a:rPr b="0" lang="en-US" sz="1800" spc="-1" strike="noStrike">
                <a:solidFill>
                  <a:srgbClr val="000000"/>
                </a:solidFill>
                <a:latin typeface="Helvetica-Condensed"/>
              </a:rPr>
              <a:t>power of your handheld calculator</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Picture 3" descr=""/>
          <p:cNvPicPr/>
          <p:nvPr/>
        </p:nvPicPr>
        <p:blipFill>
          <a:blip r:embed="rId1"/>
          <a:stretch/>
        </p:blipFill>
        <p:spPr>
          <a:xfrm>
            <a:off x="9866520" y="2422800"/>
            <a:ext cx="2745360" cy="3667320"/>
          </a:xfrm>
          <a:prstGeom prst="rect">
            <a:avLst/>
          </a:prstGeom>
          <a:ln>
            <a:noFill/>
          </a:ln>
        </p:spPr>
      </p:pic>
      <p:sp>
        <p:nvSpPr>
          <p:cNvPr id="190"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D</a:t>
            </a:r>
            <a:r>
              <a:rPr b="0" lang="en-US" sz="4800" spc="-49" strike="noStrike">
                <a:solidFill>
                  <a:srgbClr val="404040"/>
                </a:solidFill>
                <a:latin typeface="Calibri Light"/>
              </a:rPr>
              <a:t>i</a:t>
            </a:r>
            <a:r>
              <a:rPr b="0" lang="en-US" sz="4800" spc="-49" strike="noStrike">
                <a:solidFill>
                  <a:srgbClr val="404040"/>
                </a:solidFill>
                <a:latin typeface="Calibri Light"/>
              </a:rPr>
              <a:t>g</a:t>
            </a:r>
            <a:r>
              <a:rPr b="0" lang="en-US" sz="4800" spc="-49" strike="noStrike">
                <a:solidFill>
                  <a:srgbClr val="404040"/>
                </a:solidFill>
                <a:latin typeface="Calibri Light"/>
              </a:rPr>
              <a:t>i</a:t>
            </a:r>
            <a:r>
              <a:rPr b="0" lang="en-US" sz="4800" spc="-49" strike="noStrike">
                <a:solidFill>
                  <a:srgbClr val="404040"/>
                </a:solidFill>
                <a:latin typeface="Calibri Light"/>
              </a:rPr>
              <a:t>t</a:t>
            </a:r>
            <a:r>
              <a:rPr b="0" lang="en-US" sz="4800" spc="-49" strike="noStrike">
                <a:solidFill>
                  <a:srgbClr val="404040"/>
                </a:solidFill>
                <a:latin typeface="Calibri Light"/>
              </a:rPr>
              <a:t>a</a:t>
            </a:r>
            <a:r>
              <a:rPr b="0" lang="en-US" sz="4800" spc="-49" strike="noStrike">
                <a:solidFill>
                  <a:srgbClr val="404040"/>
                </a:solidFill>
                <a:latin typeface="Calibri Light"/>
              </a:rPr>
              <a:t>l</a:t>
            </a:r>
            <a:r>
              <a:rPr b="0" lang="en-US" sz="4800" spc="-49" strike="noStrike">
                <a:solidFill>
                  <a:srgbClr val="404040"/>
                </a:solidFill>
                <a:latin typeface="Calibri Light"/>
              </a:rPr>
              <a:t> </a:t>
            </a:r>
            <a:r>
              <a:rPr b="0" lang="en-US" sz="4800" spc="-49" strike="noStrike">
                <a:solidFill>
                  <a:srgbClr val="404040"/>
                </a:solidFill>
                <a:latin typeface="Calibri Light"/>
              </a:rPr>
              <a:t>L</a:t>
            </a:r>
            <a:r>
              <a:rPr b="0" lang="en-US" sz="4800" spc="-49" strike="noStrike">
                <a:solidFill>
                  <a:srgbClr val="404040"/>
                </a:solidFill>
                <a:latin typeface="Calibri Light"/>
              </a:rPr>
              <a:t>e</a:t>
            </a:r>
            <a:r>
              <a:rPr b="0" lang="en-US" sz="4800" spc="-49" strike="noStrike">
                <a:solidFill>
                  <a:srgbClr val="404040"/>
                </a:solidFill>
                <a:latin typeface="Calibri Light"/>
              </a:rPr>
              <a:t>v</a:t>
            </a:r>
            <a:r>
              <a:rPr b="0" lang="en-US" sz="4800" spc="-49" strike="noStrike">
                <a:solidFill>
                  <a:srgbClr val="404040"/>
                </a:solidFill>
                <a:latin typeface="Calibri Light"/>
              </a:rPr>
              <a:t>e</a:t>
            </a:r>
            <a:r>
              <a:rPr b="0" lang="en-US" sz="4800" spc="-49" strike="noStrike">
                <a:solidFill>
                  <a:srgbClr val="404040"/>
                </a:solidFill>
                <a:latin typeface="Calibri Light"/>
              </a:rPr>
              <a:t>l</a:t>
            </a:r>
            <a:endParaRPr b="0" lang="en-US" sz="4800" spc="-1" strike="noStrike">
              <a:solidFill>
                <a:srgbClr val="000000"/>
              </a:solidFill>
              <a:latin typeface="Calibri"/>
            </a:endParaRPr>
          </a:p>
        </p:txBody>
      </p:sp>
      <p:sp>
        <p:nvSpPr>
          <p:cNvPr id="191" name="TextShape 2"/>
          <p:cNvSpPr txBox="1"/>
          <p:nvPr/>
        </p:nvSpPr>
        <p:spPr>
          <a:xfrm>
            <a:off x="1097280" y="1845720"/>
            <a:ext cx="10058040" cy="402300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Wingdings" charset="2"/>
              <a:buChar char=""/>
            </a:pPr>
            <a:r>
              <a:rPr b="0" lang="en-US" sz="3200" spc="-1" strike="noStrike">
                <a:solidFill>
                  <a:srgbClr val="404040"/>
                </a:solidFill>
                <a:latin typeface="Calibri"/>
              </a:rPr>
              <a:t>The voltages used to represent a 1 and a 0 are called </a:t>
            </a:r>
            <a:r>
              <a:rPr b="0" i="1" lang="en-US" sz="3200" spc="-1" strike="noStrike">
                <a:solidFill>
                  <a:srgbClr val="404040"/>
                </a:solidFill>
                <a:latin typeface="Calibri"/>
              </a:rPr>
              <a:t>logic levels. </a:t>
            </a:r>
            <a:endParaRPr b="0" lang="en-US" sz="32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3200" spc="-1" strike="noStrike">
                <a:solidFill>
                  <a:srgbClr val="404040"/>
                </a:solidFill>
                <a:latin typeface="Calibri"/>
              </a:rPr>
              <a:t>Ideally, one voltage level represents a HIGH and another voltage level represents a LOW. </a:t>
            </a:r>
            <a:endParaRPr b="0" lang="en-US" sz="32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3200" spc="-1" strike="noStrike">
                <a:solidFill>
                  <a:srgbClr val="404040"/>
                </a:solidFill>
                <a:latin typeface="Calibri"/>
              </a:rPr>
              <a:t>In a practical digital circuit, however, a HIGH/LOW can be </a:t>
            </a:r>
            <a:endParaRPr b="0" lang="en-US" sz="32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2800" spc="-1" strike="noStrike">
                <a:solidFill>
                  <a:srgbClr val="404040"/>
                </a:solidFill>
                <a:latin typeface="Calibri"/>
              </a:rPr>
              <a:t>any voltage between a specified minimum value and a specified maximum value.</a:t>
            </a:r>
            <a:endParaRPr b="0" lang="en-US" sz="2800" spc="-1" strike="noStrike">
              <a:solidFill>
                <a:srgbClr val="40404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D</a:t>
            </a:r>
            <a:r>
              <a:rPr b="0" lang="en-US" sz="4800" spc="-49" strike="noStrike">
                <a:solidFill>
                  <a:srgbClr val="404040"/>
                </a:solidFill>
                <a:latin typeface="Calibri Light"/>
              </a:rPr>
              <a:t>i</a:t>
            </a:r>
            <a:r>
              <a:rPr b="0" lang="en-US" sz="4800" spc="-49" strike="noStrike">
                <a:solidFill>
                  <a:srgbClr val="404040"/>
                </a:solidFill>
                <a:latin typeface="Calibri Light"/>
              </a:rPr>
              <a:t>g</a:t>
            </a:r>
            <a:r>
              <a:rPr b="0" lang="en-US" sz="4800" spc="-49" strike="noStrike">
                <a:solidFill>
                  <a:srgbClr val="404040"/>
                </a:solidFill>
                <a:latin typeface="Calibri Light"/>
              </a:rPr>
              <a:t>i</a:t>
            </a:r>
            <a:r>
              <a:rPr b="0" lang="en-US" sz="4800" spc="-49" strike="noStrike">
                <a:solidFill>
                  <a:srgbClr val="404040"/>
                </a:solidFill>
                <a:latin typeface="Calibri Light"/>
              </a:rPr>
              <a:t>t</a:t>
            </a:r>
            <a:r>
              <a:rPr b="0" lang="en-US" sz="4800" spc="-49" strike="noStrike">
                <a:solidFill>
                  <a:srgbClr val="404040"/>
                </a:solidFill>
                <a:latin typeface="Calibri Light"/>
              </a:rPr>
              <a:t>a</a:t>
            </a:r>
            <a:r>
              <a:rPr b="0" lang="en-US" sz="4800" spc="-49" strike="noStrike">
                <a:solidFill>
                  <a:srgbClr val="404040"/>
                </a:solidFill>
                <a:latin typeface="Calibri Light"/>
              </a:rPr>
              <a:t>l</a:t>
            </a:r>
            <a:r>
              <a:rPr b="0" lang="en-US" sz="4800" spc="-49" strike="noStrike">
                <a:solidFill>
                  <a:srgbClr val="404040"/>
                </a:solidFill>
                <a:latin typeface="Calibri Light"/>
              </a:rPr>
              <a:t> </a:t>
            </a:r>
            <a:r>
              <a:rPr b="0" lang="en-US" sz="4800" spc="-49" strike="noStrike">
                <a:solidFill>
                  <a:srgbClr val="404040"/>
                </a:solidFill>
                <a:latin typeface="Calibri Light"/>
              </a:rPr>
              <a:t>W</a:t>
            </a:r>
            <a:r>
              <a:rPr b="0" lang="en-US" sz="4800" spc="-49" strike="noStrike">
                <a:solidFill>
                  <a:srgbClr val="404040"/>
                </a:solidFill>
                <a:latin typeface="Calibri Light"/>
              </a:rPr>
              <a:t>a</a:t>
            </a:r>
            <a:r>
              <a:rPr b="0" lang="en-US" sz="4800" spc="-49" strike="noStrike">
                <a:solidFill>
                  <a:srgbClr val="404040"/>
                </a:solidFill>
                <a:latin typeface="Calibri Light"/>
              </a:rPr>
              <a:t>v</a:t>
            </a:r>
            <a:r>
              <a:rPr b="0" lang="en-US" sz="4800" spc="-49" strike="noStrike">
                <a:solidFill>
                  <a:srgbClr val="404040"/>
                </a:solidFill>
                <a:latin typeface="Calibri Light"/>
              </a:rPr>
              <a:t>e</a:t>
            </a:r>
            <a:r>
              <a:rPr b="0" lang="en-US" sz="4800" spc="-49" strike="noStrike">
                <a:solidFill>
                  <a:srgbClr val="404040"/>
                </a:solidFill>
                <a:latin typeface="Calibri Light"/>
              </a:rPr>
              <a:t>f</a:t>
            </a:r>
            <a:r>
              <a:rPr b="0" lang="en-US" sz="4800" spc="-49" strike="noStrike">
                <a:solidFill>
                  <a:srgbClr val="404040"/>
                </a:solidFill>
                <a:latin typeface="Calibri Light"/>
              </a:rPr>
              <a:t>o</a:t>
            </a:r>
            <a:r>
              <a:rPr b="0" lang="en-US" sz="4800" spc="-49" strike="noStrike">
                <a:solidFill>
                  <a:srgbClr val="404040"/>
                </a:solidFill>
                <a:latin typeface="Calibri Light"/>
              </a:rPr>
              <a:t>r</a:t>
            </a:r>
            <a:r>
              <a:rPr b="0" lang="en-US" sz="4800" spc="-49" strike="noStrike">
                <a:solidFill>
                  <a:srgbClr val="404040"/>
                </a:solidFill>
                <a:latin typeface="Calibri Light"/>
              </a:rPr>
              <a:t>m</a:t>
            </a:r>
            <a:r>
              <a:rPr b="0" lang="en-US" sz="4800" spc="-49" strike="noStrike">
                <a:solidFill>
                  <a:srgbClr val="404040"/>
                </a:solidFill>
                <a:latin typeface="Calibri Light"/>
              </a:rPr>
              <a:t>s</a:t>
            </a:r>
            <a:endParaRPr b="0" lang="en-US" sz="4800" spc="-1" strike="noStrike">
              <a:solidFill>
                <a:srgbClr val="000000"/>
              </a:solidFill>
              <a:latin typeface="Calibri"/>
            </a:endParaRPr>
          </a:p>
        </p:txBody>
      </p:sp>
      <p:sp>
        <p:nvSpPr>
          <p:cNvPr id="193" name="TextShape 2"/>
          <p:cNvSpPr txBox="1"/>
          <p:nvPr/>
        </p:nvSpPr>
        <p:spPr>
          <a:xfrm>
            <a:off x="1097280" y="1845720"/>
            <a:ext cx="10058040" cy="402300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Digital waveforms consist of voltage levels that are changing back and forth between the HIGH and LOW levels or states. </a:t>
            </a: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A digital waveform is made up of a series of pulses.</a:t>
            </a: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p:txBody>
      </p:sp>
      <p:pic>
        <p:nvPicPr>
          <p:cNvPr id="194" name="Picture 3" descr=""/>
          <p:cNvPicPr/>
          <p:nvPr/>
        </p:nvPicPr>
        <p:blipFill>
          <a:blip r:embed="rId1"/>
          <a:stretch/>
        </p:blipFill>
        <p:spPr>
          <a:xfrm>
            <a:off x="1224720" y="2509560"/>
            <a:ext cx="8750880" cy="2694960"/>
          </a:xfrm>
          <a:prstGeom prst="rect">
            <a:avLst/>
          </a:prstGeom>
          <a:ln>
            <a:noFill/>
          </a:ln>
        </p:spPr>
      </p:pic>
      <p:sp>
        <p:nvSpPr>
          <p:cNvPr id="195" name="CustomShape 3"/>
          <p:cNvSpPr/>
          <p:nvPr/>
        </p:nvSpPr>
        <p:spPr>
          <a:xfrm>
            <a:off x="8725320" y="4004640"/>
            <a:ext cx="3276000" cy="1461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imes New Roman"/>
              </a:rPr>
              <a:t>a pulse has two edges: a </a:t>
            </a:r>
            <a:r>
              <a:rPr b="1" lang="en-US" sz="1800" spc="-1" strike="noStrike">
                <a:solidFill>
                  <a:srgbClr val="000000"/>
                </a:solidFill>
                <a:latin typeface="Times-Bold"/>
              </a:rPr>
              <a:t>leading edge </a:t>
            </a:r>
            <a:r>
              <a:rPr b="0" lang="en-US" sz="1800" spc="-1" strike="noStrike">
                <a:solidFill>
                  <a:srgbClr val="000000"/>
                </a:solidFill>
                <a:latin typeface="Times New Roman"/>
              </a:rPr>
              <a:t>that occurs first at time </a:t>
            </a:r>
            <a:r>
              <a:rPr b="0" i="1" lang="en-US" sz="1800" spc="-1" strike="noStrike">
                <a:solidFill>
                  <a:srgbClr val="000000"/>
                </a:solidFill>
                <a:latin typeface="Times-Italic"/>
              </a:rPr>
              <a:t>t</a:t>
            </a:r>
            <a:r>
              <a:rPr b="0" lang="en-US" sz="800" spc="-1" strike="noStrike">
                <a:solidFill>
                  <a:srgbClr val="000000"/>
                </a:solidFill>
                <a:latin typeface="Times New Roman"/>
              </a:rPr>
              <a:t>0 </a:t>
            </a:r>
            <a:r>
              <a:rPr b="0" lang="en-US" sz="1800" spc="-1" strike="noStrike">
                <a:solidFill>
                  <a:srgbClr val="000000"/>
                </a:solidFill>
                <a:latin typeface="Times New Roman"/>
              </a:rPr>
              <a:t>and a </a:t>
            </a:r>
            <a:r>
              <a:rPr b="1" lang="en-US" sz="1800" spc="-1" strike="noStrike">
                <a:solidFill>
                  <a:srgbClr val="000000"/>
                </a:solidFill>
                <a:latin typeface="Times-Bold"/>
              </a:rPr>
              <a:t>trailing edge </a:t>
            </a:r>
            <a:r>
              <a:rPr b="0" lang="en-US" sz="1800" spc="-1" strike="noStrike">
                <a:solidFill>
                  <a:srgbClr val="000000"/>
                </a:solidFill>
                <a:latin typeface="Times New Roman"/>
              </a:rPr>
              <a:t>that occurs last at time </a:t>
            </a:r>
            <a:r>
              <a:rPr b="0" i="1" lang="en-US" sz="1800" spc="-1" strike="noStrike">
                <a:solidFill>
                  <a:srgbClr val="000000"/>
                </a:solidFill>
                <a:latin typeface="Times-Italic"/>
              </a:rPr>
              <a:t>t</a:t>
            </a:r>
            <a:r>
              <a:rPr b="0" lang="en-US" sz="800" spc="-1" strike="noStrike">
                <a:solidFill>
                  <a:srgbClr val="000000"/>
                </a:solidFill>
                <a:latin typeface="Times New Roman"/>
              </a:rPr>
              <a:t>1</a:t>
            </a:r>
            <a:r>
              <a:rPr b="0" lang="en-US" sz="1800" spc="-1" strike="noStrike">
                <a:solidFill>
                  <a:srgbClr val="000000"/>
                </a:solidFill>
                <a:latin typeface="Times New Roman"/>
              </a:rPr>
              <a:t>.</a:t>
            </a:r>
            <a:endParaRPr b="0" lang="en-US" sz="1800" spc="-1" strike="noStrike">
              <a:latin typeface="Arial"/>
            </a:endParaRPr>
          </a:p>
        </p:txBody>
      </p:sp>
      <p:sp>
        <p:nvSpPr>
          <p:cNvPr id="196" name="CustomShape 4"/>
          <p:cNvSpPr/>
          <p:nvPr/>
        </p:nvSpPr>
        <p:spPr>
          <a:xfrm>
            <a:off x="8725320" y="5552640"/>
            <a:ext cx="3276000" cy="912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Reading: Pulse, Waveform Characteristics, The Clock, Timing Diagram, </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a:rPr>
              <a:t>I</a:t>
            </a:r>
            <a:r>
              <a:rPr b="0" lang="en-US" sz="4800" spc="-49" strike="noStrike">
                <a:solidFill>
                  <a:srgbClr val="404040"/>
                </a:solidFill>
                <a:latin typeface="Calibri Light"/>
              </a:rPr>
              <a:t>n</a:t>
            </a:r>
            <a:r>
              <a:rPr b="0" lang="en-US" sz="4800" spc="-49" strike="noStrike">
                <a:solidFill>
                  <a:srgbClr val="404040"/>
                </a:solidFill>
                <a:latin typeface="Calibri Light"/>
              </a:rPr>
              <a:t>f</a:t>
            </a:r>
            <a:r>
              <a:rPr b="0" lang="en-US" sz="4800" spc="-49" strike="noStrike">
                <a:solidFill>
                  <a:srgbClr val="404040"/>
                </a:solidFill>
                <a:latin typeface="Calibri Light"/>
              </a:rPr>
              <a:t>o</a:t>
            </a:r>
            <a:r>
              <a:rPr b="0" lang="en-US" sz="4800" spc="-49" strike="noStrike">
                <a:solidFill>
                  <a:srgbClr val="404040"/>
                </a:solidFill>
                <a:latin typeface="Calibri Light"/>
              </a:rPr>
              <a:t>r</a:t>
            </a:r>
            <a:r>
              <a:rPr b="0" lang="en-US" sz="4800" spc="-49" strike="noStrike">
                <a:solidFill>
                  <a:srgbClr val="404040"/>
                </a:solidFill>
                <a:latin typeface="Calibri Light"/>
              </a:rPr>
              <a:t>m</a:t>
            </a:r>
            <a:r>
              <a:rPr b="0" lang="en-US" sz="4800" spc="-49" strike="noStrike">
                <a:solidFill>
                  <a:srgbClr val="404040"/>
                </a:solidFill>
                <a:latin typeface="Calibri Light"/>
              </a:rPr>
              <a:t>a</a:t>
            </a:r>
            <a:r>
              <a:rPr b="0" lang="en-US" sz="4800" spc="-49" strike="noStrike">
                <a:solidFill>
                  <a:srgbClr val="404040"/>
                </a:solidFill>
                <a:latin typeface="Calibri Light"/>
              </a:rPr>
              <a:t>t</a:t>
            </a:r>
            <a:r>
              <a:rPr b="0" lang="en-US" sz="4800" spc="-49" strike="noStrike">
                <a:solidFill>
                  <a:srgbClr val="404040"/>
                </a:solidFill>
                <a:latin typeface="Calibri Light"/>
              </a:rPr>
              <a:t>i</a:t>
            </a:r>
            <a:r>
              <a:rPr b="0" lang="en-US" sz="4800" spc="-49" strike="noStrike">
                <a:solidFill>
                  <a:srgbClr val="404040"/>
                </a:solidFill>
                <a:latin typeface="Calibri Light"/>
              </a:rPr>
              <a:t>o</a:t>
            </a:r>
            <a:r>
              <a:rPr b="0" lang="en-US" sz="4800" spc="-49" strike="noStrike">
                <a:solidFill>
                  <a:srgbClr val="404040"/>
                </a:solidFill>
                <a:latin typeface="Calibri Light"/>
              </a:rPr>
              <a:t>n</a:t>
            </a:r>
            <a:r>
              <a:rPr b="0" lang="en-US" sz="4800" spc="-49" strike="noStrike">
                <a:solidFill>
                  <a:srgbClr val="404040"/>
                </a:solidFill>
                <a:latin typeface="Calibri Light"/>
              </a:rPr>
              <a:t> </a:t>
            </a:r>
            <a:r>
              <a:rPr b="0" lang="en-US" sz="4800" spc="-49" strike="noStrike">
                <a:solidFill>
                  <a:srgbClr val="404040"/>
                </a:solidFill>
                <a:latin typeface="Calibri Light"/>
              </a:rPr>
              <a:t>P</a:t>
            </a:r>
            <a:r>
              <a:rPr b="0" lang="en-US" sz="4800" spc="-49" strike="noStrike">
                <a:solidFill>
                  <a:srgbClr val="404040"/>
                </a:solidFill>
                <a:latin typeface="Calibri Light"/>
              </a:rPr>
              <a:t>r</a:t>
            </a:r>
            <a:r>
              <a:rPr b="0" lang="en-US" sz="4800" spc="-49" strike="noStrike">
                <a:solidFill>
                  <a:srgbClr val="404040"/>
                </a:solidFill>
                <a:latin typeface="Calibri Light"/>
              </a:rPr>
              <a:t>o</a:t>
            </a:r>
            <a:r>
              <a:rPr b="0" lang="en-US" sz="4800" spc="-49" strike="noStrike">
                <a:solidFill>
                  <a:srgbClr val="404040"/>
                </a:solidFill>
                <a:latin typeface="Calibri Light"/>
              </a:rPr>
              <a:t>c</a:t>
            </a:r>
            <a:r>
              <a:rPr b="0" lang="en-US" sz="4800" spc="-49" strike="noStrike">
                <a:solidFill>
                  <a:srgbClr val="404040"/>
                </a:solidFill>
                <a:latin typeface="Calibri Light"/>
              </a:rPr>
              <a:t>e</a:t>
            </a:r>
            <a:r>
              <a:rPr b="0" lang="en-US" sz="4800" spc="-49" strike="noStrike">
                <a:solidFill>
                  <a:srgbClr val="404040"/>
                </a:solidFill>
                <a:latin typeface="Calibri Light"/>
              </a:rPr>
              <a:t>s</a:t>
            </a:r>
            <a:r>
              <a:rPr b="0" lang="en-US" sz="4800" spc="-49" strike="noStrike">
                <a:solidFill>
                  <a:srgbClr val="404040"/>
                </a:solidFill>
                <a:latin typeface="Calibri Light"/>
              </a:rPr>
              <a:t>s</a:t>
            </a:r>
            <a:r>
              <a:rPr b="0" lang="en-US" sz="4800" spc="-49" strike="noStrike">
                <a:solidFill>
                  <a:srgbClr val="404040"/>
                </a:solidFill>
                <a:latin typeface="Calibri Light"/>
              </a:rPr>
              <a:t>i</a:t>
            </a:r>
            <a:r>
              <a:rPr b="0" lang="en-US" sz="4800" spc="-49" strike="noStrike">
                <a:solidFill>
                  <a:srgbClr val="404040"/>
                </a:solidFill>
                <a:latin typeface="Calibri Light"/>
              </a:rPr>
              <a:t>n</a:t>
            </a:r>
            <a:r>
              <a:rPr b="0" lang="en-US" sz="4800" spc="-49" strike="noStrike">
                <a:solidFill>
                  <a:srgbClr val="404040"/>
                </a:solidFill>
                <a:latin typeface="Calibri Light"/>
              </a:rPr>
              <a:t>g</a:t>
            </a:r>
            <a:endParaRPr b="0" lang="en-US" sz="4800" spc="-1" strike="noStrike">
              <a:solidFill>
                <a:srgbClr val="000000"/>
              </a:solidFill>
              <a:latin typeface="Calibri"/>
            </a:endParaRPr>
          </a:p>
        </p:txBody>
      </p:sp>
      <p:sp>
        <p:nvSpPr>
          <p:cNvPr id="198"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Numbers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Text</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Formula and Equations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Drawings and Pictures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Sound and Music</a:t>
            </a:r>
            <a:endParaRPr b="0" lang="en-US" sz="2800" spc="-1" strike="noStrike">
              <a:solidFill>
                <a:srgbClr val="40404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L</a:t>
            </a:r>
            <a:r>
              <a:rPr b="0" lang="en-US" sz="4800" spc="-49" strike="noStrike">
                <a:solidFill>
                  <a:srgbClr val="404040"/>
                </a:solidFill>
                <a:latin typeface="Calibri Light"/>
              </a:rPr>
              <a:t>o</a:t>
            </a:r>
            <a:r>
              <a:rPr b="0" lang="en-US" sz="4800" spc="-49" strike="noStrike">
                <a:solidFill>
                  <a:srgbClr val="404040"/>
                </a:solidFill>
                <a:latin typeface="Calibri Light"/>
              </a:rPr>
              <a:t>g</a:t>
            </a:r>
            <a:r>
              <a:rPr b="0" lang="en-US" sz="4800" spc="-49" strike="noStrike">
                <a:solidFill>
                  <a:srgbClr val="404040"/>
                </a:solidFill>
                <a:latin typeface="Calibri Light"/>
              </a:rPr>
              <a:t>i</a:t>
            </a:r>
            <a:r>
              <a:rPr b="0" lang="en-US" sz="4800" spc="-49" strike="noStrike">
                <a:solidFill>
                  <a:srgbClr val="404040"/>
                </a:solidFill>
                <a:latin typeface="Calibri Light"/>
              </a:rPr>
              <a:t>c</a:t>
            </a:r>
            <a:endParaRPr b="0" lang="en-US" sz="4800" spc="-1" strike="noStrike">
              <a:solidFill>
                <a:srgbClr val="000000"/>
              </a:solidFill>
              <a:latin typeface="Calibri"/>
            </a:endParaRPr>
          </a:p>
        </p:txBody>
      </p:sp>
      <p:sp>
        <p:nvSpPr>
          <p:cNvPr id="200" name="TextShape 2"/>
          <p:cNvSpPr txBox="1"/>
          <p:nvPr/>
        </p:nvSpPr>
        <p:spPr>
          <a:xfrm>
            <a:off x="1097280" y="1845720"/>
            <a:ext cx="10058040" cy="402300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logic is the realm of human reasoning that tells you a certain proposition (declarative statement) is true if certain conditions are true</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0070c0"/>
                </a:solidFill>
                <a:latin typeface="Calibri"/>
              </a:rPr>
              <a:t>“</a:t>
            </a:r>
            <a:r>
              <a:rPr b="0" lang="en-US" sz="2800" spc="-1" strike="noStrike">
                <a:solidFill>
                  <a:srgbClr val="0070c0"/>
                </a:solidFill>
                <a:latin typeface="Calibri"/>
              </a:rPr>
              <a:t>The light is on” will be true if “The bulb is not burned out” is true and if “The switch is on” is true. Therefore, this logical statement can be made: </a:t>
            </a:r>
            <a:r>
              <a:rPr b="0" i="1" lang="en-US" sz="2800" spc="-1" strike="noStrike">
                <a:solidFill>
                  <a:srgbClr val="0070c0"/>
                </a:solidFill>
                <a:latin typeface="Calibri"/>
              </a:rPr>
              <a:t>The light is on only if the bulb is not burned out and the switch is on.</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Several propositions, when combined, form propositional, or logic, functions.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The term </a:t>
            </a:r>
            <a:r>
              <a:rPr b="1" lang="en-US" sz="2800" spc="-1" strike="noStrike">
                <a:solidFill>
                  <a:srgbClr val="404040"/>
                </a:solidFill>
                <a:latin typeface="Calibri"/>
              </a:rPr>
              <a:t>logic </a:t>
            </a:r>
            <a:r>
              <a:rPr b="0" lang="en-US" sz="2800" spc="-1" strike="noStrike">
                <a:solidFill>
                  <a:srgbClr val="404040"/>
                </a:solidFill>
                <a:latin typeface="Calibri"/>
              </a:rPr>
              <a:t>is applied to digital circuits used to implement logic functions.</a:t>
            </a:r>
            <a:endParaRPr b="0" lang="en-US" sz="2800" spc="-1" strike="noStrike">
              <a:solidFill>
                <a:srgbClr val="404040"/>
              </a:solidFill>
              <a:latin typeface="Calibri"/>
            </a:endParaRPr>
          </a:p>
          <a:p>
            <a:pPr>
              <a:lnSpc>
                <a:spcPct val="90000"/>
              </a:lnSpc>
              <a:spcBef>
                <a:spcPts val="1199"/>
              </a:spcBef>
              <a:spcAft>
                <a:spcPts val="201"/>
              </a:spcAft>
            </a:pPr>
            <a:endParaRPr b="0" lang="en-US" sz="2800" spc="-1" strike="noStrike">
              <a:solidFill>
                <a:srgbClr val="40404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a:rPr>
              <a:t>L</a:t>
            </a:r>
            <a:r>
              <a:rPr b="0" lang="en-US" sz="4800" spc="-49" strike="noStrike">
                <a:solidFill>
                  <a:srgbClr val="404040"/>
                </a:solidFill>
                <a:latin typeface="Calibri Light"/>
              </a:rPr>
              <a:t>o</a:t>
            </a:r>
            <a:r>
              <a:rPr b="0" lang="en-US" sz="4800" spc="-49" strike="noStrike">
                <a:solidFill>
                  <a:srgbClr val="404040"/>
                </a:solidFill>
                <a:latin typeface="Calibri Light"/>
              </a:rPr>
              <a:t>g</a:t>
            </a:r>
            <a:r>
              <a:rPr b="0" lang="en-US" sz="4800" spc="-49" strike="noStrike">
                <a:solidFill>
                  <a:srgbClr val="404040"/>
                </a:solidFill>
                <a:latin typeface="Calibri Light"/>
              </a:rPr>
              <a:t>i</a:t>
            </a:r>
            <a:r>
              <a:rPr b="0" lang="en-US" sz="4800" spc="-49" strike="noStrike">
                <a:solidFill>
                  <a:srgbClr val="404040"/>
                </a:solidFill>
                <a:latin typeface="Calibri Light"/>
              </a:rPr>
              <a:t>c</a:t>
            </a:r>
            <a:r>
              <a:rPr b="0" lang="en-US" sz="4800" spc="-49" strike="noStrike">
                <a:solidFill>
                  <a:srgbClr val="404040"/>
                </a:solidFill>
                <a:latin typeface="Calibri Light"/>
              </a:rPr>
              <a:t> </a:t>
            </a:r>
            <a:r>
              <a:rPr b="0" lang="en-US" sz="4800" spc="-49" strike="noStrike">
                <a:solidFill>
                  <a:srgbClr val="404040"/>
                </a:solidFill>
                <a:latin typeface="Calibri Light"/>
              </a:rPr>
              <a:t>G</a:t>
            </a:r>
            <a:r>
              <a:rPr b="0" lang="en-US" sz="4800" spc="-49" strike="noStrike">
                <a:solidFill>
                  <a:srgbClr val="404040"/>
                </a:solidFill>
                <a:latin typeface="Calibri Light"/>
              </a:rPr>
              <a:t>a</a:t>
            </a:r>
            <a:r>
              <a:rPr b="0" lang="en-US" sz="4800" spc="-49" strike="noStrike">
                <a:solidFill>
                  <a:srgbClr val="404040"/>
                </a:solidFill>
                <a:latin typeface="Calibri Light"/>
              </a:rPr>
              <a:t>t</a:t>
            </a:r>
            <a:r>
              <a:rPr b="0" lang="en-US" sz="4800" spc="-49" strike="noStrike">
                <a:solidFill>
                  <a:srgbClr val="404040"/>
                </a:solidFill>
                <a:latin typeface="Calibri Light"/>
              </a:rPr>
              <a:t>e</a:t>
            </a:r>
            <a:r>
              <a:rPr b="0" lang="en-US" sz="4800" spc="-49" strike="noStrike">
                <a:solidFill>
                  <a:srgbClr val="404040"/>
                </a:solidFill>
                <a:latin typeface="Calibri Light"/>
              </a:rPr>
              <a:t>s</a:t>
            </a:r>
            <a:endParaRPr b="0" lang="en-US" sz="4800" spc="-1" strike="noStrike">
              <a:solidFill>
                <a:srgbClr val="000000"/>
              </a:solidFill>
              <a:latin typeface="Calibri"/>
            </a:endParaRPr>
          </a:p>
        </p:txBody>
      </p:sp>
      <p:sp>
        <p:nvSpPr>
          <p:cNvPr id="202"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Building Blocks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AND, OR and NOT Gates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NAND, NOR, XOR and XNOR Gates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Integrated Circuits (ICs)</a:t>
            </a:r>
            <a:endParaRPr b="0" lang="en-US" sz="2800" spc="-1" strike="noStrike">
              <a:solidFill>
                <a:srgbClr val="40404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097280" y="286560"/>
            <a:ext cx="10058040" cy="1450440"/>
          </a:xfrm>
          <a:prstGeom prst="rect">
            <a:avLst/>
          </a:prstGeom>
          <a:noFill/>
          <a:ln>
            <a:noFill/>
          </a:ln>
        </p:spPr>
        <p:txBody>
          <a:bodyPr anchor="b"/>
          <a:p>
            <a:pPr>
              <a:lnSpc>
                <a:spcPct val="85000"/>
              </a:lnSpc>
            </a:pPr>
            <a:r>
              <a:rPr b="1" lang="en-US" sz="4800" spc="-49" strike="noStrike">
                <a:solidFill>
                  <a:srgbClr val="404040"/>
                </a:solidFill>
                <a:latin typeface="Calibri Light"/>
              </a:rPr>
              <a:t>C</a:t>
            </a:r>
            <a:r>
              <a:rPr b="1" lang="en-US" sz="4800" spc="-49" strike="noStrike">
                <a:solidFill>
                  <a:srgbClr val="404040"/>
                </a:solidFill>
                <a:latin typeface="Calibri Light"/>
              </a:rPr>
              <a:t>h</a:t>
            </a:r>
            <a:r>
              <a:rPr b="1" lang="en-US" sz="4800" spc="-49" strike="noStrike">
                <a:solidFill>
                  <a:srgbClr val="404040"/>
                </a:solidFill>
                <a:latin typeface="Calibri Light"/>
              </a:rPr>
              <a:t>a</a:t>
            </a:r>
            <a:r>
              <a:rPr b="1" lang="en-US" sz="4800" spc="-49" strike="noStrike">
                <a:solidFill>
                  <a:srgbClr val="404040"/>
                </a:solidFill>
                <a:latin typeface="Calibri Light"/>
              </a:rPr>
              <a:t>p</a:t>
            </a:r>
            <a:r>
              <a:rPr b="1" lang="en-US" sz="4800" spc="-49" strike="noStrike">
                <a:solidFill>
                  <a:srgbClr val="404040"/>
                </a:solidFill>
                <a:latin typeface="Calibri Light"/>
              </a:rPr>
              <a:t>t</a:t>
            </a:r>
            <a:r>
              <a:rPr b="1" lang="en-US" sz="4800" spc="-49" strike="noStrike">
                <a:solidFill>
                  <a:srgbClr val="404040"/>
                </a:solidFill>
                <a:latin typeface="Calibri Light"/>
              </a:rPr>
              <a:t>e</a:t>
            </a:r>
            <a:r>
              <a:rPr b="1" lang="en-US" sz="4800" spc="-49" strike="noStrike">
                <a:solidFill>
                  <a:srgbClr val="404040"/>
                </a:solidFill>
                <a:latin typeface="Calibri Light"/>
              </a:rPr>
              <a:t>r</a:t>
            </a:r>
            <a:r>
              <a:rPr b="1" lang="en-US" sz="4800" spc="-49" strike="noStrike">
                <a:solidFill>
                  <a:srgbClr val="404040"/>
                </a:solidFill>
                <a:latin typeface="Calibri Light"/>
              </a:rPr>
              <a:t> </a:t>
            </a:r>
            <a:r>
              <a:rPr b="1" lang="en-US" sz="4800" spc="-49" strike="noStrike">
                <a:solidFill>
                  <a:srgbClr val="404040"/>
                </a:solidFill>
                <a:latin typeface="Calibri Light"/>
              </a:rPr>
              <a:t>O</a:t>
            </a:r>
            <a:r>
              <a:rPr b="1" lang="en-US" sz="4800" spc="-49" strike="noStrike">
                <a:solidFill>
                  <a:srgbClr val="404040"/>
                </a:solidFill>
                <a:latin typeface="Calibri Light"/>
              </a:rPr>
              <a:t>u</a:t>
            </a:r>
            <a:r>
              <a:rPr b="1" lang="en-US" sz="4800" spc="-49" strike="noStrike">
                <a:solidFill>
                  <a:srgbClr val="404040"/>
                </a:solidFill>
                <a:latin typeface="Calibri Light"/>
              </a:rPr>
              <a:t>t</a:t>
            </a:r>
            <a:r>
              <a:rPr b="1" lang="en-US" sz="4800" spc="-49" strike="noStrike">
                <a:solidFill>
                  <a:srgbClr val="404040"/>
                </a:solidFill>
                <a:latin typeface="Calibri Light"/>
              </a:rPr>
              <a:t>l</a:t>
            </a:r>
            <a:r>
              <a:rPr b="1" lang="en-US" sz="4800" spc="-49" strike="noStrike">
                <a:solidFill>
                  <a:srgbClr val="404040"/>
                </a:solidFill>
                <a:latin typeface="Calibri Light"/>
              </a:rPr>
              <a:t>i</a:t>
            </a:r>
            <a:r>
              <a:rPr b="1" lang="en-US" sz="4800" spc="-49" strike="noStrike">
                <a:solidFill>
                  <a:srgbClr val="404040"/>
                </a:solidFill>
                <a:latin typeface="Calibri Light"/>
              </a:rPr>
              <a:t>n</a:t>
            </a:r>
            <a:r>
              <a:rPr b="1" lang="en-US" sz="4800" spc="-49" strike="noStrike">
                <a:solidFill>
                  <a:srgbClr val="404040"/>
                </a:solidFill>
                <a:latin typeface="Calibri Light"/>
              </a:rPr>
              <a:t>e</a:t>
            </a:r>
            <a:endParaRPr b="0" lang="en-US" sz="4800" spc="-1" strike="noStrike">
              <a:solidFill>
                <a:srgbClr val="000000"/>
              </a:solidFill>
              <a:latin typeface="Calibri"/>
            </a:endParaRPr>
          </a:p>
        </p:txBody>
      </p:sp>
      <p:sp>
        <p:nvSpPr>
          <p:cNvPr id="147"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1–1 </a:t>
            </a:r>
            <a:r>
              <a:rPr b="0" lang="en-US" sz="2800" spc="-1" strike="noStrike">
                <a:solidFill>
                  <a:srgbClr val="404040"/>
                </a:solidFill>
                <a:latin typeface="Calibri"/>
              </a:rPr>
              <a:t>Digital and Analog Quantities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1–2 </a:t>
            </a:r>
            <a:r>
              <a:rPr b="0" lang="en-US" sz="2800" spc="-1" strike="noStrike">
                <a:solidFill>
                  <a:srgbClr val="404040"/>
                </a:solidFill>
                <a:latin typeface="Calibri"/>
              </a:rPr>
              <a:t>Binary Digits, Logic Levels, and Digital Waveforms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1–3 </a:t>
            </a:r>
            <a:r>
              <a:rPr b="0" lang="en-US" sz="2800" spc="-1" strike="noStrike">
                <a:solidFill>
                  <a:srgbClr val="404040"/>
                </a:solidFill>
                <a:latin typeface="Calibri"/>
              </a:rPr>
              <a:t>Basic Logic Functions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1–4 </a:t>
            </a:r>
            <a:r>
              <a:rPr b="0" lang="en-US" sz="2800" spc="-1" strike="noStrike">
                <a:solidFill>
                  <a:srgbClr val="404040"/>
                </a:solidFill>
                <a:latin typeface="Calibri"/>
              </a:rPr>
              <a:t>Combinational and Sequential Logic Functions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1–5 </a:t>
            </a:r>
            <a:r>
              <a:rPr b="0" lang="en-US" sz="2800" spc="-1" strike="noStrike">
                <a:solidFill>
                  <a:srgbClr val="404040"/>
                </a:solidFill>
                <a:latin typeface="Calibri"/>
              </a:rPr>
              <a:t>Introduction to Programmable Logic</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1–6 </a:t>
            </a:r>
            <a:r>
              <a:rPr b="0" lang="en-US" sz="2800" spc="-1" strike="noStrike">
                <a:solidFill>
                  <a:srgbClr val="404040"/>
                </a:solidFill>
                <a:latin typeface="Calibri"/>
              </a:rPr>
              <a:t>Fixed-Function Logic Devices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1–7 </a:t>
            </a:r>
            <a:r>
              <a:rPr b="0" lang="en-US" sz="2800" spc="-1" strike="noStrike">
                <a:solidFill>
                  <a:srgbClr val="404040"/>
                </a:solidFill>
                <a:latin typeface="Calibri"/>
              </a:rPr>
              <a:t>Test and Measurement Instruments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1–8 </a:t>
            </a:r>
            <a:r>
              <a:rPr b="0" lang="en-US" sz="2800" spc="-1" strike="noStrike">
                <a:solidFill>
                  <a:srgbClr val="404040"/>
                </a:solidFill>
                <a:latin typeface="Calibri"/>
              </a:rPr>
              <a:t>Introduction to Troubleshooting</a:t>
            </a:r>
            <a:endParaRPr b="0" lang="en-US" sz="2800" spc="-1" strike="noStrike">
              <a:solidFill>
                <a:srgbClr val="40404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609480" y="277920"/>
            <a:ext cx="10972440" cy="11426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a:rPr>
              <a:t>L</a:t>
            </a:r>
            <a:r>
              <a:rPr b="0" lang="en-US" sz="4800" spc="-49" strike="noStrike">
                <a:solidFill>
                  <a:srgbClr val="404040"/>
                </a:solidFill>
                <a:latin typeface="Calibri Light"/>
              </a:rPr>
              <a:t>o</a:t>
            </a:r>
            <a:r>
              <a:rPr b="0" lang="en-US" sz="4800" spc="-49" strike="noStrike">
                <a:solidFill>
                  <a:srgbClr val="404040"/>
                </a:solidFill>
                <a:latin typeface="Calibri Light"/>
              </a:rPr>
              <a:t>g</a:t>
            </a:r>
            <a:r>
              <a:rPr b="0" lang="en-US" sz="4800" spc="-49" strike="noStrike">
                <a:solidFill>
                  <a:srgbClr val="404040"/>
                </a:solidFill>
                <a:latin typeface="Calibri Light"/>
              </a:rPr>
              <a:t>i</a:t>
            </a:r>
            <a:r>
              <a:rPr b="0" lang="en-US" sz="4800" spc="-49" strike="noStrike">
                <a:solidFill>
                  <a:srgbClr val="404040"/>
                </a:solidFill>
                <a:latin typeface="Calibri Light"/>
              </a:rPr>
              <a:t>c</a:t>
            </a:r>
            <a:r>
              <a:rPr b="0" lang="en-US" sz="4800" spc="-49" strike="noStrike">
                <a:solidFill>
                  <a:srgbClr val="404040"/>
                </a:solidFill>
                <a:latin typeface="Calibri Light"/>
              </a:rPr>
              <a:t> </a:t>
            </a:r>
            <a:r>
              <a:rPr b="0" lang="en-US" sz="4800" spc="-49" strike="noStrike">
                <a:solidFill>
                  <a:srgbClr val="404040"/>
                </a:solidFill>
                <a:latin typeface="Calibri Light"/>
              </a:rPr>
              <a:t>G</a:t>
            </a:r>
            <a:r>
              <a:rPr b="0" lang="en-US" sz="4800" spc="-49" strike="noStrike">
                <a:solidFill>
                  <a:srgbClr val="404040"/>
                </a:solidFill>
                <a:latin typeface="Calibri Light"/>
              </a:rPr>
              <a:t>a</a:t>
            </a:r>
            <a:r>
              <a:rPr b="0" lang="en-US" sz="4800" spc="-49" strike="noStrike">
                <a:solidFill>
                  <a:srgbClr val="404040"/>
                </a:solidFill>
                <a:latin typeface="Calibri Light"/>
              </a:rPr>
              <a:t>t</a:t>
            </a:r>
            <a:r>
              <a:rPr b="0" lang="en-US" sz="4800" spc="-49" strike="noStrike">
                <a:solidFill>
                  <a:srgbClr val="404040"/>
                </a:solidFill>
                <a:latin typeface="Calibri Light"/>
              </a:rPr>
              <a:t>e</a:t>
            </a:r>
            <a:r>
              <a:rPr b="0" lang="en-US" sz="4800" spc="-49" strike="noStrike">
                <a:solidFill>
                  <a:srgbClr val="404040"/>
                </a:solidFill>
                <a:latin typeface="Calibri Light"/>
              </a:rPr>
              <a:t> </a:t>
            </a:r>
            <a:r>
              <a:rPr b="0" lang="en-US" sz="4800" spc="-49" strike="noStrike">
                <a:solidFill>
                  <a:srgbClr val="404040"/>
                </a:solidFill>
                <a:latin typeface="Calibri Light"/>
              </a:rPr>
              <a:t>S</a:t>
            </a:r>
            <a:r>
              <a:rPr b="0" lang="en-US" sz="4800" spc="-49" strike="noStrike">
                <a:solidFill>
                  <a:srgbClr val="404040"/>
                </a:solidFill>
                <a:latin typeface="Calibri Light"/>
              </a:rPr>
              <a:t>y</a:t>
            </a:r>
            <a:r>
              <a:rPr b="0" lang="en-US" sz="4800" spc="-49" strike="noStrike">
                <a:solidFill>
                  <a:srgbClr val="404040"/>
                </a:solidFill>
                <a:latin typeface="Calibri Light"/>
              </a:rPr>
              <a:t>m</a:t>
            </a:r>
            <a:r>
              <a:rPr b="0" lang="en-US" sz="4800" spc="-49" strike="noStrike">
                <a:solidFill>
                  <a:srgbClr val="404040"/>
                </a:solidFill>
                <a:latin typeface="Calibri Light"/>
              </a:rPr>
              <a:t>b</a:t>
            </a:r>
            <a:r>
              <a:rPr b="0" lang="en-US" sz="4800" spc="-49" strike="noStrike">
                <a:solidFill>
                  <a:srgbClr val="404040"/>
                </a:solidFill>
                <a:latin typeface="Calibri Light"/>
              </a:rPr>
              <a:t>o</a:t>
            </a:r>
            <a:r>
              <a:rPr b="0" lang="en-US" sz="4800" spc="-49" strike="noStrike">
                <a:solidFill>
                  <a:srgbClr val="404040"/>
                </a:solidFill>
                <a:latin typeface="Calibri Light"/>
              </a:rPr>
              <a:t>l</a:t>
            </a:r>
            <a:r>
              <a:rPr b="0" lang="en-US" sz="4800" spc="-49" strike="noStrike">
                <a:solidFill>
                  <a:srgbClr val="404040"/>
                </a:solidFill>
                <a:latin typeface="Calibri Light"/>
              </a:rPr>
              <a:t> </a:t>
            </a:r>
            <a:r>
              <a:rPr b="0" lang="en-US" sz="4800" spc="-49" strike="noStrike">
                <a:solidFill>
                  <a:srgbClr val="404040"/>
                </a:solidFill>
                <a:latin typeface="Calibri Light"/>
              </a:rPr>
              <a:t>a</a:t>
            </a:r>
            <a:r>
              <a:rPr b="0" lang="en-US" sz="4800" spc="-49" strike="noStrike">
                <a:solidFill>
                  <a:srgbClr val="404040"/>
                </a:solidFill>
                <a:latin typeface="Calibri Light"/>
              </a:rPr>
              <a:t>n</a:t>
            </a:r>
            <a:r>
              <a:rPr b="0" lang="en-US" sz="4800" spc="-49" strike="noStrike">
                <a:solidFill>
                  <a:srgbClr val="404040"/>
                </a:solidFill>
                <a:latin typeface="Calibri Light"/>
              </a:rPr>
              <a:t>d</a:t>
            </a:r>
            <a:r>
              <a:rPr b="0" lang="en-US" sz="4800" spc="-49" strike="noStrike">
                <a:solidFill>
                  <a:srgbClr val="404040"/>
                </a:solidFill>
                <a:latin typeface="Calibri Light"/>
              </a:rPr>
              <a:t> </a:t>
            </a:r>
            <a:r>
              <a:rPr b="0" lang="en-US" sz="4800" spc="-49" strike="noStrike">
                <a:solidFill>
                  <a:srgbClr val="404040"/>
                </a:solidFill>
                <a:latin typeface="Calibri Light"/>
              </a:rPr>
              <a:t>I</a:t>
            </a:r>
            <a:r>
              <a:rPr b="0" lang="en-US" sz="4800" spc="-49" strike="noStrike">
                <a:solidFill>
                  <a:srgbClr val="404040"/>
                </a:solidFill>
                <a:latin typeface="Calibri Light"/>
              </a:rPr>
              <a:t>C</a:t>
            </a:r>
            <a:r>
              <a:rPr b="0" lang="en-US" sz="4800" spc="-49" strike="noStrike">
                <a:solidFill>
                  <a:srgbClr val="404040"/>
                </a:solidFill>
                <a:latin typeface="Calibri Light"/>
              </a:rPr>
              <a:t>s</a:t>
            </a:r>
            <a:endParaRPr b="0" lang="en-US" sz="4800" spc="-1" strike="noStrike">
              <a:solidFill>
                <a:srgbClr val="000000"/>
              </a:solidFill>
              <a:latin typeface="Calibri"/>
            </a:endParaRPr>
          </a:p>
        </p:txBody>
      </p:sp>
      <p:grpSp>
        <p:nvGrpSpPr>
          <p:cNvPr id="204" name="Group 2"/>
          <p:cNvGrpSpPr/>
          <p:nvPr/>
        </p:nvGrpSpPr>
        <p:grpSpPr>
          <a:xfrm>
            <a:off x="4724280" y="5181480"/>
            <a:ext cx="2437920" cy="1213920"/>
            <a:chOff x="4724280" y="5181480"/>
            <a:chExt cx="2437920" cy="1213920"/>
          </a:xfrm>
        </p:grpSpPr>
        <p:sp>
          <p:nvSpPr>
            <p:cNvPr id="205" name="CustomShape 3"/>
            <p:cNvSpPr/>
            <p:nvPr/>
          </p:nvSpPr>
          <p:spPr>
            <a:xfrm>
              <a:off x="4724280" y="5181480"/>
              <a:ext cx="2437920" cy="1213920"/>
            </a:xfrm>
            <a:prstGeom prst="rect">
              <a:avLst/>
            </a:prstGeom>
            <a:noFill/>
            <a:ln>
              <a:noFill/>
            </a:ln>
          </p:spPr>
          <p:style>
            <a:lnRef idx="0"/>
            <a:fillRef idx="0"/>
            <a:effectRef idx="0"/>
            <a:fontRef idx="minor"/>
          </p:style>
        </p:sp>
        <p:sp>
          <p:nvSpPr>
            <p:cNvPr id="206" name="CustomShape 4"/>
            <p:cNvSpPr/>
            <p:nvPr/>
          </p:nvSpPr>
          <p:spPr>
            <a:xfrm>
              <a:off x="4824360" y="5337000"/>
              <a:ext cx="2333160" cy="902880"/>
            </a:xfrm>
            <a:prstGeom prst="rect">
              <a:avLst/>
            </a:prstGeom>
            <a:solidFill>
              <a:schemeClr val="tx2"/>
            </a:solidFill>
            <a:ln w="9360">
              <a:solidFill>
                <a:schemeClr val="bg2"/>
              </a:solidFill>
              <a:miter/>
            </a:ln>
          </p:spPr>
          <p:style>
            <a:lnRef idx="0"/>
            <a:fillRef idx="0"/>
            <a:effectRef idx="0"/>
            <a:fontRef idx="minor"/>
          </p:style>
        </p:sp>
        <p:sp>
          <p:nvSpPr>
            <p:cNvPr id="207" name="CustomShape 5"/>
            <p:cNvSpPr/>
            <p:nvPr/>
          </p:nvSpPr>
          <p:spPr>
            <a:xfrm>
              <a:off x="4824360" y="5337000"/>
              <a:ext cx="2333160" cy="902880"/>
            </a:xfrm>
            <a:prstGeom prst="rect">
              <a:avLst/>
            </a:prstGeom>
            <a:noFill/>
            <a:ln w="1440">
              <a:solidFill>
                <a:srgbClr val="000000"/>
              </a:solidFill>
              <a:round/>
            </a:ln>
          </p:spPr>
          <p:style>
            <a:lnRef idx="0"/>
            <a:fillRef idx="0"/>
            <a:effectRef idx="0"/>
            <a:fontRef idx="minor"/>
          </p:style>
        </p:sp>
        <p:sp>
          <p:nvSpPr>
            <p:cNvPr id="208" name="CustomShape 6"/>
            <p:cNvSpPr/>
            <p:nvPr/>
          </p:nvSpPr>
          <p:spPr>
            <a:xfrm>
              <a:off x="4824360" y="5707080"/>
              <a:ext cx="96480" cy="163080"/>
            </a:xfrm>
            <a:custGeom>
              <a:avLst/>
              <a:gdLst/>
              <a:ahLst/>
              <a:rect l="l" t="t" r="r" b="b"/>
              <a:pathLst>
                <a:path w="61" h="103">
                  <a:moveTo>
                    <a:pt x="0" y="0"/>
                  </a:moveTo>
                  <a:cubicBezTo>
                    <a:pt x="34" y="0"/>
                    <a:pt x="61" y="23"/>
                    <a:pt x="61" y="52"/>
                  </a:cubicBezTo>
                  <a:cubicBezTo>
                    <a:pt x="61" y="80"/>
                    <a:pt x="34" y="103"/>
                    <a:pt x="0" y="103"/>
                  </a:cubicBezTo>
                  <a:cubicBezTo>
                    <a:pt x="0" y="103"/>
                    <a:pt x="0" y="103"/>
                    <a:pt x="0" y="103"/>
                  </a:cubicBezTo>
                </a:path>
              </a:pathLst>
            </a:custGeom>
            <a:noFill/>
            <a:ln w="1440">
              <a:solidFill>
                <a:srgbClr val="000000"/>
              </a:solidFill>
              <a:round/>
            </a:ln>
          </p:spPr>
          <p:style>
            <a:lnRef idx="0"/>
            <a:fillRef idx="0"/>
            <a:effectRef idx="0"/>
            <a:fontRef idx="minor"/>
          </p:style>
        </p:sp>
        <p:sp>
          <p:nvSpPr>
            <p:cNvPr id="209" name="CustomShape 7"/>
            <p:cNvSpPr/>
            <p:nvPr/>
          </p:nvSpPr>
          <p:spPr>
            <a:xfrm>
              <a:off x="5286240" y="5902200"/>
              <a:ext cx="337680" cy="225000"/>
            </a:xfrm>
            <a:custGeom>
              <a:avLst/>
              <a:gdLst/>
              <a:ahLst/>
              <a:rect l="l" t="t"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a:solidFill>
                <a:srgbClr val="000000"/>
              </a:solidFill>
            </a:ln>
          </p:spPr>
          <p:style>
            <a:lnRef idx="0"/>
            <a:fillRef idx="0"/>
            <a:effectRef idx="0"/>
            <a:fontRef idx="minor"/>
          </p:style>
        </p:sp>
        <p:sp>
          <p:nvSpPr>
            <p:cNvPr id="210" name="CustomShape 8"/>
            <p:cNvSpPr/>
            <p:nvPr/>
          </p:nvSpPr>
          <p:spPr>
            <a:xfrm>
              <a:off x="5276880" y="5902200"/>
              <a:ext cx="347400" cy="225000"/>
            </a:xfrm>
            <a:custGeom>
              <a:avLst/>
              <a:gdLst/>
              <a:ahLst/>
              <a:rect l="l" t="t"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440">
              <a:solidFill>
                <a:srgbClr val="000000"/>
              </a:solidFill>
              <a:round/>
            </a:ln>
          </p:spPr>
          <p:style>
            <a:lnRef idx="0"/>
            <a:fillRef idx="0"/>
            <a:effectRef idx="0"/>
            <a:fontRef idx="minor"/>
          </p:style>
        </p:sp>
        <p:sp>
          <p:nvSpPr>
            <p:cNvPr id="211" name="CustomShape 9"/>
            <p:cNvSpPr/>
            <p:nvPr/>
          </p:nvSpPr>
          <p:spPr>
            <a:xfrm>
              <a:off x="5605560" y="5450040"/>
              <a:ext cx="337680" cy="226800"/>
            </a:xfrm>
            <a:custGeom>
              <a:avLst/>
              <a:gdLst/>
              <a:ahLst/>
              <a:rect l="l" t="t"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a:solidFill>
                <a:srgbClr val="000000"/>
              </a:solidFill>
            </a:ln>
          </p:spPr>
          <p:style>
            <a:lnRef idx="0"/>
            <a:fillRef idx="0"/>
            <a:effectRef idx="0"/>
            <a:fontRef idx="minor"/>
          </p:style>
        </p:sp>
        <p:sp>
          <p:nvSpPr>
            <p:cNvPr id="212" name="CustomShape 10"/>
            <p:cNvSpPr/>
            <p:nvPr/>
          </p:nvSpPr>
          <p:spPr>
            <a:xfrm>
              <a:off x="5595840" y="5450040"/>
              <a:ext cx="347400" cy="226800"/>
            </a:xfrm>
            <a:custGeom>
              <a:avLst/>
              <a:gdLst/>
              <a:ahLst/>
              <a:rect l="l" t="t"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440">
              <a:solidFill>
                <a:srgbClr val="000000"/>
              </a:solidFill>
              <a:round/>
            </a:ln>
          </p:spPr>
          <p:style>
            <a:lnRef idx="0"/>
            <a:fillRef idx="0"/>
            <a:effectRef idx="0"/>
            <a:fontRef idx="minor"/>
          </p:style>
        </p:sp>
        <p:sp>
          <p:nvSpPr>
            <p:cNvPr id="213" name="CustomShape 11"/>
            <p:cNvSpPr/>
            <p:nvPr/>
          </p:nvSpPr>
          <p:spPr>
            <a:xfrm>
              <a:off x="5087880" y="6240600"/>
              <a:ext cx="75960" cy="150480"/>
            </a:xfrm>
            <a:prstGeom prst="rect">
              <a:avLst/>
            </a:prstGeom>
            <a:solidFill>
              <a:srgbClr val="ffffff"/>
            </a:solidFill>
            <a:ln>
              <a:noFill/>
            </a:ln>
          </p:spPr>
          <p:style>
            <a:lnRef idx="0"/>
            <a:fillRef idx="0"/>
            <a:effectRef idx="0"/>
            <a:fontRef idx="minor"/>
          </p:style>
        </p:sp>
        <p:sp>
          <p:nvSpPr>
            <p:cNvPr id="214" name="CustomShape 12"/>
            <p:cNvSpPr/>
            <p:nvPr/>
          </p:nvSpPr>
          <p:spPr>
            <a:xfrm>
              <a:off x="5087880" y="6240600"/>
              <a:ext cx="75960" cy="150480"/>
            </a:xfrm>
            <a:prstGeom prst="rect">
              <a:avLst/>
            </a:prstGeom>
            <a:noFill/>
            <a:ln w="1440">
              <a:solidFill>
                <a:srgbClr val="000000"/>
              </a:solidFill>
              <a:round/>
            </a:ln>
          </p:spPr>
          <p:style>
            <a:lnRef idx="0"/>
            <a:fillRef idx="0"/>
            <a:effectRef idx="0"/>
            <a:fontRef idx="minor"/>
          </p:style>
        </p:sp>
        <p:sp>
          <p:nvSpPr>
            <p:cNvPr id="215" name="CustomShape 13"/>
            <p:cNvSpPr/>
            <p:nvPr/>
          </p:nvSpPr>
          <p:spPr>
            <a:xfrm rot="16200000">
              <a:off x="5111640" y="626256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1</a:t>
              </a:r>
              <a:endParaRPr b="0" lang="en-US" sz="500" spc="-1" strike="noStrike">
                <a:latin typeface="Arial"/>
              </a:endParaRPr>
            </a:p>
          </p:txBody>
        </p:sp>
        <p:sp>
          <p:nvSpPr>
            <p:cNvPr id="216" name="CustomShape 14"/>
            <p:cNvSpPr/>
            <p:nvPr/>
          </p:nvSpPr>
          <p:spPr>
            <a:xfrm>
              <a:off x="5389560" y="6240600"/>
              <a:ext cx="74160" cy="150480"/>
            </a:xfrm>
            <a:prstGeom prst="rect">
              <a:avLst/>
            </a:prstGeom>
            <a:solidFill>
              <a:srgbClr val="ffffff"/>
            </a:solidFill>
            <a:ln>
              <a:noFill/>
            </a:ln>
          </p:spPr>
          <p:style>
            <a:lnRef idx="0"/>
            <a:fillRef idx="0"/>
            <a:effectRef idx="0"/>
            <a:fontRef idx="minor"/>
          </p:style>
        </p:sp>
        <p:sp>
          <p:nvSpPr>
            <p:cNvPr id="217" name="CustomShape 15"/>
            <p:cNvSpPr/>
            <p:nvPr/>
          </p:nvSpPr>
          <p:spPr>
            <a:xfrm>
              <a:off x="5389560" y="6240600"/>
              <a:ext cx="74160" cy="150480"/>
            </a:xfrm>
            <a:prstGeom prst="rect">
              <a:avLst/>
            </a:prstGeom>
            <a:noFill/>
            <a:ln w="1440">
              <a:solidFill>
                <a:srgbClr val="000000"/>
              </a:solidFill>
              <a:round/>
            </a:ln>
          </p:spPr>
          <p:style>
            <a:lnRef idx="0"/>
            <a:fillRef idx="0"/>
            <a:effectRef idx="0"/>
            <a:fontRef idx="minor"/>
          </p:style>
        </p:sp>
        <p:sp>
          <p:nvSpPr>
            <p:cNvPr id="218" name="CustomShape 16"/>
            <p:cNvSpPr/>
            <p:nvPr/>
          </p:nvSpPr>
          <p:spPr>
            <a:xfrm rot="16200000">
              <a:off x="5414760" y="626256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2</a:t>
              </a:r>
              <a:endParaRPr b="0" lang="en-US" sz="500" spc="-1" strike="noStrike">
                <a:latin typeface="Arial"/>
              </a:endParaRPr>
            </a:p>
          </p:txBody>
        </p:sp>
        <p:sp>
          <p:nvSpPr>
            <p:cNvPr id="219" name="CustomShape 17"/>
            <p:cNvSpPr/>
            <p:nvPr/>
          </p:nvSpPr>
          <p:spPr>
            <a:xfrm>
              <a:off x="5689440" y="6240600"/>
              <a:ext cx="75960" cy="150480"/>
            </a:xfrm>
            <a:prstGeom prst="rect">
              <a:avLst/>
            </a:prstGeom>
            <a:solidFill>
              <a:srgbClr val="ffffff"/>
            </a:solidFill>
            <a:ln>
              <a:noFill/>
            </a:ln>
          </p:spPr>
          <p:style>
            <a:lnRef idx="0"/>
            <a:fillRef idx="0"/>
            <a:effectRef idx="0"/>
            <a:fontRef idx="minor"/>
          </p:style>
        </p:sp>
        <p:sp>
          <p:nvSpPr>
            <p:cNvPr id="220" name="CustomShape 18"/>
            <p:cNvSpPr/>
            <p:nvPr/>
          </p:nvSpPr>
          <p:spPr>
            <a:xfrm>
              <a:off x="5689440" y="6240600"/>
              <a:ext cx="75960" cy="150480"/>
            </a:xfrm>
            <a:prstGeom prst="rect">
              <a:avLst/>
            </a:prstGeom>
            <a:noFill/>
            <a:ln w="1440">
              <a:solidFill>
                <a:srgbClr val="000000"/>
              </a:solidFill>
              <a:round/>
            </a:ln>
          </p:spPr>
          <p:style>
            <a:lnRef idx="0"/>
            <a:fillRef idx="0"/>
            <a:effectRef idx="0"/>
            <a:fontRef idx="minor"/>
          </p:style>
        </p:sp>
        <p:sp>
          <p:nvSpPr>
            <p:cNvPr id="221" name="CustomShape 19"/>
            <p:cNvSpPr/>
            <p:nvPr/>
          </p:nvSpPr>
          <p:spPr>
            <a:xfrm rot="16200000">
              <a:off x="5713200" y="626256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3</a:t>
              </a:r>
              <a:endParaRPr b="0" lang="en-US" sz="500" spc="-1" strike="noStrike">
                <a:latin typeface="Arial"/>
              </a:endParaRPr>
            </a:p>
          </p:txBody>
        </p:sp>
        <p:sp>
          <p:nvSpPr>
            <p:cNvPr id="222" name="CustomShape 20"/>
            <p:cNvSpPr/>
            <p:nvPr/>
          </p:nvSpPr>
          <p:spPr>
            <a:xfrm>
              <a:off x="5991120" y="6240600"/>
              <a:ext cx="74160" cy="150480"/>
            </a:xfrm>
            <a:prstGeom prst="rect">
              <a:avLst/>
            </a:prstGeom>
            <a:solidFill>
              <a:srgbClr val="ffffff"/>
            </a:solidFill>
            <a:ln>
              <a:noFill/>
            </a:ln>
          </p:spPr>
          <p:style>
            <a:lnRef idx="0"/>
            <a:fillRef idx="0"/>
            <a:effectRef idx="0"/>
            <a:fontRef idx="minor"/>
          </p:style>
        </p:sp>
        <p:sp>
          <p:nvSpPr>
            <p:cNvPr id="223" name="CustomShape 21"/>
            <p:cNvSpPr/>
            <p:nvPr/>
          </p:nvSpPr>
          <p:spPr>
            <a:xfrm>
              <a:off x="5991120" y="6240600"/>
              <a:ext cx="74160" cy="150480"/>
            </a:xfrm>
            <a:prstGeom prst="rect">
              <a:avLst/>
            </a:prstGeom>
            <a:noFill/>
            <a:ln w="1440">
              <a:solidFill>
                <a:srgbClr val="000000"/>
              </a:solidFill>
              <a:round/>
            </a:ln>
          </p:spPr>
          <p:style>
            <a:lnRef idx="0"/>
            <a:fillRef idx="0"/>
            <a:effectRef idx="0"/>
            <a:fontRef idx="minor"/>
          </p:style>
        </p:sp>
        <p:sp>
          <p:nvSpPr>
            <p:cNvPr id="224" name="CustomShape 22"/>
            <p:cNvSpPr/>
            <p:nvPr/>
          </p:nvSpPr>
          <p:spPr>
            <a:xfrm rot="16200000">
              <a:off x="6016320" y="626112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4</a:t>
              </a:r>
              <a:endParaRPr b="0" lang="en-US" sz="500" spc="-1" strike="noStrike">
                <a:latin typeface="Arial"/>
              </a:endParaRPr>
            </a:p>
          </p:txBody>
        </p:sp>
        <p:sp>
          <p:nvSpPr>
            <p:cNvPr id="225" name="CustomShape 23"/>
            <p:cNvSpPr/>
            <p:nvPr/>
          </p:nvSpPr>
          <p:spPr>
            <a:xfrm>
              <a:off x="6292800" y="6240600"/>
              <a:ext cx="74160" cy="150480"/>
            </a:xfrm>
            <a:prstGeom prst="rect">
              <a:avLst/>
            </a:prstGeom>
            <a:solidFill>
              <a:srgbClr val="ffffff"/>
            </a:solidFill>
            <a:ln>
              <a:noFill/>
            </a:ln>
          </p:spPr>
          <p:style>
            <a:lnRef idx="0"/>
            <a:fillRef idx="0"/>
            <a:effectRef idx="0"/>
            <a:fontRef idx="minor"/>
          </p:style>
        </p:sp>
        <p:sp>
          <p:nvSpPr>
            <p:cNvPr id="226" name="CustomShape 24"/>
            <p:cNvSpPr/>
            <p:nvPr/>
          </p:nvSpPr>
          <p:spPr>
            <a:xfrm>
              <a:off x="6292800" y="6240600"/>
              <a:ext cx="74160" cy="150480"/>
            </a:xfrm>
            <a:prstGeom prst="rect">
              <a:avLst/>
            </a:prstGeom>
            <a:noFill/>
            <a:ln w="1440">
              <a:solidFill>
                <a:srgbClr val="000000"/>
              </a:solidFill>
              <a:round/>
            </a:ln>
          </p:spPr>
          <p:style>
            <a:lnRef idx="0"/>
            <a:fillRef idx="0"/>
            <a:effectRef idx="0"/>
            <a:fontRef idx="minor"/>
          </p:style>
        </p:sp>
        <p:sp>
          <p:nvSpPr>
            <p:cNvPr id="227" name="CustomShape 25"/>
            <p:cNvSpPr/>
            <p:nvPr/>
          </p:nvSpPr>
          <p:spPr>
            <a:xfrm rot="16200000">
              <a:off x="6314760" y="626112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5</a:t>
              </a:r>
              <a:endParaRPr b="0" lang="en-US" sz="500" spc="-1" strike="noStrike">
                <a:latin typeface="Arial"/>
              </a:endParaRPr>
            </a:p>
          </p:txBody>
        </p:sp>
        <p:sp>
          <p:nvSpPr>
            <p:cNvPr id="228" name="CustomShape 26"/>
            <p:cNvSpPr/>
            <p:nvPr/>
          </p:nvSpPr>
          <p:spPr>
            <a:xfrm>
              <a:off x="6593040" y="6240600"/>
              <a:ext cx="75960" cy="150480"/>
            </a:xfrm>
            <a:prstGeom prst="rect">
              <a:avLst/>
            </a:prstGeom>
            <a:solidFill>
              <a:srgbClr val="ffffff"/>
            </a:solidFill>
            <a:ln>
              <a:noFill/>
            </a:ln>
          </p:spPr>
          <p:style>
            <a:lnRef idx="0"/>
            <a:fillRef idx="0"/>
            <a:effectRef idx="0"/>
            <a:fontRef idx="minor"/>
          </p:style>
        </p:sp>
        <p:sp>
          <p:nvSpPr>
            <p:cNvPr id="229" name="CustomShape 27"/>
            <p:cNvSpPr/>
            <p:nvPr/>
          </p:nvSpPr>
          <p:spPr>
            <a:xfrm>
              <a:off x="6593040" y="6240600"/>
              <a:ext cx="75960" cy="150480"/>
            </a:xfrm>
            <a:prstGeom prst="rect">
              <a:avLst/>
            </a:prstGeom>
            <a:noFill/>
            <a:ln w="1440">
              <a:solidFill>
                <a:srgbClr val="000000"/>
              </a:solidFill>
              <a:round/>
            </a:ln>
          </p:spPr>
          <p:style>
            <a:lnRef idx="0"/>
            <a:fillRef idx="0"/>
            <a:effectRef idx="0"/>
            <a:fontRef idx="minor"/>
          </p:style>
        </p:sp>
        <p:sp>
          <p:nvSpPr>
            <p:cNvPr id="230" name="CustomShape 28"/>
            <p:cNvSpPr/>
            <p:nvPr/>
          </p:nvSpPr>
          <p:spPr>
            <a:xfrm rot="16200000">
              <a:off x="6617880" y="626112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6</a:t>
              </a:r>
              <a:endParaRPr b="0" lang="en-US" sz="500" spc="-1" strike="noStrike">
                <a:latin typeface="Arial"/>
              </a:endParaRPr>
            </a:p>
          </p:txBody>
        </p:sp>
        <p:sp>
          <p:nvSpPr>
            <p:cNvPr id="231" name="CustomShape 29"/>
            <p:cNvSpPr/>
            <p:nvPr/>
          </p:nvSpPr>
          <p:spPr>
            <a:xfrm>
              <a:off x="6894360" y="6240600"/>
              <a:ext cx="74160" cy="150480"/>
            </a:xfrm>
            <a:prstGeom prst="rect">
              <a:avLst/>
            </a:prstGeom>
            <a:solidFill>
              <a:srgbClr val="ffffff"/>
            </a:solidFill>
            <a:ln>
              <a:noFill/>
            </a:ln>
          </p:spPr>
          <p:style>
            <a:lnRef idx="0"/>
            <a:fillRef idx="0"/>
            <a:effectRef idx="0"/>
            <a:fontRef idx="minor"/>
          </p:style>
        </p:sp>
        <p:sp>
          <p:nvSpPr>
            <p:cNvPr id="232" name="CustomShape 30"/>
            <p:cNvSpPr/>
            <p:nvPr/>
          </p:nvSpPr>
          <p:spPr>
            <a:xfrm>
              <a:off x="6894360" y="6240600"/>
              <a:ext cx="74160" cy="150480"/>
            </a:xfrm>
            <a:prstGeom prst="rect">
              <a:avLst/>
            </a:prstGeom>
            <a:noFill/>
            <a:ln w="1440">
              <a:solidFill>
                <a:srgbClr val="000000"/>
              </a:solidFill>
              <a:round/>
            </a:ln>
          </p:spPr>
          <p:style>
            <a:lnRef idx="0"/>
            <a:fillRef idx="0"/>
            <a:effectRef idx="0"/>
            <a:fontRef idx="minor"/>
          </p:style>
        </p:sp>
        <p:sp>
          <p:nvSpPr>
            <p:cNvPr id="233" name="CustomShape 31"/>
            <p:cNvSpPr/>
            <p:nvPr/>
          </p:nvSpPr>
          <p:spPr>
            <a:xfrm rot="16200000">
              <a:off x="6912720" y="6302520"/>
              <a:ext cx="41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G</a:t>
              </a:r>
              <a:endParaRPr b="0" lang="en-US" sz="500" spc="-1" strike="noStrike">
                <a:latin typeface="Arial"/>
              </a:endParaRPr>
            </a:p>
          </p:txBody>
        </p:sp>
        <p:sp>
          <p:nvSpPr>
            <p:cNvPr id="234" name="CustomShape 32"/>
            <p:cNvSpPr/>
            <p:nvPr/>
          </p:nvSpPr>
          <p:spPr>
            <a:xfrm rot="16200000">
              <a:off x="6910920" y="6256440"/>
              <a:ext cx="428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N</a:t>
              </a:r>
              <a:endParaRPr b="0" lang="en-US" sz="500" spc="-1" strike="noStrike">
                <a:latin typeface="Arial"/>
              </a:endParaRPr>
            </a:p>
          </p:txBody>
        </p:sp>
        <p:sp>
          <p:nvSpPr>
            <p:cNvPr id="235" name="CustomShape 33"/>
            <p:cNvSpPr/>
            <p:nvPr/>
          </p:nvSpPr>
          <p:spPr>
            <a:xfrm rot="16200000">
              <a:off x="6913440" y="6213600"/>
              <a:ext cx="3960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D</a:t>
              </a:r>
              <a:endParaRPr b="0" lang="en-US" sz="500" spc="-1" strike="noStrike">
                <a:latin typeface="Arial"/>
              </a:endParaRPr>
            </a:p>
          </p:txBody>
        </p:sp>
        <p:sp>
          <p:nvSpPr>
            <p:cNvPr id="236" name="CustomShape 34"/>
            <p:cNvSpPr/>
            <p:nvPr/>
          </p:nvSpPr>
          <p:spPr>
            <a:xfrm>
              <a:off x="5087880" y="5186520"/>
              <a:ext cx="75960" cy="150480"/>
            </a:xfrm>
            <a:prstGeom prst="rect">
              <a:avLst/>
            </a:prstGeom>
            <a:solidFill>
              <a:srgbClr val="ffffff"/>
            </a:solidFill>
            <a:ln>
              <a:noFill/>
            </a:ln>
          </p:spPr>
          <p:style>
            <a:lnRef idx="0"/>
            <a:fillRef idx="0"/>
            <a:effectRef idx="0"/>
            <a:fontRef idx="minor"/>
          </p:style>
        </p:sp>
        <p:sp>
          <p:nvSpPr>
            <p:cNvPr id="237" name="CustomShape 35"/>
            <p:cNvSpPr/>
            <p:nvPr/>
          </p:nvSpPr>
          <p:spPr>
            <a:xfrm>
              <a:off x="5087880" y="5186520"/>
              <a:ext cx="75960" cy="150480"/>
            </a:xfrm>
            <a:prstGeom prst="rect">
              <a:avLst/>
            </a:prstGeom>
            <a:noFill/>
            <a:ln w="1440">
              <a:solidFill>
                <a:srgbClr val="000000"/>
              </a:solidFill>
              <a:round/>
            </a:ln>
          </p:spPr>
          <p:style>
            <a:lnRef idx="0"/>
            <a:fillRef idx="0"/>
            <a:effectRef idx="0"/>
            <a:fontRef idx="minor"/>
          </p:style>
        </p:sp>
        <p:sp>
          <p:nvSpPr>
            <p:cNvPr id="238" name="CustomShape 36"/>
            <p:cNvSpPr/>
            <p:nvPr/>
          </p:nvSpPr>
          <p:spPr>
            <a:xfrm rot="16200000">
              <a:off x="5106600" y="5236920"/>
              <a:ext cx="3816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V</a:t>
              </a:r>
              <a:endParaRPr b="0" lang="en-US" sz="500" spc="-1" strike="noStrike">
                <a:latin typeface="Arial"/>
              </a:endParaRPr>
            </a:p>
          </p:txBody>
        </p:sp>
        <p:sp>
          <p:nvSpPr>
            <p:cNvPr id="239" name="CustomShape 37"/>
            <p:cNvSpPr/>
            <p:nvPr/>
          </p:nvSpPr>
          <p:spPr>
            <a:xfrm rot="16200000">
              <a:off x="5112720" y="5203440"/>
              <a:ext cx="2736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c</a:t>
              </a:r>
              <a:endParaRPr b="0" lang="en-US" sz="500" spc="-1" strike="noStrike">
                <a:latin typeface="Arial"/>
              </a:endParaRPr>
            </a:p>
          </p:txBody>
        </p:sp>
        <p:sp>
          <p:nvSpPr>
            <p:cNvPr id="240" name="CustomShape 38"/>
            <p:cNvSpPr/>
            <p:nvPr/>
          </p:nvSpPr>
          <p:spPr>
            <a:xfrm rot="16200000">
              <a:off x="5112720" y="5170320"/>
              <a:ext cx="2736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c</a:t>
              </a:r>
              <a:endParaRPr b="0" lang="en-US" sz="500" spc="-1" strike="noStrike">
                <a:latin typeface="Arial"/>
              </a:endParaRPr>
            </a:p>
          </p:txBody>
        </p:sp>
        <p:sp>
          <p:nvSpPr>
            <p:cNvPr id="241" name="CustomShape 39"/>
            <p:cNvSpPr/>
            <p:nvPr/>
          </p:nvSpPr>
          <p:spPr>
            <a:xfrm>
              <a:off x="5389560" y="5186520"/>
              <a:ext cx="74160" cy="150480"/>
            </a:xfrm>
            <a:prstGeom prst="rect">
              <a:avLst/>
            </a:prstGeom>
            <a:solidFill>
              <a:srgbClr val="ffffff"/>
            </a:solidFill>
            <a:ln>
              <a:noFill/>
            </a:ln>
          </p:spPr>
          <p:style>
            <a:lnRef idx="0"/>
            <a:fillRef idx="0"/>
            <a:effectRef idx="0"/>
            <a:fontRef idx="minor"/>
          </p:style>
        </p:sp>
        <p:sp>
          <p:nvSpPr>
            <p:cNvPr id="242" name="CustomShape 40"/>
            <p:cNvSpPr/>
            <p:nvPr/>
          </p:nvSpPr>
          <p:spPr>
            <a:xfrm>
              <a:off x="5389560" y="5186520"/>
              <a:ext cx="74160" cy="150480"/>
            </a:xfrm>
            <a:prstGeom prst="rect">
              <a:avLst/>
            </a:prstGeom>
            <a:noFill/>
            <a:ln w="1440">
              <a:solidFill>
                <a:srgbClr val="000000"/>
              </a:solidFill>
              <a:round/>
            </a:ln>
          </p:spPr>
          <p:style>
            <a:lnRef idx="0"/>
            <a:fillRef idx="0"/>
            <a:effectRef idx="0"/>
            <a:fontRef idx="minor"/>
          </p:style>
        </p:sp>
        <p:sp>
          <p:nvSpPr>
            <p:cNvPr id="243" name="CustomShape 41"/>
            <p:cNvSpPr/>
            <p:nvPr/>
          </p:nvSpPr>
          <p:spPr>
            <a:xfrm rot="16200000">
              <a:off x="5414760" y="522432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1</a:t>
              </a:r>
              <a:endParaRPr b="0" lang="en-US" sz="500" spc="-1" strike="noStrike">
                <a:latin typeface="Arial"/>
              </a:endParaRPr>
            </a:p>
          </p:txBody>
        </p:sp>
        <p:sp>
          <p:nvSpPr>
            <p:cNvPr id="244" name="CustomShape 42"/>
            <p:cNvSpPr/>
            <p:nvPr/>
          </p:nvSpPr>
          <p:spPr>
            <a:xfrm rot="16200000">
              <a:off x="5414760" y="519120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3</a:t>
              </a:r>
              <a:endParaRPr b="0" lang="en-US" sz="500" spc="-1" strike="noStrike">
                <a:latin typeface="Arial"/>
              </a:endParaRPr>
            </a:p>
          </p:txBody>
        </p:sp>
        <p:sp>
          <p:nvSpPr>
            <p:cNvPr id="245" name="CustomShape 43"/>
            <p:cNvSpPr/>
            <p:nvPr/>
          </p:nvSpPr>
          <p:spPr>
            <a:xfrm>
              <a:off x="5689440" y="5186520"/>
              <a:ext cx="75960" cy="150480"/>
            </a:xfrm>
            <a:prstGeom prst="rect">
              <a:avLst/>
            </a:prstGeom>
            <a:solidFill>
              <a:srgbClr val="ffffff"/>
            </a:solidFill>
            <a:ln>
              <a:noFill/>
            </a:ln>
          </p:spPr>
          <p:style>
            <a:lnRef idx="0"/>
            <a:fillRef idx="0"/>
            <a:effectRef idx="0"/>
            <a:fontRef idx="minor"/>
          </p:style>
        </p:sp>
        <p:sp>
          <p:nvSpPr>
            <p:cNvPr id="246" name="CustomShape 44"/>
            <p:cNvSpPr/>
            <p:nvPr/>
          </p:nvSpPr>
          <p:spPr>
            <a:xfrm>
              <a:off x="5689440" y="5186520"/>
              <a:ext cx="75960" cy="150480"/>
            </a:xfrm>
            <a:prstGeom prst="rect">
              <a:avLst/>
            </a:prstGeom>
            <a:noFill/>
            <a:ln w="1440">
              <a:solidFill>
                <a:srgbClr val="000000"/>
              </a:solidFill>
              <a:round/>
            </a:ln>
          </p:spPr>
          <p:style>
            <a:lnRef idx="0"/>
            <a:fillRef idx="0"/>
            <a:effectRef idx="0"/>
            <a:fontRef idx="minor"/>
          </p:style>
        </p:sp>
        <p:sp>
          <p:nvSpPr>
            <p:cNvPr id="247" name="CustomShape 45"/>
            <p:cNvSpPr/>
            <p:nvPr/>
          </p:nvSpPr>
          <p:spPr>
            <a:xfrm rot="16200000">
              <a:off x="5713200" y="522432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1</a:t>
              </a:r>
              <a:endParaRPr b="0" lang="en-US" sz="500" spc="-1" strike="noStrike">
                <a:latin typeface="Arial"/>
              </a:endParaRPr>
            </a:p>
          </p:txBody>
        </p:sp>
        <p:sp>
          <p:nvSpPr>
            <p:cNvPr id="248" name="CustomShape 46"/>
            <p:cNvSpPr/>
            <p:nvPr/>
          </p:nvSpPr>
          <p:spPr>
            <a:xfrm rot="16200000">
              <a:off x="5713200" y="519120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2</a:t>
              </a:r>
              <a:endParaRPr b="0" lang="en-US" sz="500" spc="-1" strike="noStrike">
                <a:latin typeface="Arial"/>
              </a:endParaRPr>
            </a:p>
          </p:txBody>
        </p:sp>
        <p:sp>
          <p:nvSpPr>
            <p:cNvPr id="249" name="CustomShape 47"/>
            <p:cNvSpPr/>
            <p:nvPr/>
          </p:nvSpPr>
          <p:spPr>
            <a:xfrm>
              <a:off x="5991120" y="5186520"/>
              <a:ext cx="74160" cy="150480"/>
            </a:xfrm>
            <a:prstGeom prst="rect">
              <a:avLst/>
            </a:prstGeom>
            <a:solidFill>
              <a:srgbClr val="ffffff"/>
            </a:solidFill>
            <a:ln>
              <a:noFill/>
            </a:ln>
          </p:spPr>
          <p:style>
            <a:lnRef idx="0"/>
            <a:fillRef idx="0"/>
            <a:effectRef idx="0"/>
            <a:fontRef idx="minor"/>
          </p:style>
        </p:sp>
        <p:sp>
          <p:nvSpPr>
            <p:cNvPr id="250" name="CustomShape 48"/>
            <p:cNvSpPr/>
            <p:nvPr/>
          </p:nvSpPr>
          <p:spPr>
            <a:xfrm>
              <a:off x="5991120" y="5186520"/>
              <a:ext cx="74160" cy="150480"/>
            </a:xfrm>
            <a:prstGeom prst="rect">
              <a:avLst/>
            </a:prstGeom>
            <a:noFill/>
            <a:ln w="1440">
              <a:solidFill>
                <a:srgbClr val="000000"/>
              </a:solidFill>
              <a:round/>
            </a:ln>
          </p:spPr>
          <p:style>
            <a:lnRef idx="0"/>
            <a:fillRef idx="0"/>
            <a:effectRef idx="0"/>
            <a:fontRef idx="minor"/>
          </p:style>
        </p:sp>
        <p:sp>
          <p:nvSpPr>
            <p:cNvPr id="251" name="CustomShape 49"/>
            <p:cNvSpPr/>
            <p:nvPr/>
          </p:nvSpPr>
          <p:spPr>
            <a:xfrm rot="16200000">
              <a:off x="6016320" y="522432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1</a:t>
              </a:r>
              <a:endParaRPr b="0" lang="en-US" sz="500" spc="-1" strike="noStrike">
                <a:latin typeface="Arial"/>
              </a:endParaRPr>
            </a:p>
          </p:txBody>
        </p:sp>
        <p:sp>
          <p:nvSpPr>
            <p:cNvPr id="252" name="CustomShape 50"/>
            <p:cNvSpPr/>
            <p:nvPr/>
          </p:nvSpPr>
          <p:spPr>
            <a:xfrm rot="16200000">
              <a:off x="6016320" y="519120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1</a:t>
              </a:r>
              <a:endParaRPr b="0" lang="en-US" sz="500" spc="-1" strike="noStrike">
                <a:latin typeface="Arial"/>
              </a:endParaRPr>
            </a:p>
          </p:txBody>
        </p:sp>
        <p:sp>
          <p:nvSpPr>
            <p:cNvPr id="253" name="CustomShape 51"/>
            <p:cNvSpPr/>
            <p:nvPr/>
          </p:nvSpPr>
          <p:spPr>
            <a:xfrm>
              <a:off x="6292800" y="5186520"/>
              <a:ext cx="74160" cy="150480"/>
            </a:xfrm>
            <a:prstGeom prst="rect">
              <a:avLst/>
            </a:prstGeom>
            <a:solidFill>
              <a:srgbClr val="ffffff"/>
            </a:solidFill>
            <a:ln>
              <a:noFill/>
            </a:ln>
          </p:spPr>
          <p:style>
            <a:lnRef idx="0"/>
            <a:fillRef idx="0"/>
            <a:effectRef idx="0"/>
            <a:fontRef idx="minor"/>
          </p:style>
        </p:sp>
        <p:sp>
          <p:nvSpPr>
            <p:cNvPr id="254" name="CustomShape 52"/>
            <p:cNvSpPr/>
            <p:nvPr/>
          </p:nvSpPr>
          <p:spPr>
            <a:xfrm>
              <a:off x="6292800" y="5186520"/>
              <a:ext cx="74160" cy="150480"/>
            </a:xfrm>
            <a:prstGeom prst="rect">
              <a:avLst/>
            </a:prstGeom>
            <a:noFill/>
            <a:ln w="1440">
              <a:solidFill>
                <a:srgbClr val="000000"/>
              </a:solidFill>
              <a:round/>
            </a:ln>
          </p:spPr>
          <p:style>
            <a:lnRef idx="0"/>
            <a:fillRef idx="0"/>
            <a:effectRef idx="0"/>
            <a:fontRef idx="minor"/>
          </p:style>
        </p:sp>
        <p:sp>
          <p:nvSpPr>
            <p:cNvPr id="255" name="CustomShape 53"/>
            <p:cNvSpPr/>
            <p:nvPr/>
          </p:nvSpPr>
          <p:spPr>
            <a:xfrm rot="16200000">
              <a:off x="6314760" y="522432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1</a:t>
              </a:r>
              <a:endParaRPr b="0" lang="en-US" sz="500" spc="-1" strike="noStrike">
                <a:latin typeface="Arial"/>
              </a:endParaRPr>
            </a:p>
          </p:txBody>
        </p:sp>
        <p:sp>
          <p:nvSpPr>
            <p:cNvPr id="256" name="CustomShape 54"/>
            <p:cNvSpPr/>
            <p:nvPr/>
          </p:nvSpPr>
          <p:spPr>
            <a:xfrm rot="16200000">
              <a:off x="6314760" y="519120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0</a:t>
              </a:r>
              <a:endParaRPr b="0" lang="en-US" sz="500" spc="-1" strike="noStrike">
                <a:latin typeface="Arial"/>
              </a:endParaRPr>
            </a:p>
          </p:txBody>
        </p:sp>
        <p:sp>
          <p:nvSpPr>
            <p:cNvPr id="257" name="CustomShape 55"/>
            <p:cNvSpPr/>
            <p:nvPr/>
          </p:nvSpPr>
          <p:spPr>
            <a:xfrm>
              <a:off x="6593040" y="5186520"/>
              <a:ext cx="75960" cy="150480"/>
            </a:xfrm>
            <a:prstGeom prst="rect">
              <a:avLst/>
            </a:prstGeom>
            <a:solidFill>
              <a:srgbClr val="ffffff"/>
            </a:solidFill>
            <a:ln>
              <a:noFill/>
            </a:ln>
          </p:spPr>
          <p:style>
            <a:lnRef idx="0"/>
            <a:fillRef idx="0"/>
            <a:effectRef idx="0"/>
            <a:fontRef idx="minor"/>
          </p:style>
        </p:sp>
        <p:sp>
          <p:nvSpPr>
            <p:cNvPr id="258" name="CustomShape 56"/>
            <p:cNvSpPr/>
            <p:nvPr/>
          </p:nvSpPr>
          <p:spPr>
            <a:xfrm>
              <a:off x="6593040" y="5186520"/>
              <a:ext cx="75960" cy="150480"/>
            </a:xfrm>
            <a:prstGeom prst="rect">
              <a:avLst/>
            </a:prstGeom>
            <a:noFill/>
            <a:ln w="1440">
              <a:solidFill>
                <a:srgbClr val="000000"/>
              </a:solidFill>
              <a:round/>
            </a:ln>
          </p:spPr>
          <p:style>
            <a:lnRef idx="0"/>
            <a:fillRef idx="0"/>
            <a:effectRef idx="0"/>
            <a:fontRef idx="minor"/>
          </p:style>
        </p:sp>
        <p:sp>
          <p:nvSpPr>
            <p:cNvPr id="259" name="CustomShape 57"/>
            <p:cNvSpPr/>
            <p:nvPr/>
          </p:nvSpPr>
          <p:spPr>
            <a:xfrm rot="16200000">
              <a:off x="6617880" y="520524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9</a:t>
              </a:r>
              <a:endParaRPr b="0" lang="en-US" sz="500" spc="-1" strike="noStrike">
                <a:latin typeface="Arial"/>
              </a:endParaRPr>
            </a:p>
          </p:txBody>
        </p:sp>
        <p:sp>
          <p:nvSpPr>
            <p:cNvPr id="260" name="CustomShape 58"/>
            <p:cNvSpPr/>
            <p:nvPr/>
          </p:nvSpPr>
          <p:spPr>
            <a:xfrm>
              <a:off x="6894360" y="5186520"/>
              <a:ext cx="74160" cy="150480"/>
            </a:xfrm>
            <a:prstGeom prst="rect">
              <a:avLst/>
            </a:prstGeom>
            <a:solidFill>
              <a:srgbClr val="ffffff"/>
            </a:solidFill>
            <a:ln>
              <a:noFill/>
            </a:ln>
          </p:spPr>
          <p:style>
            <a:lnRef idx="0"/>
            <a:fillRef idx="0"/>
            <a:effectRef idx="0"/>
            <a:fontRef idx="minor"/>
          </p:style>
        </p:sp>
        <p:sp>
          <p:nvSpPr>
            <p:cNvPr id="261" name="CustomShape 59"/>
            <p:cNvSpPr/>
            <p:nvPr/>
          </p:nvSpPr>
          <p:spPr>
            <a:xfrm>
              <a:off x="6894360" y="5186520"/>
              <a:ext cx="74160" cy="150480"/>
            </a:xfrm>
            <a:prstGeom prst="rect">
              <a:avLst/>
            </a:prstGeom>
            <a:noFill/>
            <a:ln w="1440">
              <a:solidFill>
                <a:srgbClr val="000000"/>
              </a:solidFill>
              <a:round/>
            </a:ln>
          </p:spPr>
          <p:style>
            <a:lnRef idx="0"/>
            <a:fillRef idx="0"/>
            <a:effectRef idx="0"/>
            <a:fontRef idx="minor"/>
          </p:style>
        </p:sp>
        <p:sp>
          <p:nvSpPr>
            <p:cNvPr id="262" name="CustomShape 60"/>
            <p:cNvSpPr/>
            <p:nvPr/>
          </p:nvSpPr>
          <p:spPr>
            <a:xfrm rot="16200000">
              <a:off x="6918120" y="5205240"/>
              <a:ext cx="32040" cy="75960"/>
            </a:xfrm>
            <a:prstGeom prst="rect">
              <a:avLst/>
            </a:prstGeom>
            <a:noFill/>
            <a:ln>
              <a:noFill/>
            </a:ln>
          </p:spPr>
          <p:style>
            <a:lnRef idx="0"/>
            <a:fillRef idx="0"/>
            <a:effectRef idx="0"/>
            <a:fontRef idx="minor"/>
          </p:style>
          <p:txBody>
            <a:bodyPr wrap="none" lIns="0" rIns="0" tIns="0" bIns="0"/>
            <a:p>
              <a:pPr>
                <a:lnSpc>
                  <a:spcPct val="100000"/>
                </a:lnSpc>
              </a:pPr>
              <a:r>
                <a:rPr b="1" lang="en-US" sz="500" spc="-1" strike="noStrike">
                  <a:solidFill>
                    <a:srgbClr val="000000"/>
                  </a:solidFill>
                  <a:latin typeface="Calibri"/>
                </a:rPr>
                <a:t>8</a:t>
              </a:r>
              <a:endParaRPr b="0" lang="en-US" sz="500" spc="-1" strike="noStrike">
                <a:latin typeface="Arial"/>
              </a:endParaRPr>
            </a:p>
          </p:txBody>
        </p:sp>
        <p:sp>
          <p:nvSpPr>
            <p:cNvPr id="263" name="Line 61"/>
            <p:cNvSpPr/>
            <p:nvPr/>
          </p:nvSpPr>
          <p:spPr>
            <a:xfrm flipV="1">
              <a:off x="5125680" y="5957640"/>
              <a:ext cx="1800" cy="282600"/>
            </a:xfrm>
            <a:prstGeom prst="line">
              <a:avLst/>
            </a:prstGeom>
            <a:ln w="3240">
              <a:solidFill>
                <a:srgbClr val="000000"/>
              </a:solidFill>
              <a:round/>
            </a:ln>
          </p:spPr>
          <p:style>
            <a:lnRef idx="0"/>
            <a:fillRef idx="0"/>
            <a:effectRef idx="0"/>
            <a:fontRef idx="minor"/>
          </p:style>
        </p:sp>
        <p:sp>
          <p:nvSpPr>
            <p:cNvPr id="264" name="Line 62"/>
            <p:cNvSpPr/>
            <p:nvPr/>
          </p:nvSpPr>
          <p:spPr>
            <a:xfrm>
              <a:off x="5125680" y="5957640"/>
              <a:ext cx="150840" cy="1800"/>
            </a:xfrm>
            <a:prstGeom prst="line">
              <a:avLst/>
            </a:prstGeom>
            <a:ln w="3240">
              <a:solidFill>
                <a:srgbClr val="000000"/>
              </a:solidFill>
              <a:round/>
            </a:ln>
          </p:spPr>
          <p:style>
            <a:lnRef idx="0"/>
            <a:fillRef idx="0"/>
            <a:effectRef idx="0"/>
            <a:fontRef idx="minor"/>
          </p:style>
        </p:sp>
        <p:sp>
          <p:nvSpPr>
            <p:cNvPr id="265" name="CustomShape 63"/>
            <p:cNvSpPr/>
            <p:nvPr/>
          </p:nvSpPr>
          <p:spPr>
            <a:xfrm>
              <a:off x="5200560" y="6070680"/>
              <a:ext cx="226800" cy="169560"/>
            </a:xfrm>
            <a:custGeom>
              <a:avLst/>
              <a:gdLst/>
              <a:ahLst/>
              <a:rect l="l" t="t" r="r" b="b"/>
              <a:pathLst>
                <a:path w="143" h="107">
                  <a:moveTo>
                    <a:pt x="143" y="107"/>
                  </a:moveTo>
                  <a:lnTo>
                    <a:pt x="143" y="83"/>
                  </a:lnTo>
                  <a:lnTo>
                    <a:pt x="0" y="83"/>
                  </a:lnTo>
                  <a:lnTo>
                    <a:pt x="0" y="0"/>
                  </a:lnTo>
                  <a:lnTo>
                    <a:pt x="48" y="0"/>
                  </a:lnTo>
                </a:path>
              </a:pathLst>
            </a:custGeom>
            <a:noFill/>
            <a:ln w="3240">
              <a:solidFill>
                <a:srgbClr val="000000"/>
              </a:solidFill>
              <a:round/>
            </a:ln>
          </p:spPr>
          <p:style>
            <a:lnRef idx="0"/>
            <a:fillRef idx="0"/>
            <a:effectRef idx="0"/>
            <a:fontRef idx="minor"/>
          </p:style>
        </p:sp>
        <p:sp>
          <p:nvSpPr>
            <p:cNvPr id="266" name="CustomShape 64"/>
            <p:cNvSpPr/>
            <p:nvPr/>
          </p:nvSpPr>
          <p:spPr>
            <a:xfrm>
              <a:off x="5624640" y="6014880"/>
              <a:ext cx="102960" cy="225000"/>
            </a:xfrm>
            <a:custGeom>
              <a:avLst/>
              <a:gdLst/>
              <a:ahLst/>
              <a:rect l="l" t="t" r="r" b="b"/>
              <a:pathLst>
                <a:path w="65" h="142">
                  <a:moveTo>
                    <a:pt x="0" y="0"/>
                  </a:moveTo>
                  <a:lnTo>
                    <a:pt x="65" y="0"/>
                  </a:lnTo>
                  <a:lnTo>
                    <a:pt x="65" y="142"/>
                  </a:lnTo>
                </a:path>
              </a:pathLst>
            </a:custGeom>
            <a:noFill/>
            <a:ln w="3240">
              <a:solidFill>
                <a:srgbClr val="000000"/>
              </a:solidFill>
              <a:round/>
            </a:ln>
          </p:spPr>
          <p:style>
            <a:lnRef idx="0"/>
            <a:fillRef idx="0"/>
            <a:effectRef idx="0"/>
            <a:fontRef idx="minor"/>
          </p:style>
        </p:sp>
        <p:sp>
          <p:nvSpPr>
            <p:cNvPr id="267" name="CustomShape 65"/>
            <p:cNvSpPr/>
            <p:nvPr/>
          </p:nvSpPr>
          <p:spPr>
            <a:xfrm>
              <a:off x="6189840" y="5902200"/>
              <a:ext cx="337680" cy="225000"/>
            </a:xfrm>
            <a:custGeom>
              <a:avLst/>
              <a:gdLst/>
              <a:ahLst/>
              <a:rect l="l" t="t"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a:solidFill>
                <a:srgbClr val="000000"/>
              </a:solidFill>
            </a:ln>
          </p:spPr>
          <p:style>
            <a:lnRef idx="0"/>
            <a:fillRef idx="0"/>
            <a:effectRef idx="0"/>
            <a:fontRef idx="minor"/>
          </p:style>
        </p:sp>
        <p:sp>
          <p:nvSpPr>
            <p:cNvPr id="268" name="CustomShape 66"/>
            <p:cNvSpPr/>
            <p:nvPr/>
          </p:nvSpPr>
          <p:spPr>
            <a:xfrm>
              <a:off x="6180120" y="5902200"/>
              <a:ext cx="347400" cy="225000"/>
            </a:xfrm>
            <a:custGeom>
              <a:avLst/>
              <a:gdLst/>
              <a:ahLst/>
              <a:rect l="l" t="t"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440">
              <a:solidFill>
                <a:srgbClr val="000000"/>
              </a:solidFill>
              <a:round/>
            </a:ln>
          </p:spPr>
          <p:style>
            <a:lnRef idx="0"/>
            <a:fillRef idx="0"/>
            <a:effectRef idx="0"/>
            <a:fontRef idx="minor"/>
          </p:style>
        </p:sp>
        <p:sp>
          <p:nvSpPr>
            <p:cNvPr id="269" name="Line 67"/>
            <p:cNvSpPr/>
            <p:nvPr/>
          </p:nvSpPr>
          <p:spPr>
            <a:xfrm flipV="1">
              <a:off x="6029280" y="5957640"/>
              <a:ext cx="1440" cy="282600"/>
            </a:xfrm>
            <a:prstGeom prst="line">
              <a:avLst/>
            </a:prstGeom>
            <a:ln w="3240">
              <a:solidFill>
                <a:srgbClr val="000000"/>
              </a:solidFill>
              <a:round/>
            </a:ln>
          </p:spPr>
          <p:style>
            <a:lnRef idx="0"/>
            <a:fillRef idx="0"/>
            <a:effectRef idx="0"/>
            <a:fontRef idx="minor"/>
          </p:style>
        </p:sp>
        <p:sp>
          <p:nvSpPr>
            <p:cNvPr id="270" name="Line 68"/>
            <p:cNvSpPr/>
            <p:nvPr/>
          </p:nvSpPr>
          <p:spPr>
            <a:xfrm>
              <a:off x="6029280" y="5957640"/>
              <a:ext cx="150840" cy="1800"/>
            </a:xfrm>
            <a:prstGeom prst="line">
              <a:avLst/>
            </a:prstGeom>
            <a:ln w="3240">
              <a:solidFill>
                <a:srgbClr val="000000"/>
              </a:solidFill>
              <a:round/>
            </a:ln>
          </p:spPr>
          <p:style>
            <a:lnRef idx="0"/>
            <a:fillRef idx="0"/>
            <a:effectRef idx="0"/>
            <a:fontRef idx="minor"/>
          </p:style>
        </p:sp>
        <p:sp>
          <p:nvSpPr>
            <p:cNvPr id="271" name="CustomShape 69"/>
            <p:cNvSpPr/>
            <p:nvPr/>
          </p:nvSpPr>
          <p:spPr>
            <a:xfrm>
              <a:off x="6103800" y="6070680"/>
              <a:ext cx="225000" cy="169560"/>
            </a:xfrm>
            <a:custGeom>
              <a:avLst/>
              <a:gdLst/>
              <a:ahLst/>
              <a:rect l="l" t="t" r="r" b="b"/>
              <a:pathLst>
                <a:path w="142" h="107">
                  <a:moveTo>
                    <a:pt x="142" y="107"/>
                  </a:moveTo>
                  <a:lnTo>
                    <a:pt x="142" y="83"/>
                  </a:lnTo>
                  <a:lnTo>
                    <a:pt x="0" y="83"/>
                  </a:lnTo>
                  <a:lnTo>
                    <a:pt x="0" y="0"/>
                  </a:lnTo>
                  <a:lnTo>
                    <a:pt x="48" y="0"/>
                  </a:lnTo>
                </a:path>
              </a:pathLst>
            </a:custGeom>
            <a:noFill/>
            <a:ln w="3240">
              <a:solidFill>
                <a:srgbClr val="000000"/>
              </a:solidFill>
              <a:round/>
            </a:ln>
          </p:spPr>
          <p:style>
            <a:lnRef idx="0"/>
            <a:fillRef idx="0"/>
            <a:effectRef idx="0"/>
            <a:fontRef idx="minor"/>
          </p:style>
        </p:sp>
        <p:sp>
          <p:nvSpPr>
            <p:cNvPr id="272" name="CustomShape 70"/>
            <p:cNvSpPr/>
            <p:nvPr/>
          </p:nvSpPr>
          <p:spPr>
            <a:xfrm>
              <a:off x="6527880" y="6014880"/>
              <a:ext cx="102960" cy="225000"/>
            </a:xfrm>
            <a:custGeom>
              <a:avLst/>
              <a:gdLst/>
              <a:ahLst/>
              <a:rect l="l" t="t" r="r" b="b"/>
              <a:pathLst>
                <a:path w="65" h="142">
                  <a:moveTo>
                    <a:pt x="0" y="0"/>
                  </a:moveTo>
                  <a:lnTo>
                    <a:pt x="65" y="0"/>
                  </a:lnTo>
                  <a:lnTo>
                    <a:pt x="65" y="142"/>
                  </a:lnTo>
                </a:path>
              </a:pathLst>
            </a:custGeom>
            <a:noFill/>
            <a:ln w="3240">
              <a:solidFill>
                <a:srgbClr val="000000"/>
              </a:solidFill>
              <a:round/>
            </a:ln>
          </p:spPr>
          <p:style>
            <a:lnRef idx="0"/>
            <a:fillRef idx="0"/>
            <a:effectRef idx="0"/>
            <a:fontRef idx="minor"/>
          </p:style>
        </p:sp>
        <p:sp>
          <p:nvSpPr>
            <p:cNvPr id="273" name="CustomShape 71"/>
            <p:cNvSpPr/>
            <p:nvPr/>
          </p:nvSpPr>
          <p:spPr>
            <a:xfrm>
              <a:off x="5427720" y="5337000"/>
              <a:ext cx="167760" cy="282240"/>
            </a:xfrm>
            <a:custGeom>
              <a:avLst/>
              <a:gdLst/>
              <a:ahLst/>
              <a:rect l="l" t="t" r="r" b="b"/>
              <a:pathLst>
                <a:path w="106" h="178">
                  <a:moveTo>
                    <a:pt x="106" y="178"/>
                  </a:moveTo>
                  <a:lnTo>
                    <a:pt x="0" y="178"/>
                  </a:lnTo>
                  <a:lnTo>
                    <a:pt x="0" y="0"/>
                  </a:lnTo>
                </a:path>
              </a:pathLst>
            </a:custGeom>
            <a:noFill/>
            <a:ln w="3240">
              <a:solidFill>
                <a:srgbClr val="000000"/>
              </a:solidFill>
              <a:round/>
            </a:ln>
          </p:spPr>
          <p:style>
            <a:lnRef idx="0"/>
            <a:fillRef idx="0"/>
            <a:effectRef idx="0"/>
            <a:fontRef idx="minor"/>
          </p:style>
        </p:sp>
        <p:sp>
          <p:nvSpPr>
            <p:cNvPr id="274" name="CustomShape 72"/>
            <p:cNvSpPr/>
            <p:nvPr/>
          </p:nvSpPr>
          <p:spPr>
            <a:xfrm>
              <a:off x="5952960" y="5337000"/>
              <a:ext cx="75960" cy="225000"/>
            </a:xfrm>
            <a:custGeom>
              <a:avLst/>
              <a:gdLst/>
              <a:ahLst/>
              <a:rect l="l" t="t" r="r" b="b"/>
              <a:pathLst>
                <a:path w="48" h="142">
                  <a:moveTo>
                    <a:pt x="0" y="142"/>
                  </a:moveTo>
                  <a:lnTo>
                    <a:pt x="48" y="142"/>
                  </a:lnTo>
                  <a:lnTo>
                    <a:pt x="48" y="0"/>
                  </a:lnTo>
                </a:path>
              </a:pathLst>
            </a:custGeom>
            <a:noFill/>
            <a:ln w="3240">
              <a:solidFill>
                <a:srgbClr val="000000"/>
              </a:solidFill>
              <a:round/>
            </a:ln>
          </p:spPr>
          <p:style>
            <a:lnRef idx="0"/>
            <a:fillRef idx="0"/>
            <a:effectRef idx="0"/>
            <a:fontRef idx="minor"/>
          </p:style>
        </p:sp>
        <p:sp>
          <p:nvSpPr>
            <p:cNvPr id="275" name="CustomShape 73"/>
            <p:cNvSpPr/>
            <p:nvPr/>
          </p:nvSpPr>
          <p:spPr>
            <a:xfrm>
              <a:off x="5502240" y="5337000"/>
              <a:ext cx="225000" cy="169560"/>
            </a:xfrm>
            <a:custGeom>
              <a:avLst/>
              <a:gdLst/>
              <a:ahLst/>
              <a:rect l="l" t="t" r="r" b="b"/>
              <a:pathLst>
                <a:path w="142" h="107">
                  <a:moveTo>
                    <a:pt x="59" y="107"/>
                  </a:moveTo>
                  <a:lnTo>
                    <a:pt x="0" y="107"/>
                  </a:lnTo>
                  <a:lnTo>
                    <a:pt x="0" y="24"/>
                  </a:lnTo>
                  <a:lnTo>
                    <a:pt x="142" y="24"/>
                  </a:lnTo>
                  <a:lnTo>
                    <a:pt x="142" y="0"/>
                  </a:lnTo>
                </a:path>
              </a:pathLst>
            </a:custGeom>
            <a:noFill/>
            <a:ln w="3240">
              <a:solidFill>
                <a:srgbClr val="000000"/>
              </a:solidFill>
              <a:round/>
            </a:ln>
          </p:spPr>
          <p:style>
            <a:lnRef idx="0"/>
            <a:fillRef idx="0"/>
            <a:effectRef idx="0"/>
            <a:fontRef idx="minor"/>
          </p:style>
        </p:sp>
        <p:sp>
          <p:nvSpPr>
            <p:cNvPr id="276" name="CustomShape 74"/>
            <p:cNvSpPr/>
            <p:nvPr/>
          </p:nvSpPr>
          <p:spPr>
            <a:xfrm>
              <a:off x="6508800" y="5450040"/>
              <a:ext cx="337680" cy="226800"/>
            </a:xfrm>
            <a:custGeom>
              <a:avLst/>
              <a:gdLst/>
              <a:ahLst/>
              <a:rect l="l" t="t"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a:solidFill>
                <a:srgbClr val="000000"/>
              </a:solidFill>
            </a:ln>
          </p:spPr>
          <p:style>
            <a:lnRef idx="0"/>
            <a:fillRef idx="0"/>
            <a:effectRef idx="0"/>
            <a:fontRef idx="minor"/>
          </p:style>
        </p:sp>
        <p:sp>
          <p:nvSpPr>
            <p:cNvPr id="277" name="CustomShape 75"/>
            <p:cNvSpPr/>
            <p:nvPr/>
          </p:nvSpPr>
          <p:spPr>
            <a:xfrm>
              <a:off x="6499080" y="5450040"/>
              <a:ext cx="347400" cy="226800"/>
            </a:xfrm>
            <a:custGeom>
              <a:avLst/>
              <a:gdLst/>
              <a:ahLst/>
              <a:rect l="l" t="t"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440">
              <a:solidFill>
                <a:srgbClr val="000000"/>
              </a:solidFill>
              <a:round/>
            </a:ln>
          </p:spPr>
          <p:style>
            <a:lnRef idx="0"/>
            <a:fillRef idx="0"/>
            <a:effectRef idx="0"/>
            <a:fontRef idx="minor"/>
          </p:style>
        </p:sp>
        <p:sp>
          <p:nvSpPr>
            <p:cNvPr id="278" name="CustomShape 76"/>
            <p:cNvSpPr/>
            <p:nvPr/>
          </p:nvSpPr>
          <p:spPr>
            <a:xfrm>
              <a:off x="6329520" y="5337000"/>
              <a:ext cx="169560" cy="282240"/>
            </a:xfrm>
            <a:custGeom>
              <a:avLst/>
              <a:gdLst/>
              <a:ahLst/>
              <a:rect l="l" t="t" r="r" b="b"/>
              <a:pathLst>
                <a:path w="107" h="178">
                  <a:moveTo>
                    <a:pt x="107" y="178"/>
                  </a:moveTo>
                  <a:lnTo>
                    <a:pt x="0" y="178"/>
                  </a:lnTo>
                  <a:lnTo>
                    <a:pt x="0" y="0"/>
                  </a:lnTo>
                </a:path>
              </a:pathLst>
            </a:custGeom>
            <a:noFill/>
            <a:ln w="3240">
              <a:solidFill>
                <a:srgbClr val="000000"/>
              </a:solidFill>
              <a:round/>
            </a:ln>
          </p:spPr>
          <p:style>
            <a:lnRef idx="0"/>
            <a:fillRef idx="0"/>
            <a:effectRef idx="0"/>
            <a:fontRef idx="minor"/>
          </p:style>
        </p:sp>
        <p:sp>
          <p:nvSpPr>
            <p:cNvPr id="279" name="CustomShape 77"/>
            <p:cNvSpPr/>
            <p:nvPr/>
          </p:nvSpPr>
          <p:spPr>
            <a:xfrm>
              <a:off x="6856560" y="5337000"/>
              <a:ext cx="75960" cy="225000"/>
            </a:xfrm>
            <a:custGeom>
              <a:avLst/>
              <a:gdLst/>
              <a:ahLst/>
              <a:rect l="l" t="t" r="r" b="b"/>
              <a:pathLst>
                <a:path w="48" h="142">
                  <a:moveTo>
                    <a:pt x="0" y="142"/>
                  </a:moveTo>
                  <a:lnTo>
                    <a:pt x="48" y="142"/>
                  </a:lnTo>
                  <a:lnTo>
                    <a:pt x="48" y="0"/>
                  </a:lnTo>
                </a:path>
              </a:pathLst>
            </a:custGeom>
            <a:noFill/>
            <a:ln w="3240">
              <a:solidFill>
                <a:srgbClr val="000000"/>
              </a:solidFill>
              <a:round/>
            </a:ln>
          </p:spPr>
          <p:style>
            <a:lnRef idx="0"/>
            <a:fillRef idx="0"/>
            <a:effectRef idx="0"/>
            <a:fontRef idx="minor"/>
          </p:style>
        </p:sp>
        <p:sp>
          <p:nvSpPr>
            <p:cNvPr id="280" name="CustomShape 78"/>
            <p:cNvSpPr/>
            <p:nvPr/>
          </p:nvSpPr>
          <p:spPr>
            <a:xfrm>
              <a:off x="6405480" y="5337000"/>
              <a:ext cx="225000" cy="169560"/>
            </a:xfrm>
            <a:custGeom>
              <a:avLst/>
              <a:gdLst/>
              <a:ahLst/>
              <a:rect l="l" t="t" r="r" b="b"/>
              <a:pathLst>
                <a:path w="142" h="107">
                  <a:moveTo>
                    <a:pt x="59" y="107"/>
                  </a:moveTo>
                  <a:lnTo>
                    <a:pt x="0" y="107"/>
                  </a:lnTo>
                  <a:lnTo>
                    <a:pt x="0" y="24"/>
                  </a:lnTo>
                  <a:lnTo>
                    <a:pt x="142" y="24"/>
                  </a:lnTo>
                  <a:lnTo>
                    <a:pt x="142" y="0"/>
                  </a:lnTo>
                </a:path>
              </a:pathLst>
            </a:custGeom>
            <a:noFill/>
            <a:ln w="3240">
              <a:solidFill>
                <a:srgbClr val="000000"/>
              </a:solidFill>
              <a:round/>
            </a:ln>
          </p:spPr>
          <p:style>
            <a:lnRef idx="0"/>
            <a:fillRef idx="0"/>
            <a:effectRef idx="0"/>
            <a:fontRef idx="minor"/>
          </p:style>
        </p:sp>
        <p:sp>
          <p:nvSpPr>
            <p:cNvPr id="281" name="Line 79"/>
            <p:cNvSpPr/>
            <p:nvPr/>
          </p:nvSpPr>
          <p:spPr>
            <a:xfrm>
              <a:off x="4730400" y="5789520"/>
              <a:ext cx="51120" cy="1440"/>
            </a:xfrm>
            <a:prstGeom prst="line">
              <a:avLst/>
            </a:prstGeom>
            <a:ln w="3240">
              <a:solidFill>
                <a:srgbClr val="000000"/>
              </a:solidFill>
              <a:round/>
            </a:ln>
          </p:spPr>
          <p:style>
            <a:lnRef idx="0"/>
            <a:fillRef idx="0"/>
            <a:effectRef idx="0"/>
            <a:fontRef idx="minor"/>
          </p:style>
        </p:sp>
        <p:sp>
          <p:nvSpPr>
            <p:cNvPr id="282" name="CustomShape 80"/>
            <p:cNvSpPr/>
            <p:nvPr/>
          </p:nvSpPr>
          <p:spPr>
            <a:xfrm>
              <a:off x="4778280" y="5775480"/>
              <a:ext cx="26640" cy="26640"/>
            </a:xfrm>
            <a:custGeom>
              <a:avLst/>
              <a:gdLst/>
              <a:ahLst/>
              <a:rect l="l" t="t" r="r" b="b"/>
              <a:pathLst>
                <a:path w="17" h="17">
                  <a:moveTo>
                    <a:pt x="0" y="0"/>
                  </a:moveTo>
                  <a:lnTo>
                    <a:pt x="17" y="9"/>
                  </a:lnTo>
                  <a:lnTo>
                    <a:pt x="0" y="17"/>
                  </a:lnTo>
                  <a:lnTo>
                    <a:pt x="0" y="0"/>
                  </a:lnTo>
                  <a:close/>
                </a:path>
              </a:pathLst>
            </a:custGeom>
            <a:solidFill>
              <a:srgbClr val="000000"/>
            </a:solidFill>
            <a:ln>
              <a:noFill/>
            </a:ln>
          </p:spPr>
          <p:style>
            <a:lnRef idx="0"/>
            <a:fillRef idx="0"/>
            <a:effectRef idx="0"/>
            <a:fontRef idx="minor"/>
          </p:style>
        </p:sp>
        <p:sp>
          <p:nvSpPr>
            <p:cNvPr id="283" name="CustomShape 81"/>
            <p:cNvSpPr/>
            <p:nvPr/>
          </p:nvSpPr>
          <p:spPr>
            <a:xfrm>
              <a:off x="5803200" y="5707080"/>
              <a:ext cx="312120" cy="182880"/>
            </a:xfrm>
            <a:prstGeom prst="rect">
              <a:avLst/>
            </a:prstGeom>
            <a:noFill/>
            <a:ln>
              <a:noFill/>
            </a:ln>
          </p:spPr>
          <p:style>
            <a:lnRef idx="0"/>
            <a:fillRef idx="0"/>
            <a:effectRef idx="0"/>
            <a:fontRef idx="minor"/>
          </p:style>
          <p:txBody>
            <a:bodyPr wrap="none" lIns="0" rIns="0" tIns="0" bIns="0"/>
            <a:p>
              <a:pPr>
                <a:lnSpc>
                  <a:spcPct val="100000"/>
                </a:lnSpc>
              </a:pPr>
              <a:r>
                <a:rPr b="1" lang="en-US" sz="1200" spc="-1" strike="noStrike">
                  <a:solidFill>
                    <a:srgbClr val="000000"/>
                  </a:solidFill>
                  <a:latin typeface="Calibri"/>
                </a:rPr>
                <a:t>7400</a:t>
              </a:r>
              <a:endParaRPr b="0" lang="en-US" sz="1200" spc="-1" strike="noStrike">
                <a:latin typeface="Arial"/>
              </a:endParaRPr>
            </a:p>
          </p:txBody>
        </p:sp>
      </p:grpSp>
      <p:sp>
        <p:nvSpPr>
          <p:cNvPr id="284" name="CustomShape 82"/>
          <p:cNvSpPr/>
          <p:nvPr/>
        </p:nvSpPr>
        <p:spPr>
          <a:xfrm>
            <a:off x="7749720" y="2588040"/>
            <a:ext cx="12891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8888"/>
                </a:solidFill>
                <a:latin typeface="Times-Bold"/>
              </a:rPr>
              <a:t>inverter</a:t>
            </a:r>
            <a:r>
              <a:rPr b="0" lang="en-US" sz="1800" spc="-1" strike="noStrike">
                <a:solidFill>
                  <a:srgbClr val="000000"/>
                </a:solidFill>
                <a:latin typeface="Times New Roman"/>
              </a:rPr>
              <a:t>.</a:t>
            </a:r>
            <a:endParaRPr b="0" lang="en-US" sz="1800" spc="-1" strike="noStrike">
              <a:latin typeface="Arial"/>
            </a:endParaRPr>
          </a:p>
        </p:txBody>
      </p:sp>
      <p:pic>
        <p:nvPicPr>
          <p:cNvPr id="285" name="" descr=""/>
          <p:cNvPicPr/>
          <p:nvPr/>
        </p:nvPicPr>
        <p:blipFill>
          <a:blip r:embed="rId1"/>
          <a:stretch/>
        </p:blipFill>
        <p:spPr>
          <a:xfrm>
            <a:off x="2743200" y="2438280"/>
            <a:ext cx="1257480" cy="914400"/>
          </a:xfrm>
          <a:prstGeom prst="rect">
            <a:avLst/>
          </a:prstGeom>
          <a:ln>
            <a:noFill/>
          </a:ln>
        </p:spPr>
      </p:pic>
      <p:pic>
        <p:nvPicPr>
          <p:cNvPr id="286" name="" descr=""/>
          <p:cNvPicPr/>
          <p:nvPr/>
        </p:nvPicPr>
        <p:blipFill>
          <a:blip r:embed="rId2"/>
          <a:stretch/>
        </p:blipFill>
        <p:spPr>
          <a:xfrm>
            <a:off x="4648320" y="2438280"/>
            <a:ext cx="1257480" cy="914400"/>
          </a:xfrm>
          <a:prstGeom prst="rect">
            <a:avLst/>
          </a:prstGeom>
          <a:ln>
            <a:noFill/>
          </a:ln>
        </p:spPr>
      </p:pic>
      <p:pic>
        <p:nvPicPr>
          <p:cNvPr id="287" name="" descr=""/>
          <p:cNvPicPr/>
          <p:nvPr/>
        </p:nvPicPr>
        <p:blipFill>
          <a:blip r:embed="rId3"/>
          <a:stretch/>
        </p:blipFill>
        <p:spPr>
          <a:xfrm>
            <a:off x="6324480" y="2590920"/>
            <a:ext cx="1104840" cy="723960"/>
          </a:xfrm>
          <a:prstGeom prst="rect">
            <a:avLst/>
          </a:prstGeom>
          <a:ln>
            <a:noFill/>
          </a:ln>
        </p:spPr>
      </p:pic>
      <p:pic>
        <p:nvPicPr>
          <p:cNvPr id="288" name="" descr=""/>
          <p:cNvPicPr/>
          <p:nvPr/>
        </p:nvPicPr>
        <p:blipFill>
          <a:blip r:embed="rId4"/>
          <a:stretch/>
        </p:blipFill>
        <p:spPr>
          <a:xfrm>
            <a:off x="2743200" y="3733920"/>
            <a:ext cx="1257480" cy="914400"/>
          </a:xfrm>
          <a:prstGeom prst="rect">
            <a:avLst/>
          </a:prstGeom>
          <a:ln>
            <a:noFill/>
          </a:ln>
        </p:spPr>
      </p:pic>
      <p:pic>
        <p:nvPicPr>
          <p:cNvPr id="289" name="" descr=""/>
          <p:cNvPicPr/>
          <p:nvPr/>
        </p:nvPicPr>
        <p:blipFill>
          <a:blip r:embed="rId5"/>
          <a:stretch/>
        </p:blipFill>
        <p:spPr>
          <a:xfrm>
            <a:off x="4648320" y="3733920"/>
            <a:ext cx="1257480" cy="914400"/>
          </a:xfrm>
          <a:prstGeom prst="rect">
            <a:avLst/>
          </a:prstGeom>
          <a:ln>
            <a:noFill/>
          </a:ln>
        </p:spPr>
      </p:pic>
      <p:pic>
        <p:nvPicPr>
          <p:cNvPr id="290" name="" descr=""/>
          <p:cNvPicPr/>
          <p:nvPr/>
        </p:nvPicPr>
        <p:blipFill>
          <a:blip r:embed="rId6"/>
          <a:stretch/>
        </p:blipFill>
        <p:spPr>
          <a:xfrm>
            <a:off x="6324480" y="3733920"/>
            <a:ext cx="1257480" cy="914400"/>
          </a:xfrm>
          <a:prstGeom prst="rect">
            <a:avLst/>
          </a:prstGeom>
          <a:ln>
            <a:noFill/>
          </a:ln>
        </p:spPr>
      </p:pic>
      <p:pic>
        <p:nvPicPr>
          <p:cNvPr id="291" name="" descr=""/>
          <p:cNvPicPr/>
          <p:nvPr/>
        </p:nvPicPr>
        <p:blipFill>
          <a:blip r:embed="rId7"/>
          <a:stretch/>
        </p:blipFill>
        <p:spPr>
          <a:xfrm>
            <a:off x="8077320" y="3733920"/>
            <a:ext cx="1257480" cy="914400"/>
          </a:xfrm>
          <a:prstGeom prst="rect">
            <a:avLst/>
          </a:prstGeom>
          <a:ln>
            <a:noFill/>
          </a:ln>
        </p:spPr>
      </p:pic>
      <p:pic>
        <p:nvPicPr>
          <p:cNvPr id="292" name="" descr=""/>
          <p:cNvPicPr/>
          <p:nvPr/>
        </p:nvPicPr>
        <p:blipFill>
          <a:blip r:embed="rId8"/>
          <a:stretch/>
        </p:blipFill>
        <p:spPr>
          <a:xfrm>
            <a:off x="7315200" y="5638680"/>
            <a:ext cx="1282680" cy="27936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C</a:t>
            </a:r>
            <a:r>
              <a:rPr b="0" lang="en-US" sz="3200" spc="-49" strike="noStrike">
                <a:solidFill>
                  <a:srgbClr val="404040"/>
                </a:solidFill>
                <a:latin typeface="Calibri Light"/>
              </a:rPr>
              <a:t>o</a:t>
            </a:r>
            <a:r>
              <a:rPr b="0" lang="en-US" sz="3200" spc="-49" strike="noStrike">
                <a:solidFill>
                  <a:srgbClr val="404040"/>
                </a:solidFill>
                <a:latin typeface="Calibri Light"/>
              </a:rPr>
              <a:t>m</a:t>
            </a:r>
            <a:r>
              <a:rPr b="0" lang="en-US" sz="3200" spc="-49" strike="noStrike">
                <a:solidFill>
                  <a:srgbClr val="404040"/>
                </a:solidFill>
                <a:latin typeface="Calibri Light"/>
              </a:rPr>
              <a:t>b</a:t>
            </a:r>
            <a:r>
              <a:rPr b="0" lang="en-US" sz="3200" spc="-49" strike="noStrike">
                <a:solidFill>
                  <a:srgbClr val="404040"/>
                </a:solidFill>
                <a:latin typeface="Calibri Light"/>
              </a:rPr>
              <a:t>i</a:t>
            </a:r>
            <a:r>
              <a:rPr b="0" lang="en-US" sz="3200" spc="-49" strike="noStrike">
                <a:solidFill>
                  <a:srgbClr val="404040"/>
                </a:solidFill>
                <a:latin typeface="Calibri Light"/>
              </a:rPr>
              <a:t>n</a:t>
            </a:r>
            <a:r>
              <a:rPr b="0" lang="en-US" sz="3200" spc="-49" strike="noStrike">
                <a:solidFill>
                  <a:srgbClr val="404040"/>
                </a:solidFill>
                <a:latin typeface="Calibri Light"/>
              </a:rPr>
              <a:t>a</a:t>
            </a:r>
            <a:r>
              <a:rPr b="0" lang="en-US" sz="3200" spc="-49" strike="noStrike">
                <a:solidFill>
                  <a:srgbClr val="404040"/>
                </a:solidFill>
                <a:latin typeface="Calibri Light"/>
              </a:rPr>
              <a:t>t</a:t>
            </a:r>
            <a:r>
              <a:rPr b="0" lang="en-US" sz="3200" spc="-49" strike="noStrike">
                <a:solidFill>
                  <a:srgbClr val="404040"/>
                </a:solidFill>
                <a:latin typeface="Calibri Light"/>
              </a:rPr>
              <a:t>i</a:t>
            </a:r>
            <a:r>
              <a:rPr b="0" lang="en-US" sz="3200" spc="-49" strike="noStrike">
                <a:solidFill>
                  <a:srgbClr val="404040"/>
                </a:solidFill>
                <a:latin typeface="Calibri Light"/>
              </a:rPr>
              <a:t>o</a:t>
            </a:r>
            <a:r>
              <a:rPr b="0" lang="en-US" sz="3200" spc="-49" strike="noStrike">
                <a:solidFill>
                  <a:srgbClr val="404040"/>
                </a:solidFill>
                <a:latin typeface="Calibri Light"/>
              </a:rPr>
              <a:t>n</a:t>
            </a:r>
            <a:r>
              <a:rPr b="0" lang="en-US" sz="3200" spc="-49" strike="noStrike">
                <a:solidFill>
                  <a:srgbClr val="404040"/>
                </a:solidFill>
                <a:latin typeface="Calibri Light"/>
              </a:rPr>
              <a:t>a</a:t>
            </a:r>
            <a:r>
              <a:rPr b="0" lang="en-US" sz="3200" spc="-49" strike="noStrike">
                <a:solidFill>
                  <a:srgbClr val="404040"/>
                </a:solidFill>
                <a:latin typeface="Calibri Light"/>
              </a:rPr>
              <a:t>l</a:t>
            </a:r>
            <a:r>
              <a:rPr b="0" lang="en-US" sz="3200" spc="-49" strike="noStrike">
                <a:solidFill>
                  <a:srgbClr val="404040"/>
                </a:solidFill>
                <a:latin typeface="Calibri Light"/>
              </a:rPr>
              <a:t> </a:t>
            </a:r>
            <a:r>
              <a:rPr b="0" lang="en-US" sz="3200" spc="-49" strike="noStrike">
                <a:solidFill>
                  <a:srgbClr val="404040"/>
                </a:solidFill>
                <a:latin typeface="Calibri Light"/>
              </a:rPr>
              <a:t>C</a:t>
            </a:r>
            <a:r>
              <a:rPr b="0" lang="en-US" sz="3200" spc="-49" strike="noStrike">
                <a:solidFill>
                  <a:srgbClr val="404040"/>
                </a:solidFill>
                <a:latin typeface="Calibri Light"/>
              </a:rPr>
              <a:t>i</a:t>
            </a:r>
            <a:r>
              <a:rPr b="0" lang="en-US" sz="3200" spc="-49" strike="noStrike">
                <a:solidFill>
                  <a:srgbClr val="404040"/>
                </a:solidFill>
                <a:latin typeface="Calibri Light"/>
              </a:rPr>
              <a:t>r</a:t>
            </a:r>
            <a:r>
              <a:rPr b="0" lang="en-US" sz="3200" spc="-49" strike="noStrike">
                <a:solidFill>
                  <a:srgbClr val="404040"/>
                </a:solidFill>
                <a:latin typeface="Calibri Light"/>
              </a:rPr>
              <a:t>c</a:t>
            </a:r>
            <a:r>
              <a:rPr b="0" lang="en-US" sz="3200" spc="-49" strike="noStrike">
                <a:solidFill>
                  <a:srgbClr val="404040"/>
                </a:solidFill>
                <a:latin typeface="Calibri Light"/>
              </a:rPr>
              <a:t>u</a:t>
            </a:r>
            <a:r>
              <a:rPr b="0" lang="en-US" sz="3200" spc="-49" strike="noStrike">
                <a:solidFill>
                  <a:srgbClr val="404040"/>
                </a:solidFill>
                <a:latin typeface="Calibri Light"/>
              </a:rPr>
              <a:t>i</a:t>
            </a:r>
            <a:r>
              <a:rPr b="0" lang="en-US" sz="3200" spc="-49" strike="noStrike">
                <a:solidFill>
                  <a:srgbClr val="404040"/>
                </a:solidFill>
                <a:latin typeface="Calibri Light"/>
              </a:rPr>
              <a:t>t</a:t>
            </a:r>
            <a:r>
              <a:rPr b="0" lang="en-US" sz="3200" spc="-49" strike="noStrike">
                <a:solidFill>
                  <a:srgbClr val="404040"/>
                </a:solidFill>
                <a:latin typeface="Calibri Light"/>
              </a:rPr>
              <a:t>s</a:t>
            </a:r>
            <a:endParaRPr b="0" lang="en-US" sz="3200" spc="-1" strike="noStrike">
              <a:solidFill>
                <a:srgbClr val="000000"/>
              </a:solidFill>
              <a:latin typeface="Calibri"/>
            </a:endParaRPr>
          </a:p>
        </p:txBody>
      </p:sp>
      <p:sp>
        <p:nvSpPr>
          <p:cNvPr id="294"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Combination of Logic Gates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Adder Combinational Circuit</a:t>
            </a:r>
            <a:endParaRPr b="0" lang="en-US" sz="2800" spc="-1" strike="noStrike">
              <a:solidFill>
                <a:srgbClr val="40404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5" name="Picture 1" descr=""/>
          <p:cNvPicPr/>
          <p:nvPr/>
        </p:nvPicPr>
        <p:blipFill>
          <a:blip r:embed="rId1"/>
          <a:stretch/>
        </p:blipFill>
        <p:spPr>
          <a:xfrm>
            <a:off x="748080" y="3124800"/>
            <a:ext cx="9690480" cy="3300480"/>
          </a:xfrm>
          <a:prstGeom prst="rect">
            <a:avLst/>
          </a:prstGeom>
          <a:ln>
            <a:noFill/>
          </a:ln>
        </p:spPr>
      </p:pic>
      <p:sp>
        <p:nvSpPr>
          <p:cNvPr id="296"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A</a:t>
            </a:r>
            <a:r>
              <a:rPr b="0" lang="en-US" sz="3200" spc="-49" strike="noStrike">
                <a:solidFill>
                  <a:srgbClr val="404040"/>
                </a:solidFill>
                <a:latin typeface="Calibri Light"/>
              </a:rPr>
              <a:t>d</a:t>
            </a:r>
            <a:r>
              <a:rPr b="0" lang="en-US" sz="3200" spc="-49" strike="noStrike">
                <a:solidFill>
                  <a:srgbClr val="404040"/>
                </a:solidFill>
                <a:latin typeface="Calibri Light"/>
              </a:rPr>
              <a:t>d</a:t>
            </a:r>
            <a:r>
              <a:rPr b="0" lang="en-US" sz="3200" spc="-49" strike="noStrike">
                <a:solidFill>
                  <a:srgbClr val="404040"/>
                </a:solidFill>
                <a:latin typeface="Calibri Light"/>
              </a:rPr>
              <a:t>e</a:t>
            </a:r>
            <a:r>
              <a:rPr b="0" lang="en-US" sz="3200" spc="-49" strike="noStrike">
                <a:solidFill>
                  <a:srgbClr val="404040"/>
                </a:solidFill>
                <a:latin typeface="Calibri Light"/>
              </a:rPr>
              <a:t>r</a:t>
            </a:r>
            <a:r>
              <a:rPr b="0" lang="en-US" sz="3200" spc="-49" strike="noStrike">
                <a:solidFill>
                  <a:srgbClr val="404040"/>
                </a:solidFill>
                <a:latin typeface="Calibri Light"/>
              </a:rPr>
              <a:t> </a:t>
            </a:r>
            <a:r>
              <a:rPr b="0" lang="en-US" sz="3200" spc="-49" strike="noStrike">
                <a:solidFill>
                  <a:srgbClr val="404040"/>
                </a:solidFill>
                <a:latin typeface="Calibri Light"/>
              </a:rPr>
              <a:t>C</a:t>
            </a:r>
            <a:r>
              <a:rPr b="0" lang="en-US" sz="3200" spc="-49" strike="noStrike">
                <a:solidFill>
                  <a:srgbClr val="404040"/>
                </a:solidFill>
                <a:latin typeface="Calibri Light"/>
              </a:rPr>
              <a:t>o</a:t>
            </a:r>
            <a:r>
              <a:rPr b="0" lang="en-US" sz="3200" spc="-49" strike="noStrike">
                <a:solidFill>
                  <a:srgbClr val="404040"/>
                </a:solidFill>
                <a:latin typeface="Calibri Light"/>
              </a:rPr>
              <a:t>m</a:t>
            </a:r>
            <a:r>
              <a:rPr b="0" lang="en-US" sz="3200" spc="-49" strike="noStrike">
                <a:solidFill>
                  <a:srgbClr val="404040"/>
                </a:solidFill>
                <a:latin typeface="Calibri Light"/>
              </a:rPr>
              <a:t>b</a:t>
            </a:r>
            <a:r>
              <a:rPr b="0" lang="en-US" sz="3200" spc="-49" strike="noStrike">
                <a:solidFill>
                  <a:srgbClr val="404040"/>
                </a:solidFill>
                <a:latin typeface="Calibri Light"/>
              </a:rPr>
              <a:t>i</a:t>
            </a:r>
            <a:r>
              <a:rPr b="0" lang="en-US" sz="3200" spc="-49" strike="noStrike">
                <a:solidFill>
                  <a:srgbClr val="404040"/>
                </a:solidFill>
                <a:latin typeface="Calibri Light"/>
              </a:rPr>
              <a:t>n</a:t>
            </a:r>
            <a:r>
              <a:rPr b="0" lang="en-US" sz="3200" spc="-49" strike="noStrike">
                <a:solidFill>
                  <a:srgbClr val="404040"/>
                </a:solidFill>
                <a:latin typeface="Calibri Light"/>
              </a:rPr>
              <a:t>a</a:t>
            </a:r>
            <a:r>
              <a:rPr b="0" lang="en-US" sz="3200" spc="-49" strike="noStrike">
                <a:solidFill>
                  <a:srgbClr val="404040"/>
                </a:solidFill>
                <a:latin typeface="Calibri Light"/>
              </a:rPr>
              <a:t>t</a:t>
            </a:r>
            <a:r>
              <a:rPr b="0" lang="en-US" sz="3200" spc="-49" strike="noStrike">
                <a:solidFill>
                  <a:srgbClr val="404040"/>
                </a:solidFill>
                <a:latin typeface="Calibri Light"/>
              </a:rPr>
              <a:t>i</a:t>
            </a:r>
            <a:r>
              <a:rPr b="0" lang="en-US" sz="3200" spc="-49" strike="noStrike">
                <a:solidFill>
                  <a:srgbClr val="404040"/>
                </a:solidFill>
                <a:latin typeface="Calibri Light"/>
              </a:rPr>
              <a:t>o</a:t>
            </a:r>
            <a:r>
              <a:rPr b="0" lang="en-US" sz="3200" spc="-49" strike="noStrike">
                <a:solidFill>
                  <a:srgbClr val="404040"/>
                </a:solidFill>
                <a:latin typeface="Calibri Light"/>
              </a:rPr>
              <a:t>n</a:t>
            </a:r>
            <a:r>
              <a:rPr b="0" lang="en-US" sz="3200" spc="-49" strike="noStrike">
                <a:solidFill>
                  <a:srgbClr val="404040"/>
                </a:solidFill>
                <a:latin typeface="Calibri Light"/>
              </a:rPr>
              <a:t>a</a:t>
            </a:r>
            <a:r>
              <a:rPr b="0" lang="en-US" sz="3200" spc="-49" strike="noStrike">
                <a:solidFill>
                  <a:srgbClr val="404040"/>
                </a:solidFill>
                <a:latin typeface="Calibri Light"/>
              </a:rPr>
              <a:t>l</a:t>
            </a:r>
            <a:r>
              <a:rPr b="0" lang="en-US" sz="3200" spc="-49" strike="noStrike">
                <a:solidFill>
                  <a:srgbClr val="404040"/>
                </a:solidFill>
                <a:latin typeface="Calibri Light"/>
              </a:rPr>
              <a:t> </a:t>
            </a:r>
            <a:r>
              <a:rPr b="0" lang="en-US" sz="3200" spc="-49" strike="noStrike">
                <a:solidFill>
                  <a:srgbClr val="404040"/>
                </a:solidFill>
                <a:latin typeface="Calibri Light"/>
              </a:rPr>
              <a:t>C</a:t>
            </a:r>
            <a:r>
              <a:rPr b="0" lang="en-US" sz="3200" spc="-49" strike="noStrike">
                <a:solidFill>
                  <a:srgbClr val="404040"/>
                </a:solidFill>
                <a:latin typeface="Calibri Light"/>
              </a:rPr>
              <a:t>i</a:t>
            </a:r>
            <a:r>
              <a:rPr b="0" lang="en-US" sz="3200" spc="-49" strike="noStrike">
                <a:solidFill>
                  <a:srgbClr val="404040"/>
                </a:solidFill>
                <a:latin typeface="Calibri Light"/>
              </a:rPr>
              <a:t>r</a:t>
            </a:r>
            <a:r>
              <a:rPr b="0" lang="en-US" sz="3200" spc="-49" strike="noStrike">
                <a:solidFill>
                  <a:srgbClr val="404040"/>
                </a:solidFill>
                <a:latin typeface="Calibri Light"/>
              </a:rPr>
              <a:t>c</a:t>
            </a:r>
            <a:r>
              <a:rPr b="0" lang="en-US" sz="3200" spc="-49" strike="noStrike">
                <a:solidFill>
                  <a:srgbClr val="404040"/>
                </a:solidFill>
                <a:latin typeface="Calibri Light"/>
              </a:rPr>
              <a:t>u</a:t>
            </a:r>
            <a:r>
              <a:rPr b="0" lang="en-US" sz="3200" spc="-49" strike="noStrike">
                <a:solidFill>
                  <a:srgbClr val="404040"/>
                </a:solidFill>
                <a:latin typeface="Calibri Light"/>
              </a:rPr>
              <a:t>i</a:t>
            </a:r>
            <a:r>
              <a:rPr b="0" lang="en-US" sz="3200" spc="-49" strike="noStrike">
                <a:solidFill>
                  <a:srgbClr val="404040"/>
                </a:solidFill>
                <a:latin typeface="Calibri Light"/>
              </a:rPr>
              <a:t>t</a:t>
            </a:r>
            <a:endParaRPr b="0" lang="en-US" sz="3200" spc="-1" strike="noStrike">
              <a:solidFill>
                <a:srgbClr val="000000"/>
              </a:solidFill>
              <a:latin typeface="Calibri"/>
            </a:endParaRPr>
          </a:p>
        </p:txBody>
      </p:sp>
      <p:grpSp>
        <p:nvGrpSpPr>
          <p:cNvPr id="297" name="Group 2"/>
          <p:cNvGrpSpPr/>
          <p:nvPr/>
        </p:nvGrpSpPr>
        <p:grpSpPr>
          <a:xfrm>
            <a:off x="7543800" y="57960"/>
            <a:ext cx="4532040" cy="3198600"/>
            <a:chOff x="7543800" y="57960"/>
            <a:chExt cx="4532040" cy="3198600"/>
          </a:xfrm>
        </p:grpSpPr>
        <p:sp>
          <p:nvSpPr>
            <p:cNvPr id="298" name="CustomShape 3"/>
            <p:cNvSpPr/>
            <p:nvPr/>
          </p:nvSpPr>
          <p:spPr>
            <a:xfrm>
              <a:off x="7543800" y="57960"/>
              <a:ext cx="4433760" cy="3198600"/>
            </a:xfrm>
            <a:prstGeom prst="rect">
              <a:avLst/>
            </a:prstGeom>
            <a:noFill/>
            <a:ln>
              <a:noFill/>
            </a:ln>
          </p:spPr>
          <p:style>
            <a:lnRef idx="0"/>
            <a:fillRef idx="0"/>
            <a:effectRef idx="0"/>
            <a:fontRef idx="minor"/>
          </p:style>
        </p:sp>
        <p:sp>
          <p:nvSpPr>
            <p:cNvPr id="299" name="CustomShape 4"/>
            <p:cNvSpPr/>
            <p:nvPr/>
          </p:nvSpPr>
          <p:spPr>
            <a:xfrm>
              <a:off x="10252440" y="208800"/>
              <a:ext cx="514440" cy="410400"/>
            </a:xfrm>
            <a:custGeom>
              <a:avLst/>
              <a:gdLst/>
              <a:ahLst/>
              <a:rect l="l" t="t"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a:solidFill>
                <a:srgbClr val="000000"/>
              </a:solidFill>
            </a:ln>
          </p:spPr>
          <p:style>
            <a:lnRef idx="0"/>
            <a:fillRef idx="0"/>
            <a:effectRef idx="0"/>
            <a:fontRef idx="minor"/>
          </p:style>
        </p:sp>
        <p:sp>
          <p:nvSpPr>
            <p:cNvPr id="300" name="CustomShape 5"/>
            <p:cNvSpPr/>
            <p:nvPr/>
          </p:nvSpPr>
          <p:spPr>
            <a:xfrm>
              <a:off x="10171440" y="208800"/>
              <a:ext cx="665280" cy="410400"/>
            </a:xfrm>
            <a:custGeom>
              <a:avLst/>
              <a:gdLst/>
              <a:ahLst/>
              <a:rect l="l" t="t"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440">
              <a:solidFill>
                <a:srgbClr val="000000"/>
              </a:solidFill>
              <a:round/>
            </a:ln>
          </p:spPr>
          <p:style>
            <a:lnRef idx="0"/>
            <a:fillRef idx="0"/>
            <a:effectRef idx="0"/>
            <a:fontRef idx="minor"/>
          </p:style>
        </p:sp>
        <p:sp>
          <p:nvSpPr>
            <p:cNvPr id="301" name="CustomShape 6"/>
            <p:cNvSpPr/>
            <p:nvPr/>
          </p:nvSpPr>
          <p:spPr>
            <a:xfrm>
              <a:off x="8939880" y="536040"/>
              <a:ext cx="512280" cy="410400"/>
            </a:xfrm>
            <a:custGeom>
              <a:avLst/>
              <a:gdLst/>
              <a:ahLst/>
              <a:rect l="l" t="t"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a:solidFill>
                <a:srgbClr val="000000"/>
              </a:solidFill>
            </a:ln>
          </p:spPr>
          <p:style>
            <a:lnRef idx="0"/>
            <a:fillRef idx="0"/>
            <a:effectRef idx="0"/>
            <a:fontRef idx="minor"/>
          </p:style>
        </p:sp>
        <p:sp>
          <p:nvSpPr>
            <p:cNvPr id="302" name="CustomShape 7"/>
            <p:cNvSpPr/>
            <p:nvPr/>
          </p:nvSpPr>
          <p:spPr>
            <a:xfrm>
              <a:off x="8858880" y="536040"/>
              <a:ext cx="665280" cy="410400"/>
            </a:xfrm>
            <a:custGeom>
              <a:avLst/>
              <a:gdLst/>
              <a:ahLst/>
              <a:rect l="l" t="t"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440">
              <a:solidFill>
                <a:srgbClr val="000000"/>
              </a:solidFill>
              <a:round/>
            </a:ln>
          </p:spPr>
          <p:style>
            <a:lnRef idx="0"/>
            <a:fillRef idx="0"/>
            <a:effectRef idx="0"/>
            <a:fontRef idx="minor"/>
          </p:style>
        </p:sp>
        <p:sp>
          <p:nvSpPr>
            <p:cNvPr id="303" name="CustomShape 8"/>
            <p:cNvSpPr/>
            <p:nvPr/>
          </p:nvSpPr>
          <p:spPr>
            <a:xfrm>
              <a:off x="8939880" y="1521720"/>
              <a:ext cx="512280" cy="410400"/>
            </a:xfrm>
            <a:custGeom>
              <a:avLst/>
              <a:gdLst/>
              <a:ahLst/>
              <a:rect l="l" t="t"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a:solidFill>
                <a:srgbClr val="000000"/>
              </a:solidFill>
            </a:ln>
          </p:spPr>
          <p:style>
            <a:lnRef idx="0"/>
            <a:fillRef idx="0"/>
            <a:effectRef idx="0"/>
            <a:fontRef idx="minor"/>
          </p:style>
        </p:sp>
        <p:sp>
          <p:nvSpPr>
            <p:cNvPr id="304" name="CustomShape 9"/>
            <p:cNvSpPr/>
            <p:nvPr/>
          </p:nvSpPr>
          <p:spPr>
            <a:xfrm>
              <a:off x="8867880" y="1521720"/>
              <a:ext cx="655920" cy="410400"/>
            </a:xfrm>
            <a:custGeom>
              <a:avLst/>
              <a:gdLst/>
              <a:ahLst/>
              <a:rect l="l" t="t"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440">
              <a:solidFill>
                <a:srgbClr val="000000"/>
              </a:solidFill>
              <a:round/>
            </a:ln>
          </p:spPr>
          <p:style>
            <a:lnRef idx="0"/>
            <a:fillRef idx="0"/>
            <a:effectRef idx="0"/>
            <a:fontRef idx="minor"/>
          </p:style>
        </p:sp>
        <p:sp>
          <p:nvSpPr>
            <p:cNvPr id="305" name="CustomShape 10"/>
            <p:cNvSpPr/>
            <p:nvPr/>
          </p:nvSpPr>
          <p:spPr>
            <a:xfrm>
              <a:off x="8939880" y="2178360"/>
              <a:ext cx="512280" cy="410400"/>
            </a:xfrm>
            <a:custGeom>
              <a:avLst/>
              <a:gdLst/>
              <a:ahLst/>
              <a:rect l="l" t="t"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a:solidFill>
                <a:srgbClr val="000000"/>
              </a:solidFill>
            </a:ln>
          </p:spPr>
          <p:style>
            <a:lnRef idx="0"/>
            <a:fillRef idx="0"/>
            <a:effectRef idx="0"/>
            <a:fontRef idx="minor"/>
          </p:style>
        </p:sp>
        <p:sp>
          <p:nvSpPr>
            <p:cNvPr id="306" name="CustomShape 11"/>
            <p:cNvSpPr/>
            <p:nvPr/>
          </p:nvSpPr>
          <p:spPr>
            <a:xfrm>
              <a:off x="8867880" y="2178360"/>
              <a:ext cx="655920" cy="410400"/>
            </a:xfrm>
            <a:custGeom>
              <a:avLst/>
              <a:gdLst/>
              <a:ahLst/>
              <a:rect l="l" t="t"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440">
              <a:solidFill>
                <a:srgbClr val="000000"/>
              </a:solidFill>
              <a:round/>
            </a:ln>
          </p:spPr>
          <p:style>
            <a:lnRef idx="0"/>
            <a:fillRef idx="0"/>
            <a:effectRef idx="0"/>
            <a:fontRef idx="minor"/>
          </p:style>
        </p:sp>
        <p:sp>
          <p:nvSpPr>
            <p:cNvPr id="307" name="CustomShape 12"/>
            <p:cNvSpPr/>
            <p:nvPr/>
          </p:nvSpPr>
          <p:spPr>
            <a:xfrm>
              <a:off x="8939880" y="2835000"/>
              <a:ext cx="512280" cy="410400"/>
            </a:xfrm>
            <a:custGeom>
              <a:avLst/>
              <a:gdLst/>
              <a:ahLst/>
              <a:rect l="l" t="t"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a:solidFill>
                <a:srgbClr val="000000"/>
              </a:solidFill>
            </a:ln>
          </p:spPr>
          <p:style>
            <a:lnRef idx="0"/>
            <a:fillRef idx="0"/>
            <a:effectRef idx="0"/>
            <a:fontRef idx="minor"/>
          </p:style>
        </p:sp>
        <p:sp>
          <p:nvSpPr>
            <p:cNvPr id="308" name="CustomShape 13"/>
            <p:cNvSpPr/>
            <p:nvPr/>
          </p:nvSpPr>
          <p:spPr>
            <a:xfrm>
              <a:off x="8867880" y="2835000"/>
              <a:ext cx="655920" cy="410400"/>
            </a:xfrm>
            <a:custGeom>
              <a:avLst/>
              <a:gdLst/>
              <a:ahLst/>
              <a:rect l="l" t="t"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440">
              <a:solidFill>
                <a:srgbClr val="000000"/>
              </a:solidFill>
              <a:round/>
            </a:ln>
          </p:spPr>
          <p:style>
            <a:lnRef idx="0"/>
            <a:fillRef idx="0"/>
            <a:effectRef idx="0"/>
            <a:fontRef idx="minor"/>
          </p:style>
        </p:sp>
        <p:sp>
          <p:nvSpPr>
            <p:cNvPr id="309" name="CustomShape 14"/>
            <p:cNvSpPr/>
            <p:nvPr/>
          </p:nvSpPr>
          <p:spPr>
            <a:xfrm>
              <a:off x="10252440" y="2178360"/>
              <a:ext cx="514440" cy="410400"/>
            </a:xfrm>
            <a:custGeom>
              <a:avLst/>
              <a:gdLst/>
              <a:ahLst/>
              <a:rect l="l" t="t"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a:solidFill>
                <a:srgbClr val="000000"/>
              </a:solidFill>
            </a:ln>
          </p:spPr>
          <p:style>
            <a:lnRef idx="0"/>
            <a:fillRef idx="0"/>
            <a:effectRef idx="0"/>
            <a:fontRef idx="minor"/>
          </p:style>
        </p:sp>
        <p:sp>
          <p:nvSpPr>
            <p:cNvPr id="310" name="CustomShape 15"/>
            <p:cNvSpPr/>
            <p:nvPr/>
          </p:nvSpPr>
          <p:spPr>
            <a:xfrm>
              <a:off x="10180800" y="2178360"/>
              <a:ext cx="655920" cy="410400"/>
            </a:xfrm>
            <a:custGeom>
              <a:avLst/>
              <a:gdLst/>
              <a:ahLst/>
              <a:rect l="l" t="t" r="r" b="b"/>
              <a:pathLst>
                <a:path w="1016" h="635">
                  <a:moveTo>
                    <a:pt x="111" y="0"/>
                  </a:moveTo>
                  <a:cubicBezTo>
                    <a:pt x="196" y="204"/>
                    <a:pt x="196" y="432"/>
                    <a:pt x="111" y="635"/>
                  </a:cubicBezTo>
                  <a:lnTo>
                    <a:pt x="111" y="635"/>
                  </a:lnTo>
                  <a:lnTo>
                    <a:pt x="456" y="635"/>
                  </a:lnTo>
                  <a:cubicBezTo>
                    <a:pt x="646" y="604"/>
                    <a:pt x="812" y="487"/>
                    <a:pt x="905" y="318"/>
                  </a:cubicBezTo>
                  <a:cubicBezTo>
                    <a:pt x="812" y="149"/>
                    <a:pt x="646" y="31"/>
                    <a:pt x="456" y="0"/>
                  </a:cubicBezTo>
                  <a:lnTo>
                    <a:pt x="456" y="0"/>
                  </a:lnTo>
                  <a:lnTo>
                    <a:pt x="111" y="0"/>
                  </a:lnTo>
                  <a:moveTo>
                    <a:pt x="1016" y="318"/>
                  </a:moveTo>
                  <a:lnTo>
                    <a:pt x="905" y="318"/>
                  </a:lnTo>
                  <a:moveTo>
                    <a:pt x="0" y="159"/>
                  </a:moveTo>
                  <a:lnTo>
                    <a:pt x="159" y="159"/>
                  </a:lnTo>
                  <a:moveTo>
                    <a:pt x="0" y="318"/>
                  </a:moveTo>
                  <a:lnTo>
                    <a:pt x="175" y="318"/>
                  </a:lnTo>
                  <a:moveTo>
                    <a:pt x="0" y="477"/>
                  </a:moveTo>
                  <a:lnTo>
                    <a:pt x="159" y="477"/>
                  </a:lnTo>
                </a:path>
              </a:pathLst>
            </a:custGeom>
            <a:noFill/>
            <a:ln w="1440">
              <a:solidFill>
                <a:srgbClr val="000000"/>
              </a:solidFill>
              <a:round/>
            </a:ln>
          </p:spPr>
          <p:style>
            <a:lnRef idx="0"/>
            <a:fillRef idx="0"/>
            <a:effectRef idx="0"/>
            <a:fontRef idx="minor"/>
          </p:style>
        </p:sp>
        <p:sp>
          <p:nvSpPr>
            <p:cNvPr id="311" name="CustomShape 16"/>
            <p:cNvSpPr/>
            <p:nvPr/>
          </p:nvSpPr>
          <p:spPr>
            <a:xfrm>
              <a:off x="9524520" y="2486880"/>
              <a:ext cx="655920" cy="554040"/>
            </a:xfrm>
            <a:custGeom>
              <a:avLst/>
              <a:gdLst/>
              <a:ahLst/>
              <a:rect l="l" t="t" r="r" b="b"/>
              <a:pathLst>
                <a:path w="283" h="239">
                  <a:moveTo>
                    <a:pt x="0" y="239"/>
                  </a:moveTo>
                  <a:lnTo>
                    <a:pt x="142" y="239"/>
                  </a:lnTo>
                  <a:lnTo>
                    <a:pt x="142" y="0"/>
                  </a:lnTo>
                  <a:lnTo>
                    <a:pt x="283" y="0"/>
                  </a:lnTo>
                </a:path>
              </a:pathLst>
            </a:custGeom>
            <a:noFill/>
            <a:ln w="1440">
              <a:solidFill>
                <a:srgbClr val="000000"/>
              </a:solidFill>
              <a:round/>
            </a:ln>
          </p:spPr>
          <p:style>
            <a:lnRef idx="0"/>
            <a:fillRef idx="0"/>
            <a:effectRef idx="0"/>
            <a:fontRef idx="minor"/>
          </p:style>
        </p:sp>
        <p:sp>
          <p:nvSpPr>
            <p:cNvPr id="312" name="CustomShape 17"/>
            <p:cNvSpPr/>
            <p:nvPr/>
          </p:nvSpPr>
          <p:spPr>
            <a:xfrm>
              <a:off x="9524520" y="1728360"/>
              <a:ext cx="655920" cy="551880"/>
            </a:xfrm>
            <a:custGeom>
              <a:avLst/>
              <a:gdLst/>
              <a:ahLst/>
              <a:rect l="l" t="t" r="r" b="b"/>
              <a:pathLst>
                <a:path w="283" h="238">
                  <a:moveTo>
                    <a:pt x="0" y="0"/>
                  </a:moveTo>
                  <a:lnTo>
                    <a:pt x="142" y="0"/>
                  </a:lnTo>
                  <a:lnTo>
                    <a:pt x="142" y="238"/>
                  </a:lnTo>
                  <a:lnTo>
                    <a:pt x="283" y="238"/>
                  </a:lnTo>
                </a:path>
              </a:pathLst>
            </a:custGeom>
            <a:noFill/>
            <a:ln w="1440">
              <a:solidFill>
                <a:srgbClr val="000000"/>
              </a:solidFill>
              <a:round/>
            </a:ln>
          </p:spPr>
          <p:style>
            <a:lnRef idx="0"/>
            <a:fillRef idx="0"/>
            <a:effectRef idx="0"/>
            <a:fontRef idx="minor"/>
          </p:style>
        </p:sp>
        <p:sp>
          <p:nvSpPr>
            <p:cNvPr id="313" name="Line 18"/>
            <p:cNvSpPr/>
            <p:nvPr/>
          </p:nvSpPr>
          <p:spPr>
            <a:xfrm>
              <a:off x="9524160" y="2384640"/>
              <a:ext cx="656280" cy="2160"/>
            </a:xfrm>
            <a:prstGeom prst="line">
              <a:avLst/>
            </a:prstGeom>
            <a:ln w="1440">
              <a:solidFill>
                <a:srgbClr val="000000"/>
              </a:solidFill>
              <a:round/>
            </a:ln>
          </p:spPr>
          <p:style>
            <a:lnRef idx="0"/>
            <a:fillRef idx="0"/>
            <a:effectRef idx="0"/>
            <a:fontRef idx="minor"/>
          </p:style>
        </p:sp>
        <p:sp>
          <p:nvSpPr>
            <p:cNvPr id="314" name="CustomShape 19"/>
            <p:cNvSpPr/>
            <p:nvPr/>
          </p:nvSpPr>
          <p:spPr>
            <a:xfrm>
              <a:off x="9524520" y="517320"/>
              <a:ext cx="655920" cy="224640"/>
            </a:xfrm>
            <a:custGeom>
              <a:avLst/>
              <a:gdLst/>
              <a:ahLst/>
              <a:rect l="l" t="t" r="r" b="b"/>
              <a:pathLst>
                <a:path w="283" h="97">
                  <a:moveTo>
                    <a:pt x="0" y="97"/>
                  </a:moveTo>
                  <a:lnTo>
                    <a:pt x="142" y="97"/>
                  </a:lnTo>
                  <a:lnTo>
                    <a:pt x="142" y="0"/>
                  </a:lnTo>
                  <a:lnTo>
                    <a:pt x="283" y="0"/>
                  </a:lnTo>
                </a:path>
              </a:pathLst>
            </a:custGeom>
            <a:noFill/>
            <a:ln w="1440">
              <a:solidFill>
                <a:srgbClr val="000000"/>
              </a:solidFill>
              <a:round/>
            </a:ln>
          </p:spPr>
          <p:style>
            <a:lnRef idx="0"/>
            <a:fillRef idx="0"/>
            <a:effectRef idx="0"/>
            <a:fontRef idx="minor"/>
          </p:style>
        </p:sp>
        <p:sp>
          <p:nvSpPr>
            <p:cNvPr id="315" name="CustomShape 20"/>
            <p:cNvSpPr/>
            <p:nvPr/>
          </p:nvSpPr>
          <p:spPr>
            <a:xfrm>
              <a:off x="7555320" y="85680"/>
              <a:ext cx="2625120" cy="224640"/>
            </a:xfrm>
            <a:custGeom>
              <a:avLst/>
              <a:gdLst/>
              <a:ahLst/>
              <a:rect l="l" t="t" r="r" b="b"/>
              <a:pathLst>
                <a:path w="1132" h="97">
                  <a:moveTo>
                    <a:pt x="0" y="0"/>
                  </a:moveTo>
                  <a:lnTo>
                    <a:pt x="566" y="0"/>
                  </a:lnTo>
                  <a:lnTo>
                    <a:pt x="566" y="97"/>
                  </a:lnTo>
                  <a:lnTo>
                    <a:pt x="1132" y="97"/>
                  </a:lnTo>
                </a:path>
              </a:pathLst>
            </a:custGeom>
            <a:noFill/>
            <a:ln w="1440">
              <a:solidFill>
                <a:srgbClr val="000000"/>
              </a:solidFill>
              <a:round/>
            </a:ln>
          </p:spPr>
          <p:style>
            <a:lnRef idx="0"/>
            <a:fillRef idx="0"/>
            <a:effectRef idx="0"/>
            <a:fontRef idx="minor"/>
          </p:style>
        </p:sp>
        <p:sp>
          <p:nvSpPr>
            <p:cNvPr id="316" name="CustomShape 21"/>
            <p:cNvSpPr/>
            <p:nvPr/>
          </p:nvSpPr>
          <p:spPr>
            <a:xfrm>
              <a:off x="7555320" y="412920"/>
              <a:ext cx="1312200" cy="227160"/>
            </a:xfrm>
            <a:custGeom>
              <a:avLst/>
              <a:gdLst/>
              <a:ahLst/>
              <a:rect l="l" t="t" r="r" b="b"/>
              <a:pathLst>
                <a:path w="566" h="98">
                  <a:moveTo>
                    <a:pt x="0" y="0"/>
                  </a:moveTo>
                  <a:lnTo>
                    <a:pt x="283" y="0"/>
                  </a:lnTo>
                  <a:lnTo>
                    <a:pt x="283" y="98"/>
                  </a:lnTo>
                  <a:lnTo>
                    <a:pt x="566" y="98"/>
                  </a:lnTo>
                </a:path>
              </a:pathLst>
            </a:custGeom>
            <a:noFill/>
            <a:ln w="1440">
              <a:solidFill>
                <a:srgbClr val="000000"/>
              </a:solidFill>
              <a:round/>
            </a:ln>
          </p:spPr>
          <p:style>
            <a:lnRef idx="0"/>
            <a:fillRef idx="0"/>
            <a:effectRef idx="0"/>
            <a:fontRef idx="minor"/>
          </p:style>
        </p:sp>
        <p:sp>
          <p:nvSpPr>
            <p:cNvPr id="317" name="CustomShape 22"/>
            <p:cNvSpPr/>
            <p:nvPr/>
          </p:nvSpPr>
          <p:spPr>
            <a:xfrm>
              <a:off x="7884720" y="85680"/>
              <a:ext cx="982800" cy="3057120"/>
            </a:xfrm>
            <a:custGeom>
              <a:avLst/>
              <a:gdLst/>
              <a:ahLst/>
              <a:rect l="l" t="t" r="r" b="b"/>
              <a:pathLst>
                <a:path w="424" h="1318">
                  <a:moveTo>
                    <a:pt x="424" y="1318"/>
                  </a:moveTo>
                  <a:lnTo>
                    <a:pt x="0" y="1318"/>
                  </a:lnTo>
                  <a:lnTo>
                    <a:pt x="0" y="0"/>
                  </a:lnTo>
                </a:path>
              </a:pathLst>
            </a:custGeom>
            <a:noFill/>
            <a:ln w="1440">
              <a:solidFill>
                <a:srgbClr val="000000"/>
              </a:solidFill>
              <a:round/>
            </a:ln>
          </p:spPr>
          <p:style>
            <a:lnRef idx="0"/>
            <a:fillRef idx="0"/>
            <a:effectRef idx="0"/>
            <a:fontRef idx="minor"/>
          </p:style>
        </p:sp>
        <p:sp>
          <p:nvSpPr>
            <p:cNvPr id="318" name="CustomShape 23"/>
            <p:cNvSpPr/>
            <p:nvPr/>
          </p:nvSpPr>
          <p:spPr>
            <a:xfrm>
              <a:off x="7884720" y="2484720"/>
              <a:ext cx="982800" cy="1800"/>
            </a:xfrm>
            <a:custGeom>
              <a:avLst/>
              <a:gdLst/>
              <a:ahLst/>
              <a:rect l="l" t="t" r="r" b="b"/>
              <a:pathLst>
                <a:path w="424" h="1">
                  <a:moveTo>
                    <a:pt x="424" y="1"/>
                  </a:moveTo>
                  <a:lnTo>
                    <a:pt x="0" y="1"/>
                  </a:lnTo>
                  <a:lnTo>
                    <a:pt x="0" y="0"/>
                  </a:lnTo>
                </a:path>
              </a:pathLst>
            </a:custGeom>
            <a:noFill/>
            <a:ln w="1440">
              <a:solidFill>
                <a:srgbClr val="000000"/>
              </a:solidFill>
              <a:round/>
            </a:ln>
          </p:spPr>
          <p:style>
            <a:lnRef idx="0"/>
            <a:fillRef idx="0"/>
            <a:effectRef idx="0"/>
            <a:fontRef idx="minor"/>
          </p:style>
        </p:sp>
        <p:sp>
          <p:nvSpPr>
            <p:cNvPr id="319" name="CustomShape 24"/>
            <p:cNvSpPr/>
            <p:nvPr/>
          </p:nvSpPr>
          <p:spPr>
            <a:xfrm>
              <a:off x="8211600" y="844560"/>
              <a:ext cx="655920" cy="2094480"/>
            </a:xfrm>
            <a:custGeom>
              <a:avLst/>
              <a:gdLst/>
              <a:ahLst/>
              <a:rect l="l" t="t" r="r" b="b"/>
              <a:pathLst>
                <a:path w="283" h="903">
                  <a:moveTo>
                    <a:pt x="283" y="0"/>
                  </a:moveTo>
                  <a:lnTo>
                    <a:pt x="0" y="0"/>
                  </a:lnTo>
                  <a:lnTo>
                    <a:pt x="0" y="903"/>
                  </a:lnTo>
                  <a:lnTo>
                    <a:pt x="283" y="903"/>
                  </a:lnTo>
                </a:path>
              </a:pathLst>
            </a:custGeom>
            <a:noFill/>
            <a:ln w="1440">
              <a:solidFill>
                <a:srgbClr val="000000"/>
              </a:solidFill>
              <a:round/>
            </a:ln>
          </p:spPr>
          <p:style>
            <a:lnRef idx="0"/>
            <a:fillRef idx="0"/>
            <a:effectRef idx="0"/>
            <a:fontRef idx="minor"/>
          </p:style>
        </p:sp>
        <p:sp>
          <p:nvSpPr>
            <p:cNvPr id="320" name="CustomShape 25"/>
            <p:cNvSpPr/>
            <p:nvPr/>
          </p:nvSpPr>
          <p:spPr>
            <a:xfrm>
              <a:off x="8211600" y="1830240"/>
              <a:ext cx="655920" cy="60120"/>
            </a:xfrm>
            <a:custGeom>
              <a:avLst/>
              <a:gdLst/>
              <a:ahLst/>
              <a:rect l="l" t="t" r="r" b="b"/>
              <a:pathLst>
                <a:path w="283" h="26">
                  <a:moveTo>
                    <a:pt x="283" y="0"/>
                  </a:moveTo>
                  <a:lnTo>
                    <a:pt x="0" y="0"/>
                  </a:lnTo>
                  <a:lnTo>
                    <a:pt x="0" y="26"/>
                  </a:lnTo>
                </a:path>
              </a:pathLst>
            </a:custGeom>
            <a:noFill/>
            <a:ln w="1440">
              <a:solidFill>
                <a:srgbClr val="000000"/>
              </a:solidFill>
              <a:round/>
            </a:ln>
          </p:spPr>
          <p:style>
            <a:lnRef idx="0"/>
            <a:fillRef idx="0"/>
            <a:effectRef idx="0"/>
            <a:fontRef idx="minor"/>
          </p:style>
        </p:sp>
        <p:sp>
          <p:nvSpPr>
            <p:cNvPr id="321" name="CustomShape 26"/>
            <p:cNvSpPr/>
            <p:nvPr/>
          </p:nvSpPr>
          <p:spPr>
            <a:xfrm>
              <a:off x="8541000" y="658800"/>
              <a:ext cx="326520" cy="1621080"/>
            </a:xfrm>
            <a:custGeom>
              <a:avLst/>
              <a:gdLst/>
              <a:ahLst/>
              <a:rect l="l" t="t" r="r" b="b"/>
              <a:pathLst>
                <a:path w="141" h="699">
                  <a:moveTo>
                    <a:pt x="141" y="699"/>
                  </a:moveTo>
                  <a:lnTo>
                    <a:pt x="0" y="699"/>
                  </a:lnTo>
                  <a:lnTo>
                    <a:pt x="0" y="0"/>
                  </a:lnTo>
                </a:path>
              </a:pathLst>
            </a:custGeom>
            <a:noFill/>
            <a:ln w="1440">
              <a:solidFill>
                <a:srgbClr val="000000"/>
              </a:solidFill>
              <a:round/>
            </a:ln>
          </p:spPr>
          <p:style>
            <a:lnRef idx="0"/>
            <a:fillRef idx="0"/>
            <a:effectRef idx="0"/>
            <a:fontRef idx="minor"/>
          </p:style>
        </p:sp>
        <p:sp>
          <p:nvSpPr>
            <p:cNvPr id="322" name="CustomShape 27"/>
            <p:cNvSpPr/>
            <p:nvPr/>
          </p:nvSpPr>
          <p:spPr>
            <a:xfrm>
              <a:off x="8541000" y="1623960"/>
              <a:ext cx="326520" cy="20520"/>
            </a:xfrm>
            <a:custGeom>
              <a:avLst/>
              <a:gdLst/>
              <a:ahLst/>
              <a:rect l="l" t="t" r="r" b="b"/>
              <a:pathLst>
                <a:path w="141" h="9">
                  <a:moveTo>
                    <a:pt x="141" y="0"/>
                  </a:moveTo>
                  <a:lnTo>
                    <a:pt x="0" y="0"/>
                  </a:lnTo>
                  <a:lnTo>
                    <a:pt x="0" y="9"/>
                  </a:lnTo>
                </a:path>
              </a:pathLst>
            </a:custGeom>
            <a:noFill/>
            <a:ln w="1440">
              <a:solidFill>
                <a:srgbClr val="000000"/>
              </a:solidFill>
              <a:round/>
            </a:ln>
          </p:spPr>
          <p:style>
            <a:lnRef idx="0"/>
            <a:fillRef idx="0"/>
            <a:effectRef idx="0"/>
            <a:fontRef idx="minor"/>
          </p:style>
        </p:sp>
        <p:sp>
          <p:nvSpPr>
            <p:cNvPr id="323" name="Line 28"/>
            <p:cNvSpPr/>
            <p:nvPr/>
          </p:nvSpPr>
          <p:spPr>
            <a:xfrm>
              <a:off x="7555320" y="1069200"/>
              <a:ext cx="656280" cy="2520"/>
            </a:xfrm>
            <a:prstGeom prst="line">
              <a:avLst/>
            </a:prstGeom>
            <a:ln w="1440">
              <a:solidFill>
                <a:srgbClr val="000000"/>
              </a:solidFill>
              <a:round/>
            </a:ln>
          </p:spPr>
          <p:style>
            <a:lnRef idx="0"/>
            <a:fillRef idx="0"/>
            <a:effectRef idx="0"/>
            <a:fontRef idx="minor"/>
          </p:style>
        </p:sp>
        <p:sp>
          <p:nvSpPr>
            <p:cNvPr id="324" name="Line 29"/>
            <p:cNvSpPr/>
            <p:nvPr/>
          </p:nvSpPr>
          <p:spPr>
            <a:xfrm>
              <a:off x="10836720" y="412920"/>
              <a:ext cx="658800" cy="2160"/>
            </a:xfrm>
            <a:prstGeom prst="line">
              <a:avLst/>
            </a:prstGeom>
            <a:ln w="1440">
              <a:solidFill>
                <a:srgbClr val="000000"/>
              </a:solidFill>
              <a:round/>
            </a:ln>
          </p:spPr>
          <p:style>
            <a:lnRef idx="0"/>
            <a:fillRef idx="0"/>
            <a:effectRef idx="0"/>
            <a:fontRef idx="minor"/>
          </p:style>
        </p:sp>
        <p:sp>
          <p:nvSpPr>
            <p:cNvPr id="325" name="Line 30"/>
            <p:cNvSpPr/>
            <p:nvPr/>
          </p:nvSpPr>
          <p:spPr>
            <a:xfrm>
              <a:off x="10836720" y="2384640"/>
              <a:ext cx="658800" cy="2160"/>
            </a:xfrm>
            <a:prstGeom prst="line">
              <a:avLst/>
            </a:prstGeom>
            <a:ln w="1440">
              <a:solidFill>
                <a:srgbClr val="000000"/>
              </a:solidFill>
              <a:round/>
            </a:ln>
          </p:spPr>
          <p:style>
            <a:lnRef idx="0"/>
            <a:fillRef idx="0"/>
            <a:effectRef idx="0"/>
            <a:fontRef idx="minor"/>
          </p:style>
        </p:sp>
        <p:sp>
          <p:nvSpPr>
            <p:cNvPr id="326" name="CustomShape 31"/>
            <p:cNvSpPr/>
            <p:nvPr/>
          </p:nvSpPr>
          <p:spPr>
            <a:xfrm>
              <a:off x="7868520" y="69480"/>
              <a:ext cx="29880" cy="29880"/>
            </a:xfrm>
            <a:custGeom>
              <a:avLst/>
              <a:gdLst/>
              <a:ah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fillRef idx="0"/>
            <a:effectRef idx="0"/>
            <a:fontRef idx="minor"/>
          </p:style>
        </p:sp>
        <p:sp>
          <p:nvSpPr>
            <p:cNvPr id="327" name="CustomShape 32"/>
            <p:cNvSpPr/>
            <p:nvPr/>
          </p:nvSpPr>
          <p:spPr>
            <a:xfrm>
              <a:off x="7868520" y="69480"/>
              <a:ext cx="29880" cy="29880"/>
            </a:xfrm>
            <a:custGeom>
              <a:avLst/>
              <a:gdLst/>
              <a:ahLst/>
              <a:rect l="l" t="t"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440">
              <a:solidFill>
                <a:srgbClr val="000000"/>
              </a:solidFill>
              <a:round/>
            </a:ln>
          </p:spPr>
          <p:style>
            <a:lnRef idx="0"/>
            <a:fillRef idx="0"/>
            <a:effectRef idx="0"/>
            <a:fontRef idx="minor"/>
          </p:style>
        </p:sp>
        <p:sp>
          <p:nvSpPr>
            <p:cNvPr id="328" name="CustomShape 33"/>
            <p:cNvSpPr/>
            <p:nvPr/>
          </p:nvSpPr>
          <p:spPr>
            <a:xfrm>
              <a:off x="8524800" y="623880"/>
              <a:ext cx="29880" cy="29880"/>
            </a:xfrm>
            <a:custGeom>
              <a:avLst/>
              <a:gdLst/>
              <a:ah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fillRef idx="0"/>
            <a:effectRef idx="0"/>
            <a:fontRef idx="minor"/>
          </p:style>
        </p:sp>
        <p:sp>
          <p:nvSpPr>
            <p:cNvPr id="329" name="CustomShape 34"/>
            <p:cNvSpPr/>
            <p:nvPr/>
          </p:nvSpPr>
          <p:spPr>
            <a:xfrm>
              <a:off x="8524800" y="623880"/>
              <a:ext cx="29880" cy="29880"/>
            </a:xfrm>
            <a:custGeom>
              <a:avLst/>
              <a:gdLst/>
              <a:ahLst/>
              <a:rect l="l" t="t"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440">
              <a:solidFill>
                <a:srgbClr val="000000"/>
              </a:solidFill>
              <a:round/>
            </a:ln>
          </p:spPr>
          <p:style>
            <a:lnRef idx="0"/>
            <a:fillRef idx="0"/>
            <a:effectRef idx="0"/>
            <a:fontRef idx="minor"/>
          </p:style>
        </p:sp>
        <p:sp>
          <p:nvSpPr>
            <p:cNvPr id="330" name="CustomShape 35"/>
            <p:cNvSpPr/>
            <p:nvPr/>
          </p:nvSpPr>
          <p:spPr>
            <a:xfrm>
              <a:off x="8195400" y="1055520"/>
              <a:ext cx="32040" cy="29880"/>
            </a:xfrm>
            <a:custGeom>
              <a:avLst/>
              <a:gdLst/>
              <a:ah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fillRef idx="0"/>
            <a:effectRef idx="0"/>
            <a:fontRef idx="minor"/>
          </p:style>
        </p:sp>
        <p:sp>
          <p:nvSpPr>
            <p:cNvPr id="331" name="CustomShape 36"/>
            <p:cNvSpPr/>
            <p:nvPr/>
          </p:nvSpPr>
          <p:spPr>
            <a:xfrm>
              <a:off x="8195400" y="1055520"/>
              <a:ext cx="32040" cy="29880"/>
            </a:xfrm>
            <a:custGeom>
              <a:avLst/>
              <a:gdLst/>
              <a:ahLst/>
              <a:rect l="l" t="t" r="r" b="b"/>
              <a:pathLst>
                <a:path w="14" h="13">
                  <a:moveTo>
                    <a:pt x="0" y="6"/>
                  </a:moveTo>
                  <a:cubicBezTo>
                    <a:pt x="0" y="3"/>
                    <a:pt x="4" y="0"/>
                    <a:pt x="7" y="0"/>
                  </a:cubicBezTo>
                  <a:cubicBezTo>
                    <a:pt x="11" y="0"/>
                    <a:pt x="14" y="3"/>
                    <a:pt x="14" y="6"/>
                  </a:cubicBezTo>
                  <a:cubicBezTo>
                    <a:pt x="14" y="6"/>
                    <a:pt x="14" y="6"/>
                    <a:pt x="14" y="6"/>
                  </a:cubicBezTo>
                  <a:cubicBezTo>
                    <a:pt x="14" y="10"/>
                    <a:pt x="11" y="13"/>
                    <a:pt x="7" y="13"/>
                  </a:cubicBezTo>
                  <a:cubicBezTo>
                    <a:pt x="4" y="13"/>
                    <a:pt x="0" y="10"/>
                    <a:pt x="0" y="6"/>
                  </a:cubicBezTo>
                </a:path>
              </a:pathLst>
            </a:custGeom>
            <a:noFill/>
            <a:ln w="1440">
              <a:solidFill>
                <a:srgbClr val="000000"/>
              </a:solidFill>
              <a:round/>
            </a:ln>
          </p:spPr>
          <p:style>
            <a:lnRef idx="0"/>
            <a:fillRef idx="0"/>
            <a:effectRef idx="0"/>
            <a:fontRef idx="minor"/>
          </p:style>
        </p:sp>
        <p:sp>
          <p:nvSpPr>
            <p:cNvPr id="332" name="CustomShape 37"/>
            <p:cNvSpPr/>
            <p:nvPr/>
          </p:nvSpPr>
          <p:spPr>
            <a:xfrm>
              <a:off x="8524800" y="1609920"/>
              <a:ext cx="29880" cy="29880"/>
            </a:xfrm>
            <a:custGeom>
              <a:avLst/>
              <a:gdLst/>
              <a:ah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fillRef idx="0"/>
            <a:effectRef idx="0"/>
            <a:fontRef idx="minor"/>
          </p:style>
        </p:sp>
        <p:sp>
          <p:nvSpPr>
            <p:cNvPr id="333" name="CustomShape 38"/>
            <p:cNvSpPr/>
            <p:nvPr/>
          </p:nvSpPr>
          <p:spPr>
            <a:xfrm>
              <a:off x="8524800" y="1609920"/>
              <a:ext cx="29880" cy="29880"/>
            </a:xfrm>
            <a:custGeom>
              <a:avLst/>
              <a:gdLst/>
              <a:ahLst/>
              <a:rect l="l" t="t" r="r" b="b"/>
              <a:pathLst>
                <a:path w="13" h="13">
                  <a:moveTo>
                    <a:pt x="0" y="6"/>
                  </a:moveTo>
                  <a:cubicBezTo>
                    <a:pt x="0" y="3"/>
                    <a:pt x="3" y="0"/>
                    <a:pt x="7" y="0"/>
                  </a:cubicBezTo>
                  <a:cubicBezTo>
                    <a:pt x="10" y="0"/>
                    <a:pt x="13" y="3"/>
                    <a:pt x="13" y="6"/>
                  </a:cubicBezTo>
                  <a:cubicBezTo>
                    <a:pt x="13" y="6"/>
                    <a:pt x="13" y="6"/>
                    <a:pt x="13" y="6"/>
                  </a:cubicBezTo>
                  <a:cubicBezTo>
                    <a:pt x="13" y="10"/>
                    <a:pt x="10" y="13"/>
                    <a:pt x="7" y="13"/>
                  </a:cubicBezTo>
                  <a:cubicBezTo>
                    <a:pt x="3" y="13"/>
                    <a:pt x="0" y="10"/>
                    <a:pt x="0" y="6"/>
                  </a:cubicBezTo>
                </a:path>
              </a:pathLst>
            </a:custGeom>
            <a:noFill/>
            <a:ln w="1440">
              <a:solidFill>
                <a:srgbClr val="000000"/>
              </a:solidFill>
              <a:round/>
            </a:ln>
          </p:spPr>
          <p:style>
            <a:lnRef idx="0"/>
            <a:fillRef idx="0"/>
            <a:effectRef idx="0"/>
            <a:fontRef idx="minor"/>
          </p:style>
        </p:sp>
        <p:sp>
          <p:nvSpPr>
            <p:cNvPr id="334" name="CustomShape 39"/>
            <p:cNvSpPr/>
            <p:nvPr/>
          </p:nvSpPr>
          <p:spPr>
            <a:xfrm>
              <a:off x="8195400" y="1814040"/>
              <a:ext cx="32040" cy="29880"/>
            </a:xfrm>
            <a:custGeom>
              <a:avLst/>
              <a:gdLst/>
              <a:ahLst/>
              <a:rect l="l" t="t"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a:solidFill>
                <a:srgbClr val="000000"/>
              </a:solidFill>
            </a:ln>
          </p:spPr>
          <p:style>
            <a:lnRef idx="0"/>
            <a:fillRef idx="0"/>
            <a:effectRef idx="0"/>
            <a:fontRef idx="minor"/>
          </p:style>
        </p:sp>
        <p:sp>
          <p:nvSpPr>
            <p:cNvPr id="335" name="CustomShape 40"/>
            <p:cNvSpPr/>
            <p:nvPr/>
          </p:nvSpPr>
          <p:spPr>
            <a:xfrm>
              <a:off x="8195400" y="1814040"/>
              <a:ext cx="32040" cy="29880"/>
            </a:xfrm>
            <a:custGeom>
              <a:avLst/>
              <a:gdLst/>
              <a:ahLst/>
              <a:rect l="l" t="t" r="r" b="b"/>
              <a:pathLst>
                <a:path w="14" h="13">
                  <a:moveTo>
                    <a:pt x="0" y="7"/>
                  </a:moveTo>
                  <a:cubicBezTo>
                    <a:pt x="0" y="3"/>
                    <a:pt x="4" y="0"/>
                    <a:pt x="7" y="0"/>
                  </a:cubicBezTo>
                  <a:cubicBezTo>
                    <a:pt x="11" y="0"/>
                    <a:pt x="14" y="3"/>
                    <a:pt x="14" y="7"/>
                  </a:cubicBezTo>
                  <a:cubicBezTo>
                    <a:pt x="14" y="7"/>
                    <a:pt x="14" y="7"/>
                    <a:pt x="14" y="7"/>
                  </a:cubicBezTo>
                  <a:cubicBezTo>
                    <a:pt x="14" y="11"/>
                    <a:pt x="11" y="13"/>
                    <a:pt x="7" y="13"/>
                  </a:cubicBezTo>
                  <a:cubicBezTo>
                    <a:pt x="4" y="13"/>
                    <a:pt x="0" y="11"/>
                    <a:pt x="0" y="7"/>
                  </a:cubicBezTo>
                </a:path>
              </a:pathLst>
            </a:custGeom>
            <a:noFill/>
            <a:ln w="1440">
              <a:solidFill>
                <a:srgbClr val="000000"/>
              </a:solidFill>
              <a:round/>
            </a:ln>
          </p:spPr>
          <p:style>
            <a:lnRef idx="0"/>
            <a:fillRef idx="0"/>
            <a:effectRef idx="0"/>
            <a:fontRef idx="minor"/>
          </p:style>
        </p:sp>
        <p:sp>
          <p:nvSpPr>
            <p:cNvPr id="336" name="CustomShape 41"/>
            <p:cNvSpPr/>
            <p:nvPr/>
          </p:nvSpPr>
          <p:spPr>
            <a:xfrm>
              <a:off x="7868520" y="2470680"/>
              <a:ext cx="29880" cy="29880"/>
            </a:xfrm>
            <a:custGeom>
              <a:avLst/>
              <a:gdLst/>
              <a:ahLst/>
              <a:rect l="l" t="t"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a:solidFill>
                <a:srgbClr val="000000"/>
              </a:solidFill>
            </a:ln>
          </p:spPr>
          <p:style>
            <a:lnRef idx="0"/>
            <a:fillRef idx="0"/>
            <a:effectRef idx="0"/>
            <a:fontRef idx="minor"/>
          </p:style>
        </p:sp>
        <p:sp>
          <p:nvSpPr>
            <p:cNvPr id="337" name="CustomShape 42"/>
            <p:cNvSpPr/>
            <p:nvPr/>
          </p:nvSpPr>
          <p:spPr>
            <a:xfrm>
              <a:off x="7868520" y="2470680"/>
              <a:ext cx="29880" cy="29880"/>
            </a:xfrm>
            <a:custGeom>
              <a:avLst/>
              <a:gdLst/>
              <a:ahLst/>
              <a:rect l="l" t="t" r="r" b="b"/>
              <a:pathLst>
                <a:path w="13" h="13">
                  <a:moveTo>
                    <a:pt x="0" y="7"/>
                  </a:moveTo>
                  <a:cubicBezTo>
                    <a:pt x="0" y="3"/>
                    <a:pt x="3" y="0"/>
                    <a:pt x="7" y="0"/>
                  </a:cubicBezTo>
                  <a:cubicBezTo>
                    <a:pt x="10" y="0"/>
                    <a:pt x="13" y="3"/>
                    <a:pt x="13" y="7"/>
                  </a:cubicBezTo>
                  <a:cubicBezTo>
                    <a:pt x="13" y="7"/>
                    <a:pt x="13" y="7"/>
                    <a:pt x="13" y="7"/>
                  </a:cubicBezTo>
                  <a:cubicBezTo>
                    <a:pt x="13" y="11"/>
                    <a:pt x="10" y="13"/>
                    <a:pt x="7" y="13"/>
                  </a:cubicBezTo>
                  <a:cubicBezTo>
                    <a:pt x="3" y="13"/>
                    <a:pt x="0" y="11"/>
                    <a:pt x="0" y="7"/>
                  </a:cubicBezTo>
                </a:path>
              </a:pathLst>
            </a:custGeom>
            <a:noFill/>
            <a:ln w="1440">
              <a:solidFill>
                <a:srgbClr val="000000"/>
              </a:solidFill>
              <a:round/>
            </a:ln>
          </p:spPr>
          <p:style>
            <a:lnRef idx="0"/>
            <a:fillRef idx="0"/>
            <a:effectRef idx="0"/>
            <a:fontRef idx="minor"/>
          </p:style>
        </p:sp>
        <p:sp>
          <p:nvSpPr>
            <p:cNvPr id="338" name="CustomShape 43"/>
            <p:cNvSpPr/>
            <p:nvPr/>
          </p:nvSpPr>
          <p:spPr>
            <a:xfrm>
              <a:off x="11620440" y="317880"/>
              <a:ext cx="415800" cy="273960"/>
            </a:xfrm>
            <a:prstGeom prst="rect">
              <a:avLst/>
            </a:prstGeom>
            <a:noFill/>
            <a:ln>
              <a:noFill/>
            </a:ln>
          </p:spPr>
          <p:style>
            <a:lnRef idx="0"/>
            <a:fillRef idx="0"/>
            <a:effectRef idx="0"/>
            <a:fontRef idx="minor"/>
          </p:style>
          <p:txBody>
            <a:bodyPr wrap="none" lIns="0" rIns="0" tIns="0" bIns="0"/>
            <a:p>
              <a:pPr>
                <a:lnSpc>
                  <a:spcPct val="100000"/>
                </a:lnSpc>
              </a:pPr>
              <a:r>
                <a:rPr b="1" lang="en-US" sz="1800" spc="-1" strike="noStrike">
                  <a:solidFill>
                    <a:srgbClr val="000000"/>
                  </a:solidFill>
                  <a:latin typeface="Calibri"/>
                </a:rPr>
                <a:t>Sum</a:t>
              </a:r>
              <a:endParaRPr b="0" lang="en-US" sz="1800" spc="-1" strike="noStrike">
                <a:latin typeface="Arial"/>
              </a:endParaRPr>
            </a:p>
          </p:txBody>
        </p:sp>
        <p:sp>
          <p:nvSpPr>
            <p:cNvPr id="339" name="CustomShape 44"/>
            <p:cNvSpPr/>
            <p:nvPr/>
          </p:nvSpPr>
          <p:spPr>
            <a:xfrm>
              <a:off x="11571840" y="2292120"/>
              <a:ext cx="504000" cy="273960"/>
            </a:xfrm>
            <a:prstGeom prst="rect">
              <a:avLst/>
            </a:prstGeom>
            <a:noFill/>
            <a:ln>
              <a:noFill/>
            </a:ln>
          </p:spPr>
          <p:style>
            <a:lnRef idx="0"/>
            <a:fillRef idx="0"/>
            <a:effectRef idx="0"/>
            <a:fontRef idx="minor"/>
          </p:style>
          <p:txBody>
            <a:bodyPr wrap="none" lIns="0" rIns="0" tIns="0" bIns="0"/>
            <a:p>
              <a:pPr>
                <a:lnSpc>
                  <a:spcPct val="100000"/>
                </a:lnSpc>
              </a:pPr>
              <a:r>
                <a:rPr b="1" lang="en-US" sz="1800" spc="-1" strike="noStrike">
                  <a:solidFill>
                    <a:srgbClr val="000000"/>
                  </a:solidFill>
                  <a:latin typeface="Calibri"/>
                </a:rPr>
                <a:t>Carry</a:t>
              </a:r>
              <a:endParaRPr b="0" lang="en-US" sz="1800" spc="-1" strike="noStrike">
                <a:latin typeface="Arial"/>
              </a:endParaRPr>
            </a:p>
          </p:txBody>
        </p:sp>
      </p:gr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F</a:t>
            </a:r>
            <a:r>
              <a:rPr b="0" lang="en-US" sz="3200" spc="-49" strike="noStrike">
                <a:solidFill>
                  <a:srgbClr val="404040"/>
                </a:solidFill>
                <a:latin typeface="Calibri Light"/>
              </a:rPr>
              <a:t>u</a:t>
            </a:r>
            <a:r>
              <a:rPr b="0" lang="en-US" sz="3200" spc="-49" strike="noStrike">
                <a:solidFill>
                  <a:srgbClr val="404040"/>
                </a:solidFill>
                <a:latin typeface="Calibri Light"/>
              </a:rPr>
              <a:t>n</a:t>
            </a:r>
            <a:r>
              <a:rPr b="0" lang="en-US" sz="3200" spc="-49" strike="noStrike">
                <a:solidFill>
                  <a:srgbClr val="404040"/>
                </a:solidFill>
                <a:latin typeface="Calibri Light"/>
              </a:rPr>
              <a:t>c</a:t>
            </a:r>
            <a:r>
              <a:rPr b="0" lang="en-US" sz="3200" spc="-49" strike="noStrike">
                <a:solidFill>
                  <a:srgbClr val="404040"/>
                </a:solidFill>
                <a:latin typeface="Calibri Light"/>
              </a:rPr>
              <a:t>t</a:t>
            </a:r>
            <a:r>
              <a:rPr b="0" lang="en-US" sz="3200" spc="-49" strike="noStrike">
                <a:solidFill>
                  <a:srgbClr val="404040"/>
                </a:solidFill>
                <a:latin typeface="Calibri Light"/>
              </a:rPr>
              <a:t>i</a:t>
            </a:r>
            <a:r>
              <a:rPr b="0" lang="en-US" sz="3200" spc="-49" strike="noStrike">
                <a:solidFill>
                  <a:srgbClr val="404040"/>
                </a:solidFill>
                <a:latin typeface="Calibri Light"/>
              </a:rPr>
              <a:t>o</a:t>
            </a:r>
            <a:r>
              <a:rPr b="0" lang="en-US" sz="3200" spc="-49" strike="noStrike">
                <a:solidFill>
                  <a:srgbClr val="404040"/>
                </a:solidFill>
                <a:latin typeface="Calibri Light"/>
              </a:rPr>
              <a:t>n</a:t>
            </a:r>
            <a:r>
              <a:rPr b="0" lang="en-US" sz="3200" spc="-49" strike="noStrike">
                <a:solidFill>
                  <a:srgbClr val="404040"/>
                </a:solidFill>
                <a:latin typeface="Calibri Light"/>
              </a:rPr>
              <a:t>a</a:t>
            </a:r>
            <a:r>
              <a:rPr b="0" lang="en-US" sz="3200" spc="-49" strike="noStrike">
                <a:solidFill>
                  <a:srgbClr val="404040"/>
                </a:solidFill>
                <a:latin typeface="Calibri Light"/>
              </a:rPr>
              <a:t>l</a:t>
            </a:r>
            <a:r>
              <a:rPr b="0" lang="en-US" sz="3200" spc="-49" strike="noStrike">
                <a:solidFill>
                  <a:srgbClr val="404040"/>
                </a:solidFill>
                <a:latin typeface="Calibri Light"/>
              </a:rPr>
              <a:t> </a:t>
            </a:r>
            <a:r>
              <a:rPr b="0" lang="en-US" sz="3200" spc="-49" strike="noStrike">
                <a:solidFill>
                  <a:srgbClr val="404040"/>
                </a:solidFill>
                <a:latin typeface="Calibri Light"/>
              </a:rPr>
              <a:t>D</a:t>
            </a:r>
            <a:r>
              <a:rPr b="0" lang="en-US" sz="3200" spc="-49" strike="noStrike">
                <a:solidFill>
                  <a:srgbClr val="404040"/>
                </a:solidFill>
                <a:latin typeface="Calibri Light"/>
              </a:rPr>
              <a:t>e</a:t>
            </a:r>
            <a:r>
              <a:rPr b="0" lang="en-US" sz="3200" spc="-49" strike="noStrike">
                <a:solidFill>
                  <a:srgbClr val="404040"/>
                </a:solidFill>
                <a:latin typeface="Calibri Light"/>
              </a:rPr>
              <a:t>v</a:t>
            </a:r>
            <a:r>
              <a:rPr b="0" lang="en-US" sz="3200" spc="-49" strike="noStrike">
                <a:solidFill>
                  <a:srgbClr val="404040"/>
                </a:solidFill>
                <a:latin typeface="Calibri Light"/>
              </a:rPr>
              <a:t>i</a:t>
            </a:r>
            <a:r>
              <a:rPr b="0" lang="en-US" sz="3200" spc="-49" strike="noStrike">
                <a:solidFill>
                  <a:srgbClr val="404040"/>
                </a:solidFill>
                <a:latin typeface="Calibri Light"/>
              </a:rPr>
              <a:t>c</a:t>
            </a:r>
            <a:r>
              <a:rPr b="0" lang="en-US" sz="3200" spc="-49" strike="noStrike">
                <a:solidFill>
                  <a:srgbClr val="404040"/>
                </a:solidFill>
                <a:latin typeface="Calibri Light"/>
              </a:rPr>
              <a:t>e</a:t>
            </a:r>
            <a:r>
              <a:rPr b="0" lang="en-US" sz="3200" spc="-49" strike="noStrike">
                <a:solidFill>
                  <a:srgbClr val="404040"/>
                </a:solidFill>
                <a:latin typeface="Calibri Light"/>
              </a:rPr>
              <a:t>s</a:t>
            </a:r>
            <a:endParaRPr b="0" lang="en-US" sz="3200" spc="-1" strike="noStrike">
              <a:solidFill>
                <a:srgbClr val="000000"/>
              </a:solidFill>
              <a:latin typeface="Calibri"/>
            </a:endParaRPr>
          </a:p>
        </p:txBody>
      </p:sp>
      <p:sp>
        <p:nvSpPr>
          <p:cNvPr id="341"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Functional Devices</a:t>
            </a:r>
            <a:endParaRPr b="0" lang="en-US" sz="2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Adders</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Comparators</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Encoders/Decoders</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Multiplexers/Demultiplexers</a:t>
            </a:r>
            <a:endParaRPr b="0" lang="en-US" sz="1800" spc="-1" strike="noStrike">
              <a:solidFill>
                <a:srgbClr val="40404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S</a:t>
            </a:r>
            <a:r>
              <a:rPr b="0" lang="en-US" sz="3200" spc="-49" strike="noStrike">
                <a:solidFill>
                  <a:srgbClr val="404040"/>
                </a:solidFill>
                <a:latin typeface="Calibri Light"/>
              </a:rPr>
              <a:t>e</a:t>
            </a:r>
            <a:r>
              <a:rPr b="0" lang="en-US" sz="3200" spc="-49" strike="noStrike">
                <a:solidFill>
                  <a:srgbClr val="404040"/>
                </a:solidFill>
                <a:latin typeface="Calibri Light"/>
              </a:rPr>
              <a:t>q</a:t>
            </a:r>
            <a:r>
              <a:rPr b="0" lang="en-US" sz="3200" spc="-49" strike="noStrike">
                <a:solidFill>
                  <a:srgbClr val="404040"/>
                </a:solidFill>
                <a:latin typeface="Calibri Light"/>
              </a:rPr>
              <a:t>u</a:t>
            </a:r>
            <a:r>
              <a:rPr b="0" lang="en-US" sz="3200" spc="-49" strike="noStrike">
                <a:solidFill>
                  <a:srgbClr val="404040"/>
                </a:solidFill>
                <a:latin typeface="Calibri Light"/>
              </a:rPr>
              <a:t>e</a:t>
            </a:r>
            <a:r>
              <a:rPr b="0" lang="en-US" sz="3200" spc="-49" strike="noStrike">
                <a:solidFill>
                  <a:srgbClr val="404040"/>
                </a:solidFill>
                <a:latin typeface="Calibri Light"/>
              </a:rPr>
              <a:t>n</a:t>
            </a:r>
            <a:r>
              <a:rPr b="0" lang="en-US" sz="3200" spc="-49" strike="noStrike">
                <a:solidFill>
                  <a:srgbClr val="404040"/>
                </a:solidFill>
                <a:latin typeface="Calibri Light"/>
              </a:rPr>
              <a:t>t</a:t>
            </a:r>
            <a:r>
              <a:rPr b="0" lang="en-US" sz="3200" spc="-49" strike="noStrike">
                <a:solidFill>
                  <a:srgbClr val="404040"/>
                </a:solidFill>
                <a:latin typeface="Calibri Light"/>
              </a:rPr>
              <a:t>i</a:t>
            </a:r>
            <a:r>
              <a:rPr b="0" lang="en-US" sz="3200" spc="-49" strike="noStrike">
                <a:solidFill>
                  <a:srgbClr val="404040"/>
                </a:solidFill>
                <a:latin typeface="Calibri Light"/>
              </a:rPr>
              <a:t>a</a:t>
            </a:r>
            <a:r>
              <a:rPr b="0" lang="en-US" sz="3200" spc="-49" strike="noStrike">
                <a:solidFill>
                  <a:srgbClr val="404040"/>
                </a:solidFill>
                <a:latin typeface="Calibri Light"/>
              </a:rPr>
              <a:t>l</a:t>
            </a:r>
            <a:r>
              <a:rPr b="0" lang="en-US" sz="3200" spc="-49" strike="noStrike">
                <a:solidFill>
                  <a:srgbClr val="404040"/>
                </a:solidFill>
                <a:latin typeface="Calibri Light"/>
              </a:rPr>
              <a:t> </a:t>
            </a:r>
            <a:r>
              <a:rPr b="0" lang="en-US" sz="3200" spc="-49" strike="noStrike">
                <a:solidFill>
                  <a:srgbClr val="404040"/>
                </a:solidFill>
                <a:latin typeface="Calibri Light"/>
              </a:rPr>
              <a:t>C</a:t>
            </a:r>
            <a:r>
              <a:rPr b="0" lang="en-US" sz="3200" spc="-49" strike="noStrike">
                <a:solidFill>
                  <a:srgbClr val="404040"/>
                </a:solidFill>
                <a:latin typeface="Calibri Light"/>
              </a:rPr>
              <a:t>i</a:t>
            </a:r>
            <a:r>
              <a:rPr b="0" lang="en-US" sz="3200" spc="-49" strike="noStrike">
                <a:solidFill>
                  <a:srgbClr val="404040"/>
                </a:solidFill>
                <a:latin typeface="Calibri Light"/>
              </a:rPr>
              <a:t>r</a:t>
            </a:r>
            <a:r>
              <a:rPr b="0" lang="en-US" sz="3200" spc="-49" strike="noStrike">
                <a:solidFill>
                  <a:srgbClr val="404040"/>
                </a:solidFill>
                <a:latin typeface="Calibri Light"/>
              </a:rPr>
              <a:t>c</a:t>
            </a:r>
            <a:r>
              <a:rPr b="0" lang="en-US" sz="3200" spc="-49" strike="noStrike">
                <a:solidFill>
                  <a:srgbClr val="404040"/>
                </a:solidFill>
                <a:latin typeface="Calibri Light"/>
              </a:rPr>
              <a:t>u</a:t>
            </a:r>
            <a:r>
              <a:rPr b="0" lang="en-US" sz="3200" spc="-49" strike="noStrike">
                <a:solidFill>
                  <a:srgbClr val="404040"/>
                </a:solidFill>
                <a:latin typeface="Calibri Light"/>
              </a:rPr>
              <a:t>i</a:t>
            </a:r>
            <a:r>
              <a:rPr b="0" lang="en-US" sz="3200" spc="-49" strike="noStrike">
                <a:solidFill>
                  <a:srgbClr val="404040"/>
                </a:solidFill>
                <a:latin typeface="Calibri Light"/>
              </a:rPr>
              <a:t>t</a:t>
            </a:r>
            <a:r>
              <a:rPr b="0" lang="en-US" sz="3200" spc="-49" strike="noStrike">
                <a:solidFill>
                  <a:srgbClr val="404040"/>
                </a:solidFill>
                <a:latin typeface="Calibri Light"/>
              </a:rPr>
              <a:t>s</a:t>
            </a:r>
            <a:endParaRPr b="0" lang="en-US" sz="3200" spc="-1" strike="noStrike">
              <a:solidFill>
                <a:srgbClr val="000000"/>
              </a:solidFill>
              <a:latin typeface="Calibri"/>
            </a:endParaRPr>
          </a:p>
        </p:txBody>
      </p:sp>
      <p:sp>
        <p:nvSpPr>
          <p:cNvPr id="343"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Memory Element</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Current &amp; Previous State</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Flip-Flops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Counters &amp; Registers</a:t>
            </a:r>
            <a:endParaRPr b="0" lang="en-US" sz="2800" spc="-1" strike="noStrike">
              <a:solidFill>
                <a:srgbClr val="404040"/>
              </a:solidFill>
              <a:latin typeface="Calibri"/>
            </a:endParaRPr>
          </a:p>
        </p:txBody>
      </p:sp>
      <p:pic>
        <p:nvPicPr>
          <p:cNvPr id="344" name="" descr=""/>
          <p:cNvPicPr/>
          <p:nvPr/>
        </p:nvPicPr>
        <p:blipFill>
          <a:blip r:embed="rId1"/>
          <a:stretch/>
        </p:blipFill>
        <p:spPr>
          <a:xfrm>
            <a:off x="7048440" y="1727280"/>
            <a:ext cx="4368960" cy="35942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P</a:t>
            </a:r>
            <a:r>
              <a:rPr b="0" lang="en-US" sz="3200" spc="-49" strike="noStrike">
                <a:solidFill>
                  <a:srgbClr val="404040"/>
                </a:solidFill>
                <a:latin typeface="Calibri Light"/>
              </a:rPr>
              <a:t>r</a:t>
            </a:r>
            <a:r>
              <a:rPr b="0" lang="en-US" sz="3200" spc="-49" strike="noStrike">
                <a:solidFill>
                  <a:srgbClr val="404040"/>
                </a:solidFill>
                <a:latin typeface="Calibri Light"/>
              </a:rPr>
              <a:t>o</a:t>
            </a:r>
            <a:r>
              <a:rPr b="0" lang="en-US" sz="3200" spc="-49" strike="noStrike">
                <a:solidFill>
                  <a:srgbClr val="404040"/>
                </a:solidFill>
                <a:latin typeface="Calibri Light"/>
              </a:rPr>
              <a:t>g</a:t>
            </a:r>
            <a:r>
              <a:rPr b="0" lang="en-US" sz="3200" spc="-49" strike="noStrike">
                <a:solidFill>
                  <a:srgbClr val="404040"/>
                </a:solidFill>
                <a:latin typeface="Calibri Light"/>
              </a:rPr>
              <a:t>r</a:t>
            </a:r>
            <a:r>
              <a:rPr b="0" lang="en-US" sz="3200" spc="-49" strike="noStrike">
                <a:solidFill>
                  <a:srgbClr val="404040"/>
                </a:solidFill>
                <a:latin typeface="Calibri Light"/>
              </a:rPr>
              <a:t>a</a:t>
            </a:r>
            <a:r>
              <a:rPr b="0" lang="en-US" sz="3200" spc="-49" strike="noStrike">
                <a:solidFill>
                  <a:srgbClr val="404040"/>
                </a:solidFill>
                <a:latin typeface="Calibri Light"/>
              </a:rPr>
              <a:t>m</a:t>
            </a:r>
            <a:r>
              <a:rPr b="0" lang="en-US" sz="3200" spc="-49" strike="noStrike">
                <a:solidFill>
                  <a:srgbClr val="404040"/>
                </a:solidFill>
                <a:latin typeface="Calibri Light"/>
              </a:rPr>
              <a:t>m</a:t>
            </a:r>
            <a:r>
              <a:rPr b="0" lang="en-US" sz="3200" spc="-49" strike="noStrike">
                <a:solidFill>
                  <a:srgbClr val="404040"/>
                </a:solidFill>
                <a:latin typeface="Calibri Light"/>
              </a:rPr>
              <a:t>a</a:t>
            </a:r>
            <a:r>
              <a:rPr b="0" lang="en-US" sz="3200" spc="-49" strike="noStrike">
                <a:solidFill>
                  <a:srgbClr val="404040"/>
                </a:solidFill>
                <a:latin typeface="Calibri Light"/>
              </a:rPr>
              <a:t>b</a:t>
            </a:r>
            <a:r>
              <a:rPr b="0" lang="en-US" sz="3200" spc="-49" strike="noStrike">
                <a:solidFill>
                  <a:srgbClr val="404040"/>
                </a:solidFill>
                <a:latin typeface="Calibri Light"/>
              </a:rPr>
              <a:t>l</a:t>
            </a:r>
            <a:r>
              <a:rPr b="0" lang="en-US" sz="3200" spc="-49" strike="noStrike">
                <a:solidFill>
                  <a:srgbClr val="404040"/>
                </a:solidFill>
                <a:latin typeface="Calibri Light"/>
              </a:rPr>
              <a:t>e</a:t>
            </a:r>
            <a:r>
              <a:rPr b="0" lang="en-US" sz="3200" spc="-49" strike="noStrike">
                <a:solidFill>
                  <a:srgbClr val="404040"/>
                </a:solidFill>
                <a:latin typeface="Calibri Light"/>
              </a:rPr>
              <a:t> </a:t>
            </a:r>
            <a:r>
              <a:rPr b="0" lang="en-US" sz="3200" spc="-49" strike="noStrike">
                <a:solidFill>
                  <a:srgbClr val="404040"/>
                </a:solidFill>
                <a:latin typeface="Calibri Light"/>
              </a:rPr>
              <a:t>L</a:t>
            </a:r>
            <a:r>
              <a:rPr b="0" lang="en-US" sz="3200" spc="-49" strike="noStrike">
                <a:solidFill>
                  <a:srgbClr val="404040"/>
                </a:solidFill>
                <a:latin typeface="Calibri Light"/>
              </a:rPr>
              <a:t>o</a:t>
            </a:r>
            <a:r>
              <a:rPr b="0" lang="en-US" sz="3200" spc="-49" strike="noStrike">
                <a:solidFill>
                  <a:srgbClr val="404040"/>
                </a:solidFill>
                <a:latin typeface="Calibri Light"/>
              </a:rPr>
              <a:t>g</a:t>
            </a:r>
            <a:r>
              <a:rPr b="0" lang="en-US" sz="3200" spc="-49" strike="noStrike">
                <a:solidFill>
                  <a:srgbClr val="404040"/>
                </a:solidFill>
                <a:latin typeface="Calibri Light"/>
              </a:rPr>
              <a:t>i</a:t>
            </a:r>
            <a:r>
              <a:rPr b="0" lang="en-US" sz="3200" spc="-49" strike="noStrike">
                <a:solidFill>
                  <a:srgbClr val="404040"/>
                </a:solidFill>
                <a:latin typeface="Calibri Light"/>
              </a:rPr>
              <a:t>c</a:t>
            </a:r>
            <a:r>
              <a:rPr b="0" lang="en-US" sz="3200" spc="-49" strike="noStrike">
                <a:solidFill>
                  <a:srgbClr val="404040"/>
                </a:solidFill>
                <a:latin typeface="Calibri Light"/>
              </a:rPr>
              <a:t> </a:t>
            </a:r>
            <a:r>
              <a:rPr b="0" lang="en-US" sz="3200" spc="-49" strike="noStrike">
                <a:solidFill>
                  <a:srgbClr val="404040"/>
                </a:solidFill>
                <a:latin typeface="Calibri Light"/>
              </a:rPr>
              <a:t>D</a:t>
            </a:r>
            <a:r>
              <a:rPr b="0" lang="en-US" sz="3200" spc="-49" strike="noStrike">
                <a:solidFill>
                  <a:srgbClr val="404040"/>
                </a:solidFill>
                <a:latin typeface="Calibri Light"/>
              </a:rPr>
              <a:t>e</a:t>
            </a:r>
            <a:r>
              <a:rPr b="0" lang="en-US" sz="3200" spc="-49" strike="noStrike">
                <a:solidFill>
                  <a:srgbClr val="404040"/>
                </a:solidFill>
                <a:latin typeface="Calibri Light"/>
              </a:rPr>
              <a:t>v</a:t>
            </a:r>
            <a:r>
              <a:rPr b="0" lang="en-US" sz="3200" spc="-49" strike="noStrike">
                <a:solidFill>
                  <a:srgbClr val="404040"/>
                </a:solidFill>
                <a:latin typeface="Calibri Light"/>
              </a:rPr>
              <a:t>i</a:t>
            </a:r>
            <a:r>
              <a:rPr b="0" lang="en-US" sz="3200" spc="-49" strike="noStrike">
                <a:solidFill>
                  <a:srgbClr val="404040"/>
                </a:solidFill>
                <a:latin typeface="Calibri Light"/>
              </a:rPr>
              <a:t>c</a:t>
            </a:r>
            <a:r>
              <a:rPr b="0" lang="en-US" sz="3200" spc="-49" strike="noStrike">
                <a:solidFill>
                  <a:srgbClr val="404040"/>
                </a:solidFill>
                <a:latin typeface="Calibri Light"/>
              </a:rPr>
              <a:t>e</a:t>
            </a:r>
            <a:r>
              <a:rPr b="0" lang="en-US" sz="3200" spc="-49" strike="noStrike">
                <a:solidFill>
                  <a:srgbClr val="404040"/>
                </a:solidFill>
                <a:latin typeface="Calibri Light"/>
              </a:rPr>
              <a:t>s</a:t>
            </a:r>
            <a:r>
              <a:rPr b="0" lang="en-US" sz="3200" spc="-49" strike="noStrike">
                <a:solidFill>
                  <a:srgbClr val="404040"/>
                </a:solidFill>
                <a:latin typeface="Calibri Light"/>
              </a:rPr>
              <a:t> </a:t>
            </a:r>
            <a:r>
              <a:rPr b="0" lang="en-US" sz="3200" spc="-49" strike="noStrike">
                <a:solidFill>
                  <a:srgbClr val="404040"/>
                </a:solidFill>
                <a:latin typeface="Calibri Light"/>
              </a:rPr>
              <a:t>(</a:t>
            </a:r>
            <a:r>
              <a:rPr b="0" lang="en-US" sz="3200" spc="-49" strike="noStrike">
                <a:solidFill>
                  <a:srgbClr val="404040"/>
                </a:solidFill>
                <a:latin typeface="Calibri Light"/>
              </a:rPr>
              <a:t>P</a:t>
            </a:r>
            <a:r>
              <a:rPr b="0" lang="en-US" sz="3200" spc="-49" strike="noStrike">
                <a:solidFill>
                  <a:srgbClr val="404040"/>
                </a:solidFill>
                <a:latin typeface="Calibri Light"/>
              </a:rPr>
              <a:t>L</a:t>
            </a:r>
            <a:r>
              <a:rPr b="0" lang="en-US" sz="3200" spc="-49" strike="noStrike">
                <a:solidFill>
                  <a:srgbClr val="404040"/>
                </a:solidFill>
                <a:latin typeface="Calibri Light"/>
              </a:rPr>
              <a:t>D</a:t>
            </a:r>
            <a:r>
              <a:rPr b="0" lang="en-US" sz="3200" spc="-49" strike="noStrike">
                <a:solidFill>
                  <a:srgbClr val="404040"/>
                </a:solidFill>
                <a:latin typeface="Calibri Light"/>
              </a:rPr>
              <a:t>s</a:t>
            </a:r>
            <a:r>
              <a:rPr b="0" lang="en-US" sz="3200" spc="-49" strike="noStrike">
                <a:solidFill>
                  <a:srgbClr val="404040"/>
                </a:solidFill>
                <a:latin typeface="Calibri Light"/>
              </a:rPr>
              <a:t>)</a:t>
            </a:r>
            <a:endParaRPr b="0" lang="en-US" sz="3200" spc="-1" strike="noStrike">
              <a:solidFill>
                <a:srgbClr val="000000"/>
              </a:solidFill>
              <a:latin typeface="Calibri"/>
            </a:endParaRPr>
          </a:p>
        </p:txBody>
      </p:sp>
      <p:sp>
        <p:nvSpPr>
          <p:cNvPr id="346"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Configurable Hardware</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Combinational Circuits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Sequential Circuits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Low chip count</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Lower Cost</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Short development time</a:t>
            </a:r>
            <a:endParaRPr b="0" lang="en-US" sz="2800" spc="-1" strike="noStrike">
              <a:solidFill>
                <a:srgbClr val="404040"/>
              </a:solidFill>
              <a:latin typeface="Calibri"/>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M</a:t>
            </a:r>
            <a:r>
              <a:rPr b="0" lang="en-US" sz="3200" spc="-49" strike="noStrike">
                <a:solidFill>
                  <a:srgbClr val="404040"/>
                </a:solidFill>
                <a:latin typeface="Calibri Light"/>
              </a:rPr>
              <a:t>e</a:t>
            </a:r>
            <a:r>
              <a:rPr b="0" lang="en-US" sz="3200" spc="-49" strike="noStrike">
                <a:solidFill>
                  <a:srgbClr val="404040"/>
                </a:solidFill>
                <a:latin typeface="Calibri Light"/>
              </a:rPr>
              <a:t>m</a:t>
            </a:r>
            <a:r>
              <a:rPr b="0" lang="en-US" sz="3200" spc="-49" strike="noStrike">
                <a:solidFill>
                  <a:srgbClr val="404040"/>
                </a:solidFill>
                <a:latin typeface="Calibri Light"/>
              </a:rPr>
              <a:t>o</a:t>
            </a:r>
            <a:r>
              <a:rPr b="0" lang="en-US" sz="3200" spc="-49" strike="noStrike">
                <a:solidFill>
                  <a:srgbClr val="404040"/>
                </a:solidFill>
                <a:latin typeface="Calibri Light"/>
              </a:rPr>
              <a:t>r</a:t>
            </a:r>
            <a:r>
              <a:rPr b="0" lang="en-US" sz="3200" spc="-49" strike="noStrike">
                <a:solidFill>
                  <a:srgbClr val="404040"/>
                </a:solidFill>
                <a:latin typeface="Calibri Light"/>
              </a:rPr>
              <a:t>y</a:t>
            </a:r>
            <a:endParaRPr b="0" lang="en-US" sz="3200" spc="-1" strike="noStrike">
              <a:solidFill>
                <a:srgbClr val="000000"/>
              </a:solidFill>
              <a:latin typeface="Calibri"/>
            </a:endParaRPr>
          </a:p>
        </p:txBody>
      </p:sp>
      <p:sp>
        <p:nvSpPr>
          <p:cNvPr id="348" name="TextShape 2"/>
          <p:cNvSpPr txBox="1"/>
          <p:nvPr/>
        </p:nvSpPr>
        <p:spPr>
          <a:xfrm>
            <a:off x="1097280" y="1845720"/>
            <a:ext cx="10058040" cy="4023000"/>
          </a:xfrm>
          <a:prstGeom prst="rect">
            <a:avLst/>
          </a:prstGeom>
          <a:noFill/>
          <a:ln>
            <a:noFill/>
          </a:ln>
        </p:spPr>
        <p:txBody>
          <a:bodyPr lIns="0" rIns="0"/>
          <a:p>
            <a:pPr marL="91440" indent="-91080">
              <a:lnSpc>
                <a:spcPct val="80000"/>
              </a:lnSpc>
              <a:spcBef>
                <a:spcPts val="1199"/>
              </a:spcBef>
              <a:spcAft>
                <a:spcPts val="201"/>
              </a:spcAft>
              <a:buClr>
                <a:srgbClr val="e48312"/>
              </a:buClr>
              <a:buFont typeface="Calibri"/>
              <a:buChar char=" "/>
            </a:pPr>
            <a:r>
              <a:rPr b="0" lang="en-US" sz="2800" spc="-1" strike="noStrike">
                <a:solidFill>
                  <a:srgbClr val="404040"/>
                </a:solidFill>
                <a:latin typeface="Calibri"/>
              </a:rPr>
              <a:t>Storage </a:t>
            </a:r>
            <a:endParaRPr b="0" lang="en-US" sz="2800" spc="-1" strike="noStrike">
              <a:solidFill>
                <a:srgbClr val="404040"/>
              </a:solidFill>
              <a:latin typeface="Calibri"/>
            </a:endParaRPr>
          </a:p>
          <a:p>
            <a:pPr marL="91440" indent="-91080">
              <a:lnSpc>
                <a:spcPct val="80000"/>
              </a:lnSpc>
              <a:spcBef>
                <a:spcPts val="1199"/>
              </a:spcBef>
              <a:spcAft>
                <a:spcPts val="201"/>
              </a:spcAft>
              <a:buClr>
                <a:srgbClr val="e48312"/>
              </a:buClr>
              <a:buFont typeface="Calibri"/>
              <a:buChar char=" "/>
            </a:pPr>
            <a:r>
              <a:rPr b="0" lang="en-US" sz="2800" spc="-1" strike="noStrike">
                <a:solidFill>
                  <a:srgbClr val="404040"/>
                </a:solidFill>
                <a:latin typeface="Calibri"/>
              </a:rPr>
              <a:t>RAM (Random Access Memory)</a:t>
            </a:r>
            <a:endParaRPr b="0" lang="en-US" sz="2800" spc="-1" strike="noStrike">
              <a:solidFill>
                <a:srgbClr val="404040"/>
              </a:solidFill>
              <a:latin typeface="Calibri"/>
            </a:endParaRPr>
          </a:p>
          <a:p>
            <a:pPr lvl="1" marL="384120" indent="-182520">
              <a:lnSpc>
                <a:spcPct val="80000"/>
              </a:lnSpc>
              <a:spcBef>
                <a:spcPts val="201"/>
              </a:spcBef>
              <a:spcAft>
                <a:spcPts val="400"/>
              </a:spcAft>
              <a:buClr>
                <a:srgbClr val="000000"/>
              </a:buClr>
              <a:buFont typeface="Calibri"/>
              <a:buChar char="◦"/>
            </a:pPr>
            <a:r>
              <a:rPr b="0" lang="en-US" sz="1800" spc="-1" strike="noStrike">
                <a:solidFill>
                  <a:srgbClr val="404040"/>
                </a:solidFill>
                <a:latin typeface="Arial"/>
              </a:rPr>
              <a:t>Read-Write</a:t>
            </a:r>
            <a:endParaRPr b="0" lang="en-US" sz="1800" spc="-1" strike="noStrike">
              <a:solidFill>
                <a:srgbClr val="404040"/>
              </a:solidFill>
              <a:latin typeface="Calibri"/>
            </a:endParaRPr>
          </a:p>
          <a:p>
            <a:pPr lvl="1" marL="384120" indent="-182520">
              <a:lnSpc>
                <a:spcPct val="80000"/>
              </a:lnSpc>
              <a:spcBef>
                <a:spcPts val="201"/>
              </a:spcBef>
              <a:spcAft>
                <a:spcPts val="400"/>
              </a:spcAft>
              <a:buClr>
                <a:srgbClr val="000000"/>
              </a:buClr>
              <a:buFont typeface="Calibri"/>
              <a:buChar char="◦"/>
            </a:pPr>
            <a:r>
              <a:rPr b="0" lang="en-US" sz="1800" spc="-1" strike="noStrike">
                <a:solidFill>
                  <a:srgbClr val="404040"/>
                </a:solidFill>
                <a:latin typeface="Arial"/>
              </a:rPr>
              <a:t>Volatile</a:t>
            </a:r>
            <a:endParaRPr b="0" lang="en-US" sz="1800" spc="-1" strike="noStrike">
              <a:solidFill>
                <a:srgbClr val="404040"/>
              </a:solidFill>
              <a:latin typeface="Calibri"/>
            </a:endParaRPr>
          </a:p>
          <a:p>
            <a:pPr marL="91440" indent="-91080">
              <a:lnSpc>
                <a:spcPct val="80000"/>
              </a:lnSpc>
              <a:spcBef>
                <a:spcPts val="1199"/>
              </a:spcBef>
              <a:spcAft>
                <a:spcPts val="201"/>
              </a:spcAft>
              <a:buClr>
                <a:srgbClr val="e48312"/>
              </a:buClr>
              <a:buFont typeface="Calibri"/>
              <a:buChar char=" "/>
            </a:pPr>
            <a:r>
              <a:rPr b="0" lang="en-US" sz="2800" spc="-1" strike="noStrike">
                <a:solidFill>
                  <a:srgbClr val="404040"/>
                </a:solidFill>
                <a:latin typeface="Calibri"/>
              </a:rPr>
              <a:t>ROM (Read-Only Memory)</a:t>
            </a:r>
            <a:endParaRPr b="0" lang="en-US" sz="2800" spc="-1" strike="noStrike">
              <a:solidFill>
                <a:srgbClr val="404040"/>
              </a:solidFill>
              <a:latin typeface="Calibri"/>
            </a:endParaRPr>
          </a:p>
          <a:p>
            <a:pPr lvl="1" marL="384120" indent="-182520">
              <a:lnSpc>
                <a:spcPct val="80000"/>
              </a:lnSpc>
              <a:spcBef>
                <a:spcPts val="201"/>
              </a:spcBef>
              <a:spcAft>
                <a:spcPts val="400"/>
              </a:spcAft>
              <a:buClr>
                <a:srgbClr val="000000"/>
              </a:buClr>
              <a:buFont typeface="Calibri"/>
              <a:buChar char="◦"/>
            </a:pPr>
            <a:r>
              <a:rPr b="0" lang="en-US" sz="1800" spc="-1" strike="noStrike">
                <a:solidFill>
                  <a:srgbClr val="404040"/>
                </a:solidFill>
                <a:latin typeface="Arial"/>
              </a:rPr>
              <a:t>Read-Only</a:t>
            </a:r>
            <a:endParaRPr b="0" lang="en-US" sz="1800" spc="-1" strike="noStrike">
              <a:solidFill>
                <a:srgbClr val="404040"/>
              </a:solidFill>
              <a:latin typeface="Calibri"/>
            </a:endParaRPr>
          </a:p>
          <a:p>
            <a:pPr lvl="1" marL="384120" indent="-182520">
              <a:lnSpc>
                <a:spcPct val="80000"/>
              </a:lnSpc>
              <a:spcBef>
                <a:spcPts val="201"/>
              </a:spcBef>
              <a:spcAft>
                <a:spcPts val="400"/>
              </a:spcAft>
              <a:buClr>
                <a:srgbClr val="000000"/>
              </a:buClr>
              <a:buFont typeface="Calibri"/>
              <a:buChar char="◦"/>
            </a:pPr>
            <a:r>
              <a:rPr b="0" lang="en-US" sz="1800" spc="-1" strike="noStrike">
                <a:solidFill>
                  <a:srgbClr val="404040"/>
                </a:solidFill>
                <a:latin typeface="Arial"/>
              </a:rPr>
              <a:t>Non-Volatile</a:t>
            </a:r>
            <a:endParaRPr b="0" lang="en-US" sz="1800" spc="-1" strike="noStrike">
              <a:solidFill>
                <a:srgbClr val="404040"/>
              </a:solidFill>
              <a:latin typeface="Calibri"/>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A</a:t>
            </a:r>
            <a:r>
              <a:rPr b="0" lang="en-US" sz="3200" spc="-49" strike="noStrike">
                <a:solidFill>
                  <a:srgbClr val="404040"/>
                </a:solidFill>
                <a:latin typeface="Calibri Light"/>
              </a:rPr>
              <a:t>/</a:t>
            </a:r>
            <a:r>
              <a:rPr b="0" lang="en-US" sz="3200" spc="-49" strike="noStrike">
                <a:solidFill>
                  <a:srgbClr val="404040"/>
                </a:solidFill>
                <a:latin typeface="Calibri Light"/>
              </a:rPr>
              <a:t>D</a:t>
            </a:r>
            <a:r>
              <a:rPr b="0" lang="en-US" sz="3200" spc="-49" strike="noStrike">
                <a:solidFill>
                  <a:srgbClr val="404040"/>
                </a:solidFill>
                <a:latin typeface="Calibri Light"/>
              </a:rPr>
              <a:t> </a:t>
            </a:r>
            <a:r>
              <a:rPr b="0" lang="en-US" sz="3200" spc="-49" strike="noStrike">
                <a:solidFill>
                  <a:srgbClr val="404040"/>
                </a:solidFill>
                <a:latin typeface="Calibri Light"/>
              </a:rPr>
              <a:t>&amp;</a:t>
            </a:r>
            <a:r>
              <a:rPr b="0" lang="en-US" sz="3200" spc="-49" strike="noStrike">
                <a:solidFill>
                  <a:srgbClr val="404040"/>
                </a:solidFill>
                <a:latin typeface="Calibri Light"/>
              </a:rPr>
              <a:t> </a:t>
            </a:r>
            <a:r>
              <a:rPr b="0" lang="en-US" sz="3200" spc="-49" strike="noStrike">
                <a:solidFill>
                  <a:srgbClr val="404040"/>
                </a:solidFill>
                <a:latin typeface="Calibri Light"/>
              </a:rPr>
              <a:t>D</a:t>
            </a:r>
            <a:r>
              <a:rPr b="0" lang="en-US" sz="3200" spc="-49" strike="noStrike">
                <a:solidFill>
                  <a:srgbClr val="404040"/>
                </a:solidFill>
                <a:latin typeface="Calibri Light"/>
              </a:rPr>
              <a:t>/</a:t>
            </a:r>
            <a:r>
              <a:rPr b="0" lang="en-US" sz="3200" spc="-49" strike="noStrike">
                <a:solidFill>
                  <a:srgbClr val="404040"/>
                </a:solidFill>
                <a:latin typeface="Calibri Light"/>
              </a:rPr>
              <a:t>A</a:t>
            </a:r>
            <a:r>
              <a:rPr b="0" lang="en-US" sz="3200" spc="-49" strike="noStrike">
                <a:solidFill>
                  <a:srgbClr val="404040"/>
                </a:solidFill>
                <a:latin typeface="Calibri Light"/>
              </a:rPr>
              <a:t> </a:t>
            </a:r>
            <a:r>
              <a:rPr b="0" lang="en-US" sz="3200" spc="-49" strike="noStrike">
                <a:solidFill>
                  <a:srgbClr val="404040"/>
                </a:solidFill>
                <a:latin typeface="Calibri Light"/>
              </a:rPr>
              <a:t>C</a:t>
            </a:r>
            <a:r>
              <a:rPr b="0" lang="en-US" sz="3200" spc="-49" strike="noStrike">
                <a:solidFill>
                  <a:srgbClr val="404040"/>
                </a:solidFill>
                <a:latin typeface="Calibri Light"/>
              </a:rPr>
              <a:t>o</a:t>
            </a:r>
            <a:r>
              <a:rPr b="0" lang="en-US" sz="3200" spc="-49" strike="noStrike">
                <a:solidFill>
                  <a:srgbClr val="404040"/>
                </a:solidFill>
                <a:latin typeface="Calibri Light"/>
              </a:rPr>
              <a:t>n</a:t>
            </a:r>
            <a:r>
              <a:rPr b="0" lang="en-US" sz="3200" spc="-49" strike="noStrike">
                <a:solidFill>
                  <a:srgbClr val="404040"/>
                </a:solidFill>
                <a:latin typeface="Calibri Light"/>
              </a:rPr>
              <a:t>v</a:t>
            </a:r>
            <a:r>
              <a:rPr b="0" lang="en-US" sz="3200" spc="-49" strike="noStrike">
                <a:solidFill>
                  <a:srgbClr val="404040"/>
                </a:solidFill>
                <a:latin typeface="Calibri Light"/>
              </a:rPr>
              <a:t>e</a:t>
            </a:r>
            <a:r>
              <a:rPr b="0" lang="en-US" sz="3200" spc="-49" strike="noStrike">
                <a:solidFill>
                  <a:srgbClr val="404040"/>
                </a:solidFill>
                <a:latin typeface="Calibri Light"/>
              </a:rPr>
              <a:t>r</a:t>
            </a:r>
            <a:r>
              <a:rPr b="0" lang="en-US" sz="3200" spc="-49" strike="noStrike">
                <a:solidFill>
                  <a:srgbClr val="404040"/>
                </a:solidFill>
                <a:latin typeface="Calibri Light"/>
              </a:rPr>
              <a:t>t</a:t>
            </a:r>
            <a:r>
              <a:rPr b="0" lang="en-US" sz="3200" spc="-49" strike="noStrike">
                <a:solidFill>
                  <a:srgbClr val="404040"/>
                </a:solidFill>
                <a:latin typeface="Calibri Light"/>
              </a:rPr>
              <a:t>e</a:t>
            </a:r>
            <a:r>
              <a:rPr b="0" lang="en-US" sz="3200" spc="-49" strike="noStrike">
                <a:solidFill>
                  <a:srgbClr val="404040"/>
                </a:solidFill>
                <a:latin typeface="Calibri Light"/>
              </a:rPr>
              <a:t>r</a:t>
            </a:r>
            <a:r>
              <a:rPr b="0" lang="en-US" sz="3200" spc="-49" strike="noStrike">
                <a:solidFill>
                  <a:srgbClr val="404040"/>
                </a:solidFill>
                <a:latin typeface="Calibri Light"/>
              </a:rPr>
              <a:t>s</a:t>
            </a:r>
            <a:endParaRPr b="0" lang="en-US" sz="3200" spc="-1" strike="noStrike">
              <a:solidFill>
                <a:srgbClr val="000000"/>
              </a:solidFill>
              <a:latin typeface="Calibri"/>
            </a:endParaRPr>
          </a:p>
        </p:txBody>
      </p:sp>
      <p:sp>
        <p:nvSpPr>
          <p:cNvPr id="350"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Processing of Continuous values </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Conversion </a:t>
            </a:r>
            <a:endParaRPr b="0" lang="en-US" sz="2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Analogue to Digital A/D</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Calibri"/>
              <a:buChar char="◦"/>
            </a:pPr>
            <a:r>
              <a:rPr b="0" lang="en-US" sz="1800" spc="-1" strike="noStrike">
                <a:solidFill>
                  <a:srgbClr val="404040"/>
                </a:solidFill>
                <a:latin typeface="Arial"/>
              </a:rPr>
              <a:t>Digital to Analogue D/A</a:t>
            </a:r>
            <a:endParaRPr b="0" lang="en-US" sz="1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Industrial Control Application</a:t>
            </a:r>
            <a:endParaRPr b="0" lang="en-US" sz="2800" spc="-1" strike="noStrike">
              <a:solidFill>
                <a:srgbClr val="404040"/>
              </a:solidFill>
              <a:latin typeface="Calibri"/>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125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A</a:t>
            </a:r>
            <a:r>
              <a:rPr b="0" lang="en-US" sz="3200" spc="-49" strike="noStrike">
                <a:solidFill>
                  <a:srgbClr val="404040"/>
                </a:solidFill>
                <a:latin typeface="Calibri Light"/>
              </a:rPr>
              <a:t> </a:t>
            </a:r>
            <a:r>
              <a:rPr b="0" lang="en-US" sz="3200" spc="-49" strike="noStrike">
                <a:solidFill>
                  <a:srgbClr val="404040"/>
                </a:solidFill>
                <a:latin typeface="Calibri Light"/>
              </a:rPr>
              <a:t>P</a:t>
            </a:r>
            <a:r>
              <a:rPr b="0" lang="en-US" sz="3200" spc="-49" strike="noStrike">
                <a:solidFill>
                  <a:srgbClr val="404040"/>
                </a:solidFill>
                <a:latin typeface="Calibri Light"/>
              </a:rPr>
              <a:t>r</a:t>
            </a:r>
            <a:r>
              <a:rPr b="0" lang="en-US" sz="3200" spc="-49" strike="noStrike">
                <a:solidFill>
                  <a:srgbClr val="404040"/>
                </a:solidFill>
                <a:latin typeface="Calibri Light"/>
              </a:rPr>
              <a:t>o</a:t>
            </a:r>
            <a:r>
              <a:rPr b="0" lang="en-US" sz="3200" spc="-49" strike="noStrike">
                <a:solidFill>
                  <a:srgbClr val="404040"/>
                </a:solidFill>
                <a:latin typeface="Calibri Light"/>
              </a:rPr>
              <a:t>c</a:t>
            </a:r>
            <a:r>
              <a:rPr b="0" lang="en-US" sz="3200" spc="-49" strike="noStrike">
                <a:solidFill>
                  <a:srgbClr val="404040"/>
                </a:solidFill>
                <a:latin typeface="Calibri Light"/>
              </a:rPr>
              <a:t>e</a:t>
            </a:r>
            <a:r>
              <a:rPr b="0" lang="en-US" sz="3200" spc="-49" strike="noStrike">
                <a:solidFill>
                  <a:srgbClr val="404040"/>
                </a:solidFill>
                <a:latin typeface="Calibri Light"/>
              </a:rPr>
              <a:t>s</a:t>
            </a:r>
            <a:r>
              <a:rPr b="0" lang="en-US" sz="3200" spc="-49" strike="noStrike">
                <a:solidFill>
                  <a:srgbClr val="404040"/>
                </a:solidFill>
                <a:latin typeface="Calibri Light"/>
              </a:rPr>
              <a:t>s</a:t>
            </a:r>
            <a:r>
              <a:rPr b="0" lang="en-US" sz="3200" spc="-49" strike="noStrike">
                <a:solidFill>
                  <a:srgbClr val="404040"/>
                </a:solidFill>
                <a:latin typeface="Calibri Light"/>
              </a:rPr>
              <a:t> </a:t>
            </a:r>
            <a:r>
              <a:rPr b="0" lang="en-US" sz="3200" spc="-49" strike="noStrike">
                <a:solidFill>
                  <a:srgbClr val="404040"/>
                </a:solidFill>
                <a:latin typeface="Calibri Light"/>
              </a:rPr>
              <a:t>C</a:t>
            </a:r>
            <a:r>
              <a:rPr b="0" lang="en-US" sz="3200" spc="-49" strike="noStrike">
                <a:solidFill>
                  <a:srgbClr val="404040"/>
                </a:solidFill>
                <a:latin typeface="Calibri Light"/>
              </a:rPr>
              <a:t>o</a:t>
            </a:r>
            <a:r>
              <a:rPr b="0" lang="en-US" sz="3200" spc="-49" strike="noStrike">
                <a:solidFill>
                  <a:srgbClr val="404040"/>
                </a:solidFill>
                <a:latin typeface="Calibri Light"/>
              </a:rPr>
              <a:t>n</a:t>
            </a:r>
            <a:r>
              <a:rPr b="0" lang="en-US" sz="3200" spc="-49" strike="noStrike">
                <a:solidFill>
                  <a:srgbClr val="404040"/>
                </a:solidFill>
                <a:latin typeface="Calibri Light"/>
              </a:rPr>
              <a:t>t</a:t>
            </a:r>
            <a:r>
              <a:rPr b="0" lang="en-US" sz="3200" spc="-49" strike="noStrike">
                <a:solidFill>
                  <a:srgbClr val="404040"/>
                </a:solidFill>
                <a:latin typeface="Calibri Light"/>
              </a:rPr>
              <a:t>r</a:t>
            </a:r>
            <a:r>
              <a:rPr b="0" lang="en-US" sz="3200" spc="-49" strike="noStrike">
                <a:solidFill>
                  <a:srgbClr val="404040"/>
                </a:solidFill>
                <a:latin typeface="Calibri Light"/>
              </a:rPr>
              <a:t>o</a:t>
            </a:r>
            <a:r>
              <a:rPr b="0" lang="en-US" sz="3200" spc="-49" strike="noStrike">
                <a:solidFill>
                  <a:srgbClr val="404040"/>
                </a:solidFill>
                <a:latin typeface="Calibri Light"/>
              </a:rPr>
              <a:t>l</a:t>
            </a:r>
            <a:r>
              <a:rPr b="0" lang="en-US" sz="3200" spc="-49" strike="noStrike">
                <a:solidFill>
                  <a:srgbClr val="404040"/>
                </a:solidFill>
                <a:latin typeface="Calibri Light"/>
              </a:rPr>
              <a:t> </a:t>
            </a:r>
            <a:r>
              <a:rPr b="0" lang="en-US" sz="3200" spc="-49" strike="noStrike">
                <a:solidFill>
                  <a:srgbClr val="404040"/>
                </a:solidFill>
                <a:latin typeface="Calibri Light"/>
              </a:rPr>
              <a:t>S</a:t>
            </a:r>
            <a:r>
              <a:rPr b="0" lang="en-US" sz="3200" spc="-49" strike="noStrike">
                <a:solidFill>
                  <a:srgbClr val="404040"/>
                </a:solidFill>
                <a:latin typeface="Calibri Light"/>
              </a:rPr>
              <a:t>y</a:t>
            </a:r>
            <a:r>
              <a:rPr b="0" lang="en-US" sz="3200" spc="-49" strike="noStrike">
                <a:solidFill>
                  <a:srgbClr val="404040"/>
                </a:solidFill>
                <a:latin typeface="Calibri Light"/>
              </a:rPr>
              <a:t>s</a:t>
            </a:r>
            <a:r>
              <a:rPr b="0" lang="en-US" sz="3200" spc="-49" strike="noStrike">
                <a:solidFill>
                  <a:srgbClr val="404040"/>
                </a:solidFill>
                <a:latin typeface="Calibri Light"/>
              </a:rPr>
              <a:t>t</a:t>
            </a:r>
            <a:r>
              <a:rPr b="0" lang="en-US" sz="3200" spc="-49" strike="noStrike">
                <a:solidFill>
                  <a:srgbClr val="404040"/>
                </a:solidFill>
                <a:latin typeface="Calibri Light"/>
              </a:rPr>
              <a:t>e</a:t>
            </a:r>
            <a:r>
              <a:rPr b="0" lang="en-US" sz="3200" spc="-49" strike="noStrike">
                <a:solidFill>
                  <a:srgbClr val="404040"/>
                </a:solidFill>
                <a:latin typeface="Calibri Light"/>
              </a:rPr>
              <a:t>m</a:t>
            </a:r>
            <a:endParaRPr b="0" lang="en-US" sz="3200" spc="-1" strike="noStrike">
              <a:solidFill>
                <a:srgbClr val="000000"/>
              </a:solidFill>
              <a:latin typeface="Calibri"/>
            </a:endParaRPr>
          </a:p>
        </p:txBody>
      </p:sp>
      <p:pic>
        <p:nvPicPr>
          <p:cNvPr id="352" name="Picture 1" descr=""/>
          <p:cNvPicPr/>
          <p:nvPr/>
        </p:nvPicPr>
        <p:blipFill>
          <a:blip r:embed="rId1"/>
          <a:stretch/>
        </p:blipFill>
        <p:spPr>
          <a:xfrm>
            <a:off x="5250240" y="66240"/>
            <a:ext cx="6855120" cy="629856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S</a:t>
            </a:r>
            <a:r>
              <a:rPr b="0" lang="en-US" sz="3200" spc="-49" strike="noStrike">
                <a:solidFill>
                  <a:srgbClr val="404040"/>
                </a:solidFill>
                <a:latin typeface="Calibri Light"/>
              </a:rPr>
              <a:t>u</a:t>
            </a:r>
            <a:r>
              <a:rPr b="0" lang="en-US" sz="3200" spc="-49" strike="noStrike">
                <a:solidFill>
                  <a:srgbClr val="404040"/>
                </a:solidFill>
                <a:latin typeface="Calibri Light"/>
              </a:rPr>
              <a:t>m</a:t>
            </a:r>
            <a:r>
              <a:rPr b="0" lang="en-US" sz="3200" spc="-49" strike="noStrike">
                <a:solidFill>
                  <a:srgbClr val="404040"/>
                </a:solidFill>
                <a:latin typeface="Calibri Light"/>
              </a:rPr>
              <a:t>m</a:t>
            </a:r>
            <a:r>
              <a:rPr b="0" lang="en-US" sz="3200" spc="-49" strike="noStrike">
                <a:solidFill>
                  <a:srgbClr val="404040"/>
                </a:solidFill>
                <a:latin typeface="Calibri Light"/>
              </a:rPr>
              <a:t>a</a:t>
            </a:r>
            <a:r>
              <a:rPr b="0" lang="en-US" sz="3200" spc="-49" strike="noStrike">
                <a:solidFill>
                  <a:srgbClr val="404040"/>
                </a:solidFill>
                <a:latin typeface="Calibri Light"/>
              </a:rPr>
              <a:t>r</a:t>
            </a:r>
            <a:r>
              <a:rPr b="0" lang="en-US" sz="3200" spc="-49" strike="noStrike">
                <a:solidFill>
                  <a:srgbClr val="404040"/>
                </a:solidFill>
                <a:latin typeface="Calibri Light"/>
              </a:rPr>
              <a:t>y</a:t>
            </a:r>
            <a:endParaRPr b="0" lang="en-US" sz="3200" spc="-1" strike="noStrike">
              <a:solidFill>
                <a:srgbClr val="000000"/>
              </a:solidFill>
              <a:latin typeface="Calibri"/>
            </a:endParaRPr>
          </a:p>
        </p:txBody>
      </p:sp>
      <p:sp>
        <p:nvSpPr>
          <p:cNvPr id="354"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Continuous Signals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Digital Representation in Binary</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Information Processing</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Logic Gates</a:t>
            </a:r>
            <a:endParaRPr b="0" lang="en-US" sz="2800" spc="-1" strike="noStrike">
              <a:solidFill>
                <a:srgbClr val="404040"/>
              </a:solidFill>
              <a:latin typeface="Calibri"/>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097280" y="286560"/>
            <a:ext cx="10058040" cy="1450440"/>
          </a:xfrm>
          <a:prstGeom prst="rect">
            <a:avLst/>
          </a:prstGeom>
          <a:noFill/>
          <a:ln>
            <a:noFill/>
          </a:ln>
        </p:spPr>
        <p:txBody>
          <a:bodyPr anchor="b"/>
          <a:p>
            <a:pPr>
              <a:lnSpc>
                <a:spcPct val="85000"/>
              </a:lnSpc>
            </a:pPr>
            <a:r>
              <a:rPr b="1" lang="en-US" sz="4800" spc="-49" strike="noStrike">
                <a:solidFill>
                  <a:srgbClr val="404040"/>
                </a:solidFill>
                <a:latin typeface="Calibri Light"/>
              </a:rPr>
              <a:t>C</a:t>
            </a:r>
            <a:r>
              <a:rPr b="1" lang="en-US" sz="4800" spc="-49" strike="noStrike">
                <a:solidFill>
                  <a:srgbClr val="404040"/>
                </a:solidFill>
                <a:latin typeface="Calibri Light"/>
              </a:rPr>
              <a:t>h</a:t>
            </a:r>
            <a:r>
              <a:rPr b="1" lang="en-US" sz="4800" spc="-49" strike="noStrike">
                <a:solidFill>
                  <a:srgbClr val="404040"/>
                </a:solidFill>
                <a:latin typeface="Calibri Light"/>
              </a:rPr>
              <a:t>a</a:t>
            </a:r>
            <a:r>
              <a:rPr b="1" lang="en-US" sz="4800" spc="-49" strike="noStrike">
                <a:solidFill>
                  <a:srgbClr val="404040"/>
                </a:solidFill>
                <a:latin typeface="Calibri Light"/>
              </a:rPr>
              <a:t>p</a:t>
            </a:r>
            <a:r>
              <a:rPr b="1" lang="en-US" sz="4800" spc="-49" strike="noStrike">
                <a:solidFill>
                  <a:srgbClr val="404040"/>
                </a:solidFill>
                <a:latin typeface="Calibri Light"/>
              </a:rPr>
              <a:t>t</a:t>
            </a:r>
            <a:r>
              <a:rPr b="1" lang="en-US" sz="4800" spc="-49" strike="noStrike">
                <a:solidFill>
                  <a:srgbClr val="404040"/>
                </a:solidFill>
                <a:latin typeface="Calibri Light"/>
              </a:rPr>
              <a:t>e</a:t>
            </a:r>
            <a:r>
              <a:rPr b="1" lang="en-US" sz="4800" spc="-49" strike="noStrike">
                <a:solidFill>
                  <a:srgbClr val="404040"/>
                </a:solidFill>
                <a:latin typeface="Calibri Light"/>
              </a:rPr>
              <a:t>r</a:t>
            </a:r>
            <a:r>
              <a:rPr b="1" lang="en-US" sz="4800" spc="-49" strike="noStrike">
                <a:solidFill>
                  <a:srgbClr val="404040"/>
                </a:solidFill>
                <a:latin typeface="Calibri Light"/>
              </a:rPr>
              <a:t> </a:t>
            </a:r>
            <a:r>
              <a:rPr b="1" lang="en-US" sz="4800" spc="-49" strike="noStrike">
                <a:solidFill>
                  <a:srgbClr val="404040"/>
                </a:solidFill>
                <a:latin typeface="Calibri Light"/>
              </a:rPr>
              <a:t>O</a:t>
            </a:r>
            <a:r>
              <a:rPr b="1" lang="en-US" sz="4800" spc="-49" strike="noStrike">
                <a:solidFill>
                  <a:srgbClr val="404040"/>
                </a:solidFill>
                <a:latin typeface="Calibri Light"/>
              </a:rPr>
              <a:t>b</a:t>
            </a:r>
            <a:r>
              <a:rPr b="1" lang="en-US" sz="4800" spc="-49" strike="noStrike">
                <a:solidFill>
                  <a:srgbClr val="404040"/>
                </a:solidFill>
                <a:latin typeface="Calibri Light"/>
              </a:rPr>
              <a:t>j</a:t>
            </a:r>
            <a:r>
              <a:rPr b="1" lang="en-US" sz="4800" spc="-49" strike="noStrike">
                <a:solidFill>
                  <a:srgbClr val="404040"/>
                </a:solidFill>
                <a:latin typeface="Calibri Light"/>
              </a:rPr>
              <a:t>e</a:t>
            </a:r>
            <a:r>
              <a:rPr b="1" lang="en-US" sz="4800" spc="-49" strike="noStrike">
                <a:solidFill>
                  <a:srgbClr val="404040"/>
                </a:solidFill>
                <a:latin typeface="Calibri Light"/>
              </a:rPr>
              <a:t>c</a:t>
            </a:r>
            <a:r>
              <a:rPr b="1" lang="en-US" sz="4800" spc="-49" strike="noStrike">
                <a:solidFill>
                  <a:srgbClr val="404040"/>
                </a:solidFill>
                <a:latin typeface="Calibri Light"/>
              </a:rPr>
              <a:t>t</a:t>
            </a:r>
            <a:r>
              <a:rPr b="1" lang="en-US" sz="4800" spc="-49" strike="noStrike">
                <a:solidFill>
                  <a:srgbClr val="404040"/>
                </a:solidFill>
                <a:latin typeface="Calibri Light"/>
              </a:rPr>
              <a:t>i</a:t>
            </a:r>
            <a:r>
              <a:rPr b="1" lang="en-US" sz="4800" spc="-49" strike="noStrike">
                <a:solidFill>
                  <a:srgbClr val="404040"/>
                </a:solidFill>
                <a:latin typeface="Calibri Light"/>
              </a:rPr>
              <a:t>v</a:t>
            </a:r>
            <a:r>
              <a:rPr b="1" lang="en-US" sz="4800" spc="-49" strike="noStrike">
                <a:solidFill>
                  <a:srgbClr val="404040"/>
                </a:solidFill>
                <a:latin typeface="Calibri Light"/>
              </a:rPr>
              <a:t>e</a:t>
            </a:r>
            <a:r>
              <a:rPr b="1" lang="en-US" sz="4800" spc="-49" strike="noStrike">
                <a:solidFill>
                  <a:srgbClr val="404040"/>
                </a:solidFill>
                <a:latin typeface="Calibri Light"/>
              </a:rPr>
              <a:t>s</a:t>
            </a:r>
            <a:endParaRPr b="0" lang="en-US" sz="4800" spc="-1" strike="noStrike">
              <a:solidFill>
                <a:srgbClr val="000000"/>
              </a:solidFill>
              <a:latin typeface="Calibri"/>
            </a:endParaRPr>
          </a:p>
        </p:txBody>
      </p:sp>
      <p:sp>
        <p:nvSpPr>
          <p:cNvPr id="149"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 </a:t>
            </a:r>
            <a:r>
              <a:rPr b="0" lang="en-US" sz="2800" spc="-1" strike="noStrike">
                <a:solidFill>
                  <a:srgbClr val="404040"/>
                </a:solidFill>
                <a:latin typeface="Calibri"/>
              </a:rPr>
              <a:t>Explain the basic differences between digital and analog quantities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 </a:t>
            </a:r>
            <a:r>
              <a:rPr b="0" lang="en-US" sz="2800" spc="-1" strike="noStrike">
                <a:solidFill>
                  <a:srgbClr val="404040"/>
                </a:solidFill>
                <a:latin typeface="Calibri"/>
              </a:rPr>
              <a:t>Show how voltage levels are used to represent digital quantities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 </a:t>
            </a:r>
            <a:r>
              <a:rPr b="0" lang="en-US" sz="2800" spc="-1" strike="noStrike">
                <a:solidFill>
                  <a:srgbClr val="404040"/>
                </a:solidFill>
                <a:latin typeface="Calibri"/>
              </a:rPr>
              <a:t>Describe various parameters of a pulse waveform such as rise time, fall time, pulse width, frequency, period, and duty cycle</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 </a:t>
            </a:r>
            <a:r>
              <a:rPr b="0" lang="en-US" sz="2800" spc="-1" strike="noStrike">
                <a:solidFill>
                  <a:srgbClr val="404040"/>
                </a:solidFill>
                <a:latin typeface="Calibri"/>
              </a:rPr>
              <a:t>Explain the basic logic functions of NOT, AND, and OR</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 </a:t>
            </a:r>
            <a:r>
              <a:rPr b="0" lang="en-US" sz="2800" spc="-1" strike="noStrike">
                <a:solidFill>
                  <a:srgbClr val="404040"/>
                </a:solidFill>
                <a:latin typeface="Calibri"/>
              </a:rPr>
              <a:t>Describe several types of logic operations and explain their application in an example system</a:t>
            </a:r>
            <a:endParaRPr b="0" lang="en-US" sz="2800" spc="-1" strike="noStrike">
              <a:solidFill>
                <a:srgbClr val="40404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1097280" y="286560"/>
            <a:ext cx="10058040" cy="1450440"/>
          </a:xfrm>
          <a:prstGeom prst="rect">
            <a:avLst/>
          </a:prstGeom>
          <a:noFill/>
          <a:ln>
            <a:noFill/>
          </a:ln>
        </p:spPr>
        <p:txBody>
          <a:bodyPr anchor="b"/>
          <a:p>
            <a:pPr>
              <a:lnSpc>
                <a:spcPct val="85000"/>
              </a:lnSpc>
            </a:pPr>
            <a:r>
              <a:rPr b="0" lang="en-US" sz="3200" spc="-49" strike="noStrike">
                <a:solidFill>
                  <a:srgbClr val="404040"/>
                </a:solidFill>
                <a:latin typeface="Calibri Light"/>
              </a:rPr>
              <a:t>S</a:t>
            </a:r>
            <a:r>
              <a:rPr b="0" lang="en-US" sz="3200" spc="-49" strike="noStrike">
                <a:solidFill>
                  <a:srgbClr val="404040"/>
                </a:solidFill>
                <a:latin typeface="Calibri Light"/>
              </a:rPr>
              <a:t>u</a:t>
            </a:r>
            <a:r>
              <a:rPr b="0" lang="en-US" sz="3200" spc="-49" strike="noStrike">
                <a:solidFill>
                  <a:srgbClr val="404040"/>
                </a:solidFill>
                <a:latin typeface="Calibri Light"/>
              </a:rPr>
              <a:t>m</a:t>
            </a:r>
            <a:r>
              <a:rPr b="0" lang="en-US" sz="3200" spc="-49" strike="noStrike">
                <a:solidFill>
                  <a:srgbClr val="404040"/>
                </a:solidFill>
                <a:latin typeface="Calibri Light"/>
              </a:rPr>
              <a:t>m</a:t>
            </a:r>
            <a:r>
              <a:rPr b="0" lang="en-US" sz="3200" spc="-49" strike="noStrike">
                <a:solidFill>
                  <a:srgbClr val="404040"/>
                </a:solidFill>
                <a:latin typeface="Calibri Light"/>
              </a:rPr>
              <a:t>a</a:t>
            </a:r>
            <a:r>
              <a:rPr b="0" lang="en-US" sz="3200" spc="-49" strike="noStrike">
                <a:solidFill>
                  <a:srgbClr val="404040"/>
                </a:solidFill>
                <a:latin typeface="Calibri Light"/>
              </a:rPr>
              <a:t>r</a:t>
            </a:r>
            <a:r>
              <a:rPr b="0" lang="en-US" sz="3200" spc="-49" strike="noStrike">
                <a:solidFill>
                  <a:srgbClr val="404040"/>
                </a:solidFill>
                <a:latin typeface="Calibri Light"/>
              </a:rPr>
              <a:t>y</a:t>
            </a:r>
            <a:endParaRPr b="0" lang="en-US" sz="3200" spc="-1" strike="noStrike">
              <a:solidFill>
                <a:srgbClr val="000000"/>
              </a:solidFill>
              <a:latin typeface="Calibri"/>
            </a:endParaRPr>
          </a:p>
        </p:txBody>
      </p:sp>
      <p:sp>
        <p:nvSpPr>
          <p:cNvPr id="356"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Combinational &amp; Sequential Circuits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Programmable Logic Devices (PLDs)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Memory (RAM &amp; ROM)</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A/D &amp; D/A Converters</a:t>
            </a:r>
            <a:endParaRPr b="0" lang="en-US" sz="2800" spc="-1" strike="noStrike">
              <a:solidFill>
                <a:srgbClr val="404040"/>
              </a:solidFill>
              <a:latin typeface="Calibri"/>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097280" y="286560"/>
            <a:ext cx="10058040" cy="1450440"/>
          </a:xfrm>
          <a:prstGeom prst="rect">
            <a:avLst/>
          </a:prstGeom>
          <a:noFill/>
          <a:ln>
            <a:noFill/>
          </a:ln>
        </p:spPr>
        <p:txBody>
          <a:bodyPr anchor="b"/>
          <a:p>
            <a:pPr>
              <a:lnSpc>
                <a:spcPct val="85000"/>
              </a:lnSpc>
            </a:pPr>
            <a:r>
              <a:rPr b="1" lang="en-US" sz="4800" spc="-49" strike="noStrike">
                <a:solidFill>
                  <a:srgbClr val="404040"/>
                </a:solidFill>
                <a:latin typeface="Calibri Light"/>
              </a:rPr>
              <a:t>C</a:t>
            </a:r>
            <a:r>
              <a:rPr b="1" lang="en-US" sz="4800" spc="-49" strike="noStrike">
                <a:solidFill>
                  <a:srgbClr val="404040"/>
                </a:solidFill>
                <a:latin typeface="Calibri Light"/>
              </a:rPr>
              <a:t>h</a:t>
            </a:r>
            <a:r>
              <a:rPr b="1" lang="en-US" sz="4800" spc="-49" strike="noStrike">
                <a:solidFill>
                  <a:srgbClr val="404040"/>
                </a:solidFill>
                <a:latin typeface="Calibri Light"/>
              </a:rPr>
              <a:t>a</a:t>
            </a:r>
            <a:r>
              <a:rPr b="1" lang="en-US" sz="4800" spc="-49" strike="noStrike">
                <a:solidFill>
                  <a:srgbClr val="404040"/>
                </a:solidFill>
                <a:latin typeface="Calibri Light"/>
              </a:rPr>
              <a:t>p</a:t>
            </a:r>
            <a:r>
              <a:rPr b="1" lang="en-US" sz="4800" spc="-49" strike="noStrike">
                <a:solidFill>
                  <a:srgbClr val="404040"/>
                </a:solidFill>
                <a:latin typeface="Calibri Light"/>
              </a:rPr>
              <a:t>t</a:t>
            </a:r>
            <a:r>
              <a:rPr b="1" lang="en-US" sz="4800" spc="-49" strike="noStrike">
                <a:solidFill>
                  <a:srgbClr val="404040"/>
                </a:solidFill>
                <a:latin typeface="Calibri Light"/>
              </a:rPr>
              <a:t>e</a:t>
            </a:r>
            <a:r>
              <a:rPr b="1" lang="en-US" sz="4800" spc="-49" strike="noStrike">
                <a:solidFill>
                  <a:srgbClr val="404040"/>
                </a:solidFill>
                <a:latin typeface="Calibri Light"/>
              </a:rPr>
              <a:t>r</a:t>
            </a:r>
            <a:r>
              <a:rPr b="1" lang="en-US" sz="4800" spc="-49" strike="noStrike">
                <a:solidFill>
                  <a:srgbClr val="404040"/>
                </a:solidFill>
                <a:latin typeface="Calibri Light"/>
              </a:rPr>
              <a:t> </a:t>
            </a:r>
            <a:r>
              <a:rPr b="1" lang="en-US" sz="4800" spc="-49" strike="noStrike">
                <a:solidFill>
                  <a:srgbClr val="404040"/>
                </a:solidFill>
                <a:latin typeface="Calibri Light"/>
              </a:rPr>
              <a:t>O</a:t>
            </a:r>
            <a:r>
              <a:rPr b="1" lang="en-US" sz="4800" spc="-49" strike="noStrike">
                <a:solidFill>
                  <a:srgbClr val="404040"/>
                </a:solidFill>
                <a:latin typeface="Calibri Light"/>
              </a:rPr>
              <a:t>b</a:t>
            </a:r>
            <a:r>
              <a:rPr b="1" lang="en-US" sz="4800" spc="-49" strike="noStrike">
                <a:solidFill>
                  <a:srgbClr val="404040"/>
                </a:solidFill>
                <a:latin typeface="Calibri Light"/>
              </a:rPr>
              <a:t>j</a:t>
            </a:r>
            <a:r>
              <a:rPr b="1" lang="en-US" sz="4800" spc="-49" strike="noStrike">
                <a:solidFill>
                  <a:srgbClr val="404040"/>
                </a:solidFill>
                <a:latin typeface="Calibri Light"/>
              </a:rPr>
              <a:t>e</a:t>
            </a:r>
            <a:r>
              <a:rPr b="1" lang="en-US" sz="4800" spc="-49" strike="noStrike">
                <a:solidFill>
                  <a:srgbClr val="404040"/>
                </a:solidFill>
                <a:latin typeface="Calibri Light"/>
              </a:rPr>
              <a:t>c</a:t>
            </a:r>
            <a:r>
              <a:rPr b="1" lang="en-US" sz="4800" spc="-49" strike="noStrike">
                <a:solidFill>
                  <a:srgbClr val="404040"/>
                </a:solidFill>
                <a:latin typeface="Calibri Light"/>
              </a:rPr>
              <a:t>t</a:t>
            </a:r>
            <a:r>
              <a:rPr b="1" lang="en-US" sz="4800" spc="-49" strike="noStrike">
                <a:solidFill>
                  <a:srgbClr val="404040"/>
                </a:solidFill>
                <a:latin typeface="Calibri Light"/>
              </a:rPr>
              <a:t>i</a:t>
            </a:r>
            <a:r>
              <a:rPr b="1" lang="en-US" sz="4800" spc="-49" strike="noStrike">
                <a:solidFill>
                  <a:srgbClr val="404040"/>
                </a:solidFill>
                <a:latin typeface="Calibri Light"/>
              </a:rPr>
              <a:t>v</a:t>
            </a:r>
            <a:r>
              <a:rPr b="1" lang="en-US" sz="4800" spc="-49" strike="noStrike">
                <a:solidFill>
                  <a:srgbClr val="404040"/>
                </a:solidFill>
                <a:latin typeface="Calibri Light"/>
              </a:rPr>
              <a:t>e</a:t>
            </a:r>
            <a:r>
              <a:rPr b="1" lang="en-US" sz="4800" spc="-49" strike="noStrike">
                <a:solidFill>
                  <a:srgbClr val="404040"/>
                </a:solidFill>
                <a:latin typeface="Calibri Light"/>
              </a:rPr>
              <a:t>s</a:t>
            </a:r>
            <a:endParaRPr b="0" lang="en-US" sz="4800" spc="-1" strike="noStrike">
              <a:solidFill>
                <a:srgbClr val="000000"/>
              </a:solidFill>
              <a:latin typeface="Calibri"/>
            </a:endParaRPr>
          </a:p>
        </p:txBody>
      </p:sp>
      <p:sp>
        <p:nvSpPr>
          <p:cNvPr id="151" name="TextShape 2"/>
          <p:cNvSpPr txBox="1"/>
          <p:nvPr/>
        </p:nvSpPr>
        <p:spPr>
          <a:xfrm>
            <a:off x="1097280" y="1845720"/>
            <a:ext cx="10058040" cy="402300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Describe programmable logic, discuss the various types, and describe how PLDs are programmed</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 </a:t>
            </a:r>
            <a:r>
              <a:rPr b="0" lang="en-US" sz="2800" spc="-1" strike="noStrike">
                <a:solidFill>
                  <a:srgbClr val="404040"/>
                </a:solidFill>
                <a:latin typeface="Calibri"/>
              </a:rPr>
              <a:t>Identify fixed-function digital integrated circuits according to their complexity and the type of circuit packaging</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 </a:t>
            </a:r>
            <a:r>
              <a:rPr b="0" lang="en-US" sz="2800" spc="-1" strike="noStrike">
                <a:solidFill>
                  <a:srgbClr val="404040"/>
                </a:solidFill>
                <a:latin typeface="Calibri"/>
              </a:rPr>
              <a:t>Identify pin numbers on integrated circuit packages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 </a:t>
            </a:r>
            <a:r>
              <a:rPr b="0" lang="en-US" sz="2800" spc="-1" strike="noStrike">
                <a:solidFill>
                  <a:srgbClr val="404040"/>
                </a:solidFill>
                <a:latin typeface="Calibri"/>
              </a:rPr>
              <a:t>Recognize various instruments and understand how they are used in measurement and troubleshooting digital circuits and systems</a:t>
            </a:r>
            <a:endParaRPr b="0" lang="en-US" sz="28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 </a:t>
            </a:r>
            <a:r>
              <a:rPr b="0" lang="en-US" sz="2800" spc="-1" strike="noStrike">
                <a:solidFill>
                  <a:srgbClr val="404040"/>
                </a:solidFill>
                <a:latin typeface="Calibri"/>
              </a:rPr>
              <a:t>Describe basic troubleshooting methods</a:t>
            </a:r>
            <a:endParaRPr b="0" lang="en-US" sz="2800" spc="-1" strike="noStrike">
              <a:solidFill>
                <a:srgbClr val="40404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Headings)"/>
              </a:rPr>
              <a:t>D</a:t>
            </a:r>
            <a:r>
              <a:rPr b="0" lang="en-US" sz="4800" spc="-49" strike="noStrike">
                <a:solidFill>
                  <a:srgbClr val="404040"/>
                </a:solidFill>
                <a:latin typeface="Calibri Light (Headings)"/>
              </a:rPr>
              <a:t>i</a:t>
            </a:r>
            <a:r>
              <a:rPr b="0" lang="en-US" sz="4800" spc="-49" strike="noStrike">
                <a:solidFill>
                  <a:srgbClr val="404040"/>
                </a:solidFill>
                <a:latin typeface="Calibri Light (Headings)"/>
              </a:rPr>
              <a:t>g</a:t>
            </a:r>
            <a:r>
              <a:rPr b="0" lang="en-US" sz="4800" spc="-49" strike="noStrike">
                <a:solidFill>
                  <a:srgbClr val="404040"/>
                </a:solidFill>
                <a:latin typeface="Calibri Light (Headings)"/>
              </a:rPr>
              <a:t>i</a:t>
            </a:r>
            <a:r>
              <a:rPr b="0" lang="en-US" sz="4800" spc="-49" strike="noStrike">
                <a:solidFill>
                  <a:srgbClr val="404040"/>
                </a:solidFill>
                <a:latin typeface="Calibri Light (Headings)"/>
              </a:rPr>
              <a:t>t</a:t>
            </a:r>
            <a:r>
              <a:rPr b="0" lang="en-US" sz="4800" spc="-49" strike="noStrike">
                <a:solidFill>
                  <a:srgbClr val="404040"/>
                </a:solidFill>
                <a:latin typeface="Calibri Light (Headings)"/>
              </a:rPr>
              <a:t>a</a:t>
            </a:r>
            <a:r>
              <a:rPr b="0" lang="en-US" sz="4800" spc="-49" strike="noStrike">
                <a:solidFill>
                  <a:srgbClr val="404040"/>
                </a:solidFill>
                <a:latin typeface="Calibri Light (Headings)"/>
              </a:rPr>
              <a:t>l</a:t>
            </a:r>
            <a:r>
              <a:rPr b="0" lang="en-US" sz="4800" spc="-49" strike="noStrike">
                <a:solidFill>
                  <a:srgbClr val="404040"/>
                </a:solidFill>
                <a:latin typeface="Calibri Light (Headings)"/>
              </a:rPr>
              <a:t> </a:t>
            </a:r>
            <a:r>
              <a:rPr b="0" lang="en-US" sz="4800" spc="-49" strike="noStrike">
                <a:solidFill>
                  <a:srgbClr val="404040"/>
                </a:solidFill>
                <a:latin typeface="Calibri Light (Headings)"/>
              </a:rPr>
              <a:t>a</a:t>
            </a:r>
            <a:r>
              <a:rPr b="0" lang="en-US" sz="4800" spc="-49" strike="noStrike">
                <a:solidFill>
                  <a:srgbClr val="404040"/>
                </a:solidFill>
                <a:latin typeface="Calibri Light (Headings)"/>
              </a:rPr>
              <a:t>n</a:t>
            </a:r>
            <a:r>
              <a:rPr b="0" lang="en-US" sz="4800" spc="-49" strike="noStrike">
                <a:solidFill>
                  <a:srgbClr val="404040"/>
                </a:solidFill>
                <a:latin typeface="Calibri Light (Headings)"/>
              </a:rPr>
              <a:t>d</a:t>
            </a:r>
            <a:r>
              <a:rPr b="0" lang="en-US" sz="4800" spc="-49" strike="noStrike">
                <a:solidFill>
                  <a:srgbClr val="404040"/>
                </a:solidFill>
                <a:latin typeface="Calibri Light (Headings)"/>
              </a:rPr>
              <a:t> </a:t>
            </a:r>
            <a:r>
              <a:rPr b="0" lang="en-US" sz="4800" spc="-49" strike="noStrike">
                <a:solidFill>
                  <a:srgbClr val="404040"/>
                </a:solidFill>
                <a:latin typeface="Calibri Light (Headings)"/>
              </a:rPr>
              <a:t>A</a:t>
            </a:r>
            <a:r>
              <a:rPr b="0" lang="en-US" sz="4800" spc="-49" strike="noStrike">
                <a:solidFill>
                  <a:srgbClr val="404040"/>
                </a:solidFill>
                <a:latin typeface="Calibri Light (Headings)"/>
              </a:rPr>
              <a:t>n</a:t>
            </a:r>
            <a:r>
              <a:rPr b="0" lang="en-US" sz="4800" spc="-49" strike="noStrike">
                <a:solidFill>
                  <a:srgbClr val="404040"/>
                </a:solidFill>
                <a:latin typeface="Calibri Light (Headings)"/>
              </a:rPr>
              <a:t>a</a:t>
            </a:r>
            <a:r>
              <a:rPr b="0" lang="en-US" sz="4800" spc="-49" strike="noStrike">
                <a:solidFill>
                  <a:srgbClr val="404040"/>
                </a:solidFill>
                <a:latin typeface="Calibri Light (Headings)"/>
              </a:rPr>
              <a:t>l</a:t>
            </a:r>
            <a:r>
              <a:rPr b="0" lang="en-US" sz="4800" spc="-49" strike="noStrike">
                <a:solidFill>
                  <a:srgbClr val="404040"/>
                </a:solidFill>
                <a:latin typeface="Calibri Light (Headings)"/>
              </a:rPr>
              <a:t>o</a:t>
            </a:r>
            <a:r>
              <a:rPr b="0" lang="en-US" sz="4800" spc="-49" strike="noStrike">
                <a:solidFill>
                  <a:srgbClr val="404040"/>
                </a:solidFill>
                <a:latin typeface="Calibri Light (Headings)"/>
              </a:rPr>
              <a:t>g</a:t>
            </a:r>
            <a:r>
              <a:rPr b="0" lang="en-US" sz="4800" spc="-49" strike="noStrike">
                <a:solidFill>
                  <a:srgbClr val="404040"/>
                </a:solidFill>
                <a:latin typeface="Calibri Light (Headings)"/>
              </a:rPr>
              <a:t>u</a:t>
            </a:r>
            <a:r>
              <a:rPr b="0" lang="en-US" sz="4800" spc="-49" strike="noStrike">
                <a:solidFill>
                  <a:srgbClr val="404040"/>
                </a:solidFill>
                <a:latin typeface="Calibri Light (Headings)"/>
              </a:rPr>
              <a:t>e</a:t>
            </a:r>
            <a:r>
              <a:rPr b="0" lang="en-US" sz="4800" spc="-49" strike="noStrike">
                <a:solidFill>
                  <a:srgbClr val="404040"/>
                </a:solidFill>
                <a:latin typeface="Calibri Light (Headings)"/>
              </a:rPr>
              <a:t> </a:t>
            </a:r>
            <a:r>
              <a:rPr b="0" lang="en-US" sz="4800" spc="-49" strike="noStrike">
                <a:solidFill>
                  <a:srgbClr val="404040"/>
                </a:solidFill>
                <a:latin typeface="Calibri Light (Headings)"/>
              </a:rPr>
              <a:t>Q</a:t>
            </a:r>
            <a:r>
              <a:rPr b="0" lang="en-US" sz="4800" spc="-49" strike="noStrike">
                <a:solidFill>
                  <a:srgbClr val="404040"/>
                </a:solidFill>
                <a:latin typeface="Calibri Light (Headings)"/>
              </a:rPr>
              <a:t>u</a:t>
            </a:r>
            <a:r>
              <a:rPr b="0" lang="en-US" sz="4800" spc="-49" strike="noStrike">
                <a:solidFill>
                  <a:srgbClr val="404040"/>
                </a:solidFill>
                <a:latin typeface="Calibri Light (Headings)"/>
              </a:rPr>
              <a:t>a</a:t>
            </a:r>
            <a:r>
              <a:rPr b="0" lang="en-US" sz="4800" spc="-49" strike="noStrike">
                <a:solidFill>
                  <a:srgbClr val="404040"/>
                </a:solidFill>
                <a:latin typeface="Calibri Light (Headings)"/>
              </a:rPr>
              <a:t>n</a:t>
            </a:r>
            <a:r>
              <a:rPr b="0" lang="en-US" sz="4800" spc="-49" strike="noStrike">
                <a:solidFill>
                  <a:srgbClr val="404040"/>
                </a:solidFill>
                <a:latin typeface="Calibri Light (Headings)"/>
              </a:rPr>
              <a:t>t</a:t>
            </a:r>
            <a:r>
              <a:rPr b="0" lang="en-US" sz="4800" spc="-49" strike="noStrike">
                <a:solidFill>
                  <a:srgbClr val="404040"/>
                </a:solidFill>
                <a:latin typeface="Calibri Light (Headings)"/>
              </a:rPr>
              <a:t>i</a:t>
            </a:r>
            <a:r>
              <a:rPr b="0" lang="en-US" sz="4800" spc="-49" strike="noStrike">
                <a:solidFill>
                  <a:srgbClr val="404040"/>
                </a:solidFill>
                <a:latin typeface="Calibri Light (Headings)"/>
              </a:rPr>
              <a:t>t</a:t>
            </a:r>
            <a:r>
              <a:rPr b="0" lang="en-US" sz="4800" spc="-49" strike="noStrike">
                <a:solidFill>
                  <a:srgbClr val="404040"/>
                </a:solidFill>
                <a:latin typeface="Calibri Light (Headings)"/>
              </a:rPr>
              <a:t>i</a:t>
            </a:r>
            <a:r>
              <a:rPr b="0" lang="en-US" sz="4800" spc="-49" strike="noStrike">
                <a:solidFill>
                  <a:srgbClr val="404040"/>
                </a:solidFill>
                <a:latin typeface="Calibri Light (Headings)"/>
              </a:rPr>
              <a:t>e</a:t>
            </a:r>
            <a:r>
              <a:rPr b="0" lang="en-US" sz="4800" spc="-49" strike="noStrike">
                <a:solidFill>
                  <a:srgbClr val="404040"/>
                </a:solidFill>
                <a:latin typeface="Calibri Light (Headings)"/>
              </a:rPr>
              <a:t>s</a:t>
            </a:r>
            <a:endParaRPr b="0" lang="en-US" sz="4800" spc="-1" strike="noStrike">
              <a:solidFill>
                <a:srgbClr val="000000"/>
              </a:solidFill>
              <a:latin typeface="Calibri"/>
            </a:endParaRPr>
          </a:p>
        </p:txBody>
      </p:sp>
      <p:sp>
        <p:nvSpPr>
          <p:cNvPr id="153" name="TextShape 2"/>
          <p:cNvSpPr txBox="1"/>
          <p:nvPr/>
        </p:nvSpPr>
        <p:spPr>
          <a:xfrm>
            <a:off x="1208520" y="2025720"/>
            <a:ext cx="8229240" cy="3978720"/>
          </a:xfrm>
          <a:prstGeom prst="rect">
            <a:avLst/>
          </a:prstGeom>
          <a:noFill/>
          <a:ln>
            <a:noFill/>
          </a:ln>
        </p:spPr>
        <p:txBody>
          <a:bodyPr lIns="0" rIns="0"/>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An analog quantity is one having continuous values. </a:t>
            </a:r>
            <a:endParaRPr b="0" lang="en-US" sz="2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Arial"/>
              <a:buChar char="•"/>
            </a:pPr>
            <a:r>
              <a:rPr b="0" lang="en-US" sz="2600" spc="-1" strike="noStrike">
                <a:solidFill>
                  <a:srgbClr val="404040"/>
                </a:solidFill>
                <a:latin typeface="Calibri"/>
              </a:rPr>
              <a:t>Intensity of Light</a:t>
            </a:r>
            <a:endParaRPr b="0" lang="en-US" sz="26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Arial"/>
              <a:buChar char="•"/>
            </a:pPr>
            <a:r>
              <a:rPr b="0" lang="en-US" sz="2600" spc="-1" strike="noStrike">
                <a:solidFill>
                  <a:srgbClr val="404040"/>
                </a:solidFill>
                <a:latin typeface="Calibri"/>
              </a:rPr>
              <a:t>Temperature</a:t>
            </a:r>
            <a:endParaRPr b="0" lang="en-US" sz="26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Arial"/>
              <a:buChar char="•"/>
            </a:pPr>
            <a:r>
              <a:rPr b="0" lang="en-US" sz="2600" spc="-1" strike="noStrike">
                <a:solidFill>
                  <a:srgbClr val="404040"/>
                </a:solidFill>
                <a:latin typeface="Calibri"/>
              </a:rPr>
              <a:t>Velocity</a:t>
            </a:r>
            <a:endParaRPr b="0" lang="en-US" sz="26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800" spc="-1" strike="noStrike">
                <a:solidFill>
                  <a:srgbClr val="404040"/>
                </a:solidFill>
                <a:latin typeface="Calibri"/>
              </a:rPr>
              <a:t>A digital quantity is one having a discrete set of values</a:t>
            </a:r>
            <a:endParaRPr b="0" lang="en-US" sz="2800" spc="-1" strike="noStrike">
              <a:solidFill>
                <a:srgbClr val="404040"/>
              </a:solidFill>
              <a:latin typeface="Calibri"/>
            </a:endParaRPr>
          </a:p>
          <a:p>
            <a:pPr lvl="1" marL="384120" indent="-182520">
              <a:lnSpc>
                <a:spcPct val="90000"/>
              </a:lnSpc>
              <a:spcBef>
                <a:spcPts val="201"/>
              </a:spcBef>
              <a:spcAft>
                <a:spcPts val="400"/>
              </a:spcAft>
              <a:buClr>
                <a:srgbClr val="000000"/>
              </a:buClr>
              <a:buFont typeface="Arial"/>
              <a:buChar char="•"/>
            </a:pPr>
            <a:r>
              <a:rPr b="0" lang="en-US" sz="2600" spc="-1" strike="noStrike">
                <a:solidFill>
                  <a:srgbClr val="404040"/>
                </a:solidFill>
                <a:latin typeface="Calibri"/>
              </a:rPr>
              <a:t>A digital quantity is one having a discrete set of values</a:t>
            </a:r>
            <a:endParaRPr b="0" lang="en-US" sz="2600" spc="-1" strike="noStrike">
              <a:solidFill>
                <a:srgbClr val="40404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a:rPr>
              <a:t>C</a:t>
            </a:r>
            <a:r>
              <a:rPr b="0" lang="en-US" sz="4800" spc="-49" strike="noStrike">
                <a:solidFill>
                  <a:srgbClr val="404040"/>
                </a:solidFill>
                <a:latin typeface="Calibri Light"/>
              </a:rPr>
              <a:t>o</a:t>
            </a:r>
            <a:r>
              <a:rPr b="0" lang="en-US" sz="4800" spc="-49" strike="noStrike">
                <a:solidFill>
                  <a:srgbClr val="404040"/>
                </a:solidFill>
                <a:latin typeface="Calibri Light"/>
              </a:rPr>
              <a:t>n</a:t>
            </a:r>
            <a:r>
              <a:rPr b="0" lang="en-US" sz="4800" spc="-49" strike="noStrike">
                <a:solidFill>
                  <a:srgbClr val="404040"/>
                </a:solidFill>
                <a:latin typeface="Calibri Light"/>
              </a:rPr>
              <a:t>t</a:t>
            </a:r>
            <a:r>
              <a:rPr b="0" lang="en-US" sz="4800" spc="-49" strike="noStrike">
                <a:solidFill>
                  <a:srgbClr val="404040"/>
                </a:solidFill>
                <a:latin typeface="Calibri Light"/>
              </a:rPr>
              <a:t>i</a:t>
            </a:r>
            <a:r>
              <a:rPr b="0" lang="en-US" sz="4800" spc="-49" strike="noStrike">
                <a:solidFill>
                  <a:srgbClr val="404040"/>
                </a:solidFill>
                <a:latin typeface="Calibri Light"/>
              </a:rPr>
              <a:t>n</a:t>
            </a:r>
            <a:r>
              <a:rPr b="0" lang="en-US" sz="4800" spc="-49" strike="noStrike">
                <a:solidFill>
                  <a:srgbClr val="404040"/>
                </a:solidFill>
                <a:latin typeface="Calibri Light"/>
              </a:rPr>
              <a:t>u</a:t>
            </a:r>
            <a:r>
              <a:rPr b="0" lang="en-US" sz="4800" spc="-49" strike="noStrike">
                <a:solidFill>
                  <a:srgbClr val="404040"/>
                </a:solidFill>
                <a:latin typeface="Calibri Light"/>
              </a:rPr>
              <a:t>o</a:t>
            </a:r>
            <a:r>
              <a:rPr b="0" lang="en-US" sz="4800" spc="-49" strike="noStrike">
                <a:solidFill>
                  <a:srgbClr val="404040"/>
                </a:solidFill>
                <a:latin typeface="Calibri Light"/>
              </a:rPr>
              <a:t>u</a:t>
            </a:r>
            <a:r>
              <a:rPr b="0" lang="en-US" sz="4800" spc="-49" strike="noStrike">
                <a:solidFill>
                  <a:srgbClr val="404040"/>
                </a:solidFill>
                <a:latin typeface="Calibri Light"/>
              </a:rPr>
              <a:t>s</a:t>
            </a:r>
            <a:r>
              <a:rPr b="0" lang="en-US" sz="4800" spc="-49" strike="noStrike">
                <a:solidFill>
                  <a:srgbClr val="404040"/>
                </a:solidFill>
                <a:latin typeface="Calibri Light"/>
              </a:rPr>
              <a:t> </a:t>
            </a:r>
            <a:r>
              <a:rPr b="0" lang="en-US" sz="4800" spc="-49" strike="noStrike">
                <a:solidFill>
                  <a:srgbClr val="404040"/>
                </a:solidFill>
                <a:latin typeface="Calibri Light"/>
              </a:rPr>
              <a:t>S</a:t>
            </a:r>
            <a:r>
              <a:rPr b="0" lang="en-US" sz="4800" spc="-49" strike="noStrike">
                <a:solidFill>
                  <a:srgbClr val="404040"/>
                </a:solidFill>
                <a:latin typeface="Calibri Light"/>
              </a:rPr>
              <a:t>i</a:t>
            </a:r>
            <a:r>
              <a:rPr b="0" lang="en-US" sz="4800" spc="-49" strike="noStrike">
                <a:solidFill>
                  <a:srgbClr val="404040"/>
                </a:solidFill>
                <a:latin typeface="Calibri Light"/>
              </a:rPr>
              <a:t>g</a:t>
            </a:r>
            <a:r>
              <a:rPr b="0" lang="en-US" sz="4800" spc="-49" strike="noStrike">
                <a:solidFill>
                  <a:srgbClr val="404040"/>
                </a:solidFill>
                <a:latin typeface="Calibri Light"/>
              </a:rPr>
              <a:t>n</a:t>
            </a:r>
            <a:r>
              <a:rPr b="0" lang="en-US" sz="4800" spc="-49" strike="noStrike">
                <a:solidFill>
                  <a:srgbClr val="404040"/>
                </a:solidFill>
                <a:latin typeface="Calibri Light"/>
              </a:rPr>
              <a:t>a</a:t>
            </a:r>
            <a:r>
              <a:rPr b="0" lang="en-US" sz="4800" spc="-49" strike="noStrike">
                <a:solidFill>
                  <a:srgbClr val="404040"/>
                </a:solidFill>
                <a:latin typeface="Calibri Light"/>
              </a:rPr>
              <a:t>l</a:t>
            </a:r>
            <a:endParaRPr b="0" lang="en-US" sz="4800" spc="-1" strike="noStrike">
              <a:solidFill>
                <a:srgbClr val="000000"/>
              </a:solidFill>
              <a:latin typeface="Calibri"/>
            </a:endParaRPr>
          </a:p>
        </p:txBody>
      </p:sp>
      <p:sp>
        <p:nvSpPr>
          <p:cNvPr id="155" name="Line 2"/>
          <p:cNvSpPr/>
          <p:nvPr/>
        </p:nvSpPr>
        <p:spPr>
          <a:xfrm flipH="1" flipV="1">
            <a:off x="5410080" y="4038480"/>
            <a:ext cx="1981080" cy="152280"/>
          </a:xfrm>
          <a:prstGeom prst="line">
            <a:avLst/>
          </a:prstGeom>
          <a:ln>
            <a:noFill/>
          </a:ln>
        </p:spPr>
        <p:style>
          <a:lnRef idx="0"/>
          <a:fillRef idx="0"/>
          <a:effectRef idx="0"/>
          <a:fontRef idx="minor"/>
        </p:style>
      </p:sp>
      <p:sp>
        <p:nvSpPr>
          <p:cNvPr id="156" name="Line 3"/>
          <p:cNvSpPr/>
          <p:nvPr/>
        </p:nvSpPr>
        <p:spPr>
          <a:xfrm>
            <a:off x="5410080" y="4038480"/>
            <a:ext cx="2057400" cy="152280"/>
          </a:xfrm>
          <a:prstGeom prst="line">
            <a:avLst/>
          </a:prstGeom>
          <a:ln>
            <a:noFill/>
          </a:ln>
        </p:spPr>
        <p:style>
          <a:lnRef idx="0"/>
          <a:fillRef idx="0"/>
          <a:effectRef idx="0"/>
          <a:fontRef idx="minor"/>
        </p:style>
      </p:sp>
      <p:sp>
        <p:nvSpPr>
          <p:cNvPr id="157" name="Line 4"/>
          <p:cNvSpPr/>
          <p:nvPr/>
        </p:nvSpPr>
        <p:spPr>
          <a:xfrm>
            <a:off x="7467480" y="4190760"/>
            <a:ext cx="360" cy="360"/>
          </a:xfrm>
          <a:prstGeom prst="line">
            <a:avLst/>
          </a:prstGeom>
          <a:ln>
            <a:noFill/>
          </a:ln>
        </p:spPr>
        <p:style>
          <a:lnRef idx="0"/>
          <a:fillRef idx="0"/>
          <a:effectRef idx="0"/>
          <a:fontRef idx="minor"/>
        </p:style>
      </p:sp>
      <p:pic>
        <p:nvPicPr>
          <p:cNvPr id="158" name="" descr=""/>
          <p:cNvPicPr/>
          <p:nvPr/>
        </p:nvPicPr>
        <p:blipFill>
          <a:blip r:embed="rId1"/>
          <a:stretch/>
        </p:blipFill>
        <p:spPr>
          <a:xfrm>
            <a:off x="3187800" y="2425680"/>
            <a:ext cx="4610160" cy="34164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a:rPr>
              <a:t>C</a:t>
            </a:r>
            <a:r>
              <a:rPr b="0" lang="en-US" sz="4800" spc="-49" strike="noStrike">
                <a:solidFill>
                  <a:srgbClr val="404040"/>
                </a:solidFill>
                <a:latin typeface="Calibri Light"/>
              </a:rPr>
              <a:t>o</a:t>
            </a:r>
            <a:r>
              <a:rPr b="0" lang="en-US" sz="4800" spc="-49" strike="noStrike">
                <a:solidFill>
                  <a:srgbClr val="404040"/>
                </a:solidFill>
                <a:latin typeface="Calibri Light"/>
              </a:rPr>
              <a:t>n</a:t>
            </a:r>
            <a:r>
              <a:rPr b="0" lang="en-US" sz="4800" spc="-49" strike="noStrike">
                <a:solidFill>
                  <a:srgbClr val="404040"/>
                </a:solidFill>
                <a:latin typeface="Calibri Light"/>
              </a:rPr>
              <a:t>t</a:t>
            </a:r>
            <a:r>
              <a:rPr b="0" lang="en-US" sz="4800" spc="-49" strike="noStrike">
                <a:solidFill>
                  <a:srgbClr val="404040"/>
                </a:solidFill>
                <a:latin typeface="Calibri Light"/>
              </a:rPr>
              <a:t>i</a:t>
            </a:r>
            <a:r>
              <a:rPr b="0" lang="en-US" sz="4800" spc="-49" strike="noStrike">
                <a:solidFill>
                  <a:srgbClr val="404040"/>
                </a:solidFill>
                <a:latin typeface="Calibri Light"/>
              </a:rPr>
              <a:t>n</a:t>
            </a:r>
            <a:r>
              <a:rPr b="0" lang="en-US" sz="4800" spc="-49" strike="noStrike">
                <a:solidFill>
                  <a:srgbClr val="404040"/>
                </a:solidFill>
                <a:latin typeface="Calibri Light"/>
              </a:rPr>
              <a:t>u</a:t>
            </a:r>
            <a:r>
              <a:rPr b="0" lang="en-US" sz="4800" spc="-49" strike="noStrike">
                <a:solidFill>
                  <a:srgbClr val="404040"/>
                </a:solidFill>
                <a:latin typeface="Calibri Light"/>
              </a:rPr>
              <a:t>o</a:t>
            </a:r>
            <a:r>
              <a:rPr b="0" lang="en-US" sz="4800" spc="-49" strike="noStrike">
                <a:solidFill>
                  <a:srgbClr val="404040"/>
                </a:solidFill>
                <a:latin typeface="Calibri Light"/>
              </a:rPr>
              <a:t>u</a:t>
            </a:r>
            <a:r>
              <a:rPr b="0" lang="en-US" sz="4800" spc="-49" strike="noStrike">
                <a:solidFill>
                  <a:srgbClr val="404040"/>
                </a:solidFill>
                <a:latin typeface="Calibri Light"/>
              </a:rPr>
              <a:t>s</a:t>
            </a:r>
            <a:r>
              <a:rPr b="0" lang="en-US" sz="4800" spc="-49" strike="noStrike">
                <a:solidFill>
                  <a:srgbClr val="404040"/>
                </a:solidFill>
                <a:latin typeface="Calibri Light"/>
              </a:rPr>
              <a:t> </a:t>
            </a:r>
            <a:r>
              <a:rPr b="0" lang="en-US" sz="4800" spc="-49" strike="noStrike">
                <a:solidFill>
                  <a:srgbClr val="404040"/>
                </a:solidFill>
                <a:latin typeface="Calibri Light"/>
              </a:rPr>
              <a:t>S</a:t>
            </a:r>
            <a:r>
              <a:rPr b="0" lang="en-US" sz="4800" spc="-49" strike="noStrike">
                <a:solidFill>
                  <a:srgbClr val="404040"/>
                </a:solidFill>
                <a:latin typeface="Calibri Light"/>
              </a:rPr>
              <a:t>i</a:t>
            </a:r>
            <a:r>
              <a:rPr b="0" lang="en-US" sz="4800" spc="-49" strike="noStrike">
                <a:solidFill>
                  <a:srgbClr val="404040"/>
                </a:solidFill>
                <a:latin typeface="Calibri Light"/>
              </a:rPr>
              <a:t>g</a:t>
            </a:r>
            <a:r>
              <a:rPr b="0" lang="en-US" sz="4800" spc="-49" strike="noStrike">
                <a:solidFill>
                  <a:srgbClr val="404040"/>
                </a:solidFill>
                <a:latin typeface="Calibri Light"/>
              </a:rPr>
              <a:t>n</a:t>
            </a:r>
            <a:r>
              <a:rPr b="0" lang="en-US" sz="4800" spc="-49" strike="noStrike">
                <a:solidFill>
                  <a:srgbClr val="404040"/>
                </a:solidFill>
                <a:latin typeface="Calibri Light"/>
              </a:rPr>
              <a:t>a</a:t>
            </a:r>
            <a:r>
              <a:rPr b="0" lang="en-US" sz="4800" spc="-49" strike="noStrike">
                <a:solidFill>
                  <a:srgbClr val="404040"/>
                </a:solidFill>
                <a:latin typeface="Calibri Light"/>
              </a:rPr>
              <a:t>l</a:t>
            </a:r>
            <a:endParaRPr b="0" lang="en-US" sz="4800" spc="-1" strike="noStrike">
              <a:solidFill>
                <a:srgbClr val="000000"/>
              </a:solidFill>
              <a:latin typeface="Calibri"/>
            </a:endParaRPr>
          </a:p>
        </p:txBody>
      </p:sp>
      <p:sp>
        <p:nvSpPr>
          <p:cNvPr id="160" name="Line 2"/>
          <p:cNvSpPr/>
          <p:nvPr/>
        </p:nvSpPr>
        <p:spPr>
          <a:xfrm flipH="1" flipV="1">
            <a:off x="5410080" y="4038480"/>
            <a:ext cx="1981080" cy="152280"/>
          </a:xfrm>
          <a:prstGeom prst="line">
            <a:avLst/>
          </a:prstGeom>
          <a:ln>
            <a:noFill/>
          </a:ln>
        </p:spPr>
        <p:style>
          <a:lnRef idx="0"/>
          <a:fillRef idx="0"/>
          <a:effectRef idx="0"/>
          <a:fontRef idx="minor"/>
        </p:style>
      </p:sp>
      <p:sp>
        <p:nvSpPr>
          <p:cNvPr id="161" name="Line 3"/>
          <p:cNvSpPr/>
          <p:nvPr/>
        </p:nvSpPr>
        <p:spPr>
          <a:xfrm>
            <a:off x="5410080" y="4038480"/>
            <a:ext cx="2057400" cy="152280"/>
          </a:xfrm>
          <a:prstGeom prst="line">
            <a:avLst/>
          </a:prstGeom>
          <a:ln>
            <a:noFill/>
          </a:ln>
        </p:spPr>
        <p:style>
          <a:lnRef idx="0"/>
          <a:fillRef idx="0"/>
          <a:effectRef idx="0"/>
          <a:fontRef idx="minor"/>
        </p:style>
      </p:sp>
      <p:sp>
        <p:nvSpPr>
          <p:cNvPr id="162" name="Line 4"/>
          <p:cNvSpPr/>
          <p:nvPr/>
        </p:nvSpPr>
        <p:spPr>
          <a:xfrm>
            <a:off x="7467480" y="4190760"/>
            <a:ext cx="360" cy="360"/>
          </a:xfrm>
          <a:prstGeom prst="line">
            <a:avLst/>
          </a:prstGeom>
          <a:ln>
            <a:noFill/>
          </a:ln>
        </p:spPr>
        <p:style>
          <a:lnRef idx="0"/>
          <a:fillRef idx="0"/>
          <a:effectRef idx="0"/>
          <a:fontRef idx="minor"/>
        </p:style>
      </p:sp>
      <p:pic>
        <p:nvPicPr>
          <p:cNvPr id="163" name="" descr=""/>
          <p:cNvPicPr/>
          <p:nvPr/>
        </p:nvPicPr>
        <p:blipFill>
          <a:blip r:embed="rId1"/>
          <a:stretch/>
        </p:blipFill>
        <p:spPr>
          <a:xfrm>
            <a:off x="3035160" y="2413080"/>
            <a:ext cx="4915080" cy="34290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a:rPr>
              <a:t>D</a:t>
            </a:r>
            <a:r>
              <a:rPr b="0" lang="en-US" sz="4800" spc="-49" strike="noStrike">
                <a:solidFill>
                  <a:srgbClr val="404040"/>
                </a:solidFill>
                <a:latin typeface="Calibri Light"/>
              </a:rPr>
              <a:t>i</a:t>
            </a:r>
            <a:r>
              <a:rPr b="0" lang="en-US" sz="4800" spc="-49" strike="noStrike">
                <a:solidFill>
                  <a:srgbClr val="404040"/>
                </a:solidFill>
                <a:latin typeface="Calibri Light"/>
              </a:rPr>
              <a:t>g</a:t>
            </a:r>
            <a:r>
              <a:rPr b="0" lang="en-US" sz="4800" spc="-49" strike="noStrike">
                <a:solidFill>
                  <a:srgbClr val="404040"/>
                </a:solidFill>
                <a:latin typeface="Calibri Light"/>
              </a:rPr>
              <a:t>i</a:t>
            </a:r>
            <a:r>
              <a:rPr b="0" lang="en-US" sz="4800" spc="-49" strike="noStrike">
                <a:solidFill>
                  <a:srgbClr val="404040"/>
                </a:solidFill>
                <a:latin typeface="Calibri Light"/>
              </a:rPr>
              <a:t>t</a:t>
            </a:r>
            <a:r>
              <a:rPr b="0" lang="en-US" sz="4800" spc="-49" strike="noStrike">
                <a:solidFill>
                  <a:srgbClr val="404040"/>
                </a:solidFill>
                <a:latin typeface="Calibri Light"/>
              </a:rPr>
              <a:t>a</a:t>
            </a:r>
            <a:r>
              <a:rPr b="0" lang="en-US" sz="4800" spc="-49" strike="noStrike">
                <a:solidFill>
                  <a:srgbClr val="404040"/>
                </a:solidFill>
                <a:latin typeface="Calibri Light"/>
              </a:rPr>
              <a:t>l</a:t>
            </a:r>
            <a:r>
              <a:rPr b="0" lang="en-US" sz="4800" spc="-49" strike="noStrike">
                <a:solidFill>
                  <a:srgbClr val="404040"/>
                </a:solidFill>
                <a:latin typeface="Calibri Light"/>
              </a:rPr>
              <a:t> </a:t>
            </a:r>
            <a:r>
              <a:rPr b="0" lang="en-US" sz="4800" spc="-49" strike="noStrike">
                <a:solidFill>
                  <a:srgbClr val="404040"/>
                </a:solidFill>
                <a:latin typeface="Calibri Light"/>
              </a:rPr>
              <a:t>R</a:t>
            </a:r>
            <a:r>
              <a:rPr b="0" lang="en-US" sz="4800" spc="-49" strike="noStrike">
                <a:solidFill>
                  <a:srgbClr val="404040"/>
                </a:solidFill>
                <a:latin typeface="Calibri Light"/>
              </a:rPr>
              <a:t>e</a:t>
            </a:r>
            <a:r>
              <a:rPr b="0" lang="en-US" sz="4800" spc="-49" strike="noStrike">
                <a:solidFill>
                  <a:srgbClr val="404040"/>
                </a:solidFill>
                <a:latin typeface="Calibri Light"/>
              </a:rPr>
              <a:t>p</a:t>
            </a:r>
            <a:r>
              <a:rPr b="0" lang="en-US" sz="4800" spc="-49" strike="noStrike">
                <a:solidFill>
                  <a:srgbClr val="404040"/>
                </a:solidFill>
                <a:latin typeface="Calibri Light"/>
              </a:rPr>
              <a:t>r</a:t>
            </a:r>
            <a:r>
              <a:rPr b="0" lang="en-US" sz="4800" spc="-49" strike="noStrike">
                <a:solidFill>
                  <a:srgbClr val="404040"/>
                </a:solidFill>
                <a:latin typeface="Calibri Light"/>
              </a:rPr>
              <a:t>e</a:t>
            </a:r>
            <a:r>
              <a:rPr b="0" lang="en-US" sz="4800" spc="-49" strike="noStrike">
                <a:solidFill>
                  <a:srgbClr val="404040"/>
                </a:solidFill>
                <a:latin typeface="Calibri Light"/>
              </a:rPr>
              <a:t>s</a:t>
            </a:r>
            <a:r>
              <a:rPr b="0" lang="en-US" sz="4800" spc="-49" strike="noStrike">
                <a:solidFill>
                  <a:srgbClr val="404040"/>
                </a:solidFill>
                <a:latin typeface="Calibri Light"/>
              </a:rPr>
              <a:t>e</a:t>
            </a:r>
            <a:r>
              <a:rPr b="0" lang="en-US" sz="4800" spc="-49" strike="noStrike">
                <a:solidFill>
                  <a:srgbClr val="404040"/>
                </a:solidFill>
                <a:latin typeface="Calibri Light"/>
              </a:rPr>
              <a:t>n</a:t>
            </a:r>
            <a:r>
              <a:rPr b="0" lang="en-US" sz="4800" spc="-49" strike="noStrike">
                <a:solidFill>
                  <a:srgbClr val="404040"/>
                </a:solidFill>
                <a:latin typeface="Calibri Light"/>
              </a:rPr>
              <a:t>t</a:t>
            </a:r>
            <a:r>
              <a:rPr b="0" lang="en-US" sz="4800" spc="-49" strike="noStrike">
                <a:solidFill>
                  <a:srgbClr val="404040"/>
                </a:solidFill>
                <a:latin typeface="Calibri Light"/>
              </a:rPr>
              <a:t>a</a:t>
            </a:r>
            <a:r>
              <a:rPr b="0" lang="en-US" sz="4800" spc="-49" strike="noStrike">
                <a:solidFill>
                  <a:srgbClr val="404040"/>
                </a:solidFill>
                <a:latin typeface="Calibri Light"/>
              </a:rPr>
              <a:t>t</a:t>
            </a:r>
            <a:r>
              <a:rPr b="0" lang="en-US" sz="4800" spc="-49" strike="noStrike">
                <a:solidFill>
                  <a:srgbClr val="404040"/>
                </a:solidFill>
                <a:latin typeface="Calibri Light"/>
              </a:rPr>
              <a:t>i</a:t>
            </a:r>
            <a:r>
              <a:rPr b="0" lang="en-US" sz="4800" spc="-49" strike="noStrike">
                <a:solidFill>
                  <a:srgbClr val="404040"/>
                </a:solidFill>
                <a:latin typeface="Calibri Light"/>
              </a:rPr>
              <a:t>o</a:t>
            </a:r>
            <a:r>
              <a:rPr b="0" lang="en-US" sz="4800" spc="-49" strike="noStrike">
                <a:solidFill>
                  <a:srgbClr val="404040"/>
                </a:solidFill>
                <a:latin typeface="Calibri Light"/>
              </a:rPr>
              <a:t>n</a:t>
            </a:r>
            <a:endParaRPr b="0" lang="en-US" sz="4800" spc="-1" strike="noStrike">
              <a:solidFill>
                <a:srgbClr val="000000"/>
              </a:solidFill>
              <a:latin typeface="Calibri"/>
            </a:endParaRPr>
          </a:p>
        </p:txBody>
      </p:sp>
      <p:pic>
        <p:nvPicPr>
          <p:cNvPr id="165" name="" descr=""/>
          <p:cNvPicPr/>
          <p:nvPr/>
        </p:nvPicPr>
        <p:blipFill>
          <a:blip r:embed="rId1"/>
          <a:stretch/>
        </p:blipFill>
        <p:spPr>
          <a:xfrm>
            <a:off x="3187800" y="2413080"/>
            <a:ext cx="4610160" cy="3429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a:rPr>
              <a:t>U</a:t>
            </a:r>
            <a:r>
              <a:rPr b="0" lang="en-US" sz="4800" spc="-49" strike="noStrike">
                <a:solidFill>
                  <a:srgbClr val="404040"/>
                </a:solidFill>
                <a:latin typeface="Calibri Light"/>
              </a:rPr>
              <a:t>n</a:t>
            </a:r>
            <a:r>
              <a:rPr b="0" lang="en-US" sz="4800" spc="-49" strike="noStrike">
                <a:solidFill>
                  <a:srgbClr val="404040"/>
                </a:solidFill>
                <a:latin typeface="Calibri Light"/>
              </a:rPr>
              <a:t>d</a:t>
            </a:r>
            <a:r>
              <a:rPr b="0" lang="en-US" sz="4800" spc="-49" strike="noStrike">
                <a:solidFill>
                  <a:srgbClr val="404040"/>
                </a:solidFill>
                <a:latin typeface="Calibri Light"/>
              </a:rPr>
              <a:t>e</a:t>
            </a:r>
            <a:r>
              <a:rPr b="0" lang="en-US" sz="4800" spc="-49" strike="noStrike">
                <a:solidFill>
                  <a:srgbClr val="404040"/>
                </a:solidFill>
                <a:latin typeface="Calibri Light"/>
              </a:rPr>
              <a:t>r</a:t>
            </a:r>
            <a:r>
              <a:rPr b="0" lang="en-US" sz="4800" spc="-49" strike="noStrike">
                <a:solidFill>
                  <a:srgbClr val="404040"/>
                </a:solidFill>
                <a:latin typeface="Calibri Light"/>
              </a:rPr>
              <a:t> </a:t>
            </a:r>
            <a:r>
              <a:rPr b="0" lang="en-US" sz="4800" spc="-49" strike="noStrike">
                <a:solidFill>
                  <a:srgbClr val="404040"/>
                </a:solidFill>
                <a:latin typeface="Calibri Light"/>
              </a:rPr>
              <a:t>S</a:t>
            </a:r>
            <a:r>
              <a:rPr b="0" lang="en-US" sz="4800" spc="-49" strike="noStrike">
                <a:solidFill>
                  <a:srgbClr val="404040"/>
                </a:solidFill>
                <a:latin typeface="Calibri Light"/>
              </a:rPr>
              <a:t>a</a:t>
            </a:r>
            <a:r>
              <a:rPr b="0" lang="en-US" sz="4800" spc="-49" strike="noStrike">
                <a:solidFill>
                  <a:srgbClr val="404040"/>
                </a:solidFill>
                <a:latin typeface="Calibri Light"/>
              </a:rPr>
              <a:t>m</a:t>
            </a:r>
            <a:r>
              <a:rPr b="0" lang="en-US" sz="4800" spc="-49" strike="noStrike">
                <a:solidFill>
                  <a:srgbClr val="404040"/>
                </a:solidFill>
                <a:latin typeface="Calibri Light"/>
              </a:rPr>
              <a:t>p</a:t>
            </a:r>
            <a:r>
              <a:rPr b="0" lang="en-US" sz="4800" spc="-49" strike="noStrike">
                <a:solidFill>
                  <a:srgbClr val="404040"/>
                </a:solidFill>
                <a:latin typeface="Calibri Light"/>
              </a:rPr>
              <a:t>l</a:t>
            </a:r>
            <a:r>
              <a:rPr b="0" lang="en-US" sz="4800" spc="-49" strike="noStrike">
                <a:solidFill>
                  <a:srgbClr val="404040"/>
                </a:solidFill>
                <a:latin typeface="Calibri Light"/>
              </a:rPr>
              <a:t>i</a:t>
            </a:r>
            <a:r>
              <a:rPr b="0" lang="en-US" sz="4800" spc="-49" strike="noStrike">
                <a:solidFill>
                  <a:srgbClr val="404040"/>
                </a:solidFill>
                <a:latin typeface="Calibri Light"/>
              </a:rPr>
              <a:t>n</a:t>
            </a:r>
            <a:r>
              <a:rPr b="0" lang="en-US" sz="4800" spc="-49" strike="noStrike">
                <a:solidFill>
                  <a:srgbClr val="404040"/>
                </a:solidFill>
                <a:latin typeface="Calibri Light"/>
              </a:rPr>
              <a:t>g</a:t>
            </a:r>
            <a:endParaRPr b="0" lang="en-US" sz="4800" spc="-1" strike="noStrike">
              <a:solidFill>
                <a:srgbClr val="000000"/>
              </a:solidFill>
              <a:latin typeface="Calibri"/>
            </a:endParaRPr>
          </a:p>
        </p:txBody>
      </p:sp>
      <p:pic>
        <p:nvPicPr>
          <p:cNvPr id="167" name="" descr=""/>
          <p:cNvPicPr/>
          <p:nvPr/>
        </p:nvPicPr>
        <p:blipFill>
          <a:blip r:embed="rId1"/>
          <a:stretch/>
        </p:blipFill>
        <p:spPr>
          <a:xfrm>
            <a:off x="3048120" y="1600200"/>
            <a:ext cx="6095880" cy="45212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503</TotalTime>
  <Application>LibreOffice/6.0.7.3$Linux_X86_64 LibreOffice_project/00m0$Build-3</Application>
  <Words>3813</Words>
  <Paragraphs>373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2020-01-21T09:02:29Z</dcterms:created>
  <dc:creator>Shakir Shah</dc:creator>
  <dc:description/>
  <dc:language>en-US</dc:language>
  <cp:lastModifiedBy/>
  <dcterms:modified xsi:type="dcterms:W3CDTF">2021-03-03T12:08:05Z</dcterms:modified>
  <cp:revision>42</cp:revision>
  <dc:subject/>
  <dc:title>Chapter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