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https://servicenowspectaculars.com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https://spgeeks.devoworx.com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https://incident.do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https://incident.do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https://www.techspot.com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 User Deletion If Assigned To An  Incident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 Deletion Prevention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user deletion is critical to maintaining data integrity in incident management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assigned to incidents play a vital role in ensuring timely resolution and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strategies to prevent deletion of users who are actively assigned to incidents.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ervicenowspectaculars.com/wp-content/uploads/2025/03/ServiceNow-ACL-Scenario-768x43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Protecting Assigned Users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Protecting assigned users helps preserve the audit trail and accountability within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Deleting users who are assigned to incidents can lead to data inconsistencies and loss of historical records.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user integrity promotes trust and reliability in incident management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pgeeks.devoworx.com/wp-content/uploads/2023/04/How-to-disable-message-deletion-in-Private-chat-in-Microsoft-Teams-1024x57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Risks of User Deletion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Deleting assigned users may cause orphaned incident records and broken links.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complicate reporting and hinder incident resolution tracking.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Unauthorized or accidental deletions may compromise security and compliance standards.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cident.do/wp-content/uploads/2023/10/image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 Configuration for Prevention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platforms offer configuration options to restrict user deletion when assigned to active incidents.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role-based access controls can limit deletion rights for sensitive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scripts and workflows can be created to automatically prevent deletion under specific conditions.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Business Rules and Workflows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 rules can be designed to check for active incident assignments before allowing user deletion.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Workflows can prompt administrators to reassign or deactivate users instead of deleting them.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these checks reduces human error and enforces consistency in user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cident.do/wp-content/uploads/2023/10/image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Administrators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user access and assignment statuses to prevent accidental deletions.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clear documentation and policies regarding user management and incident assignments.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 administrators on system features and the importance of safeguarding assigned users.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echspot.com/images2/news/bigimage/2024/07/2024-07-26-image-3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Prevention Measures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data integrity and maintains a complete incident history.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Improves system security by preventing unauthorized deletions.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Supports compliance with organizational and regulatory standards.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[Insert relevant documentation, guides, or official platform resources here.]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[Include best practice articles or vendor recommendations.]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[Add links to community forums or expert blogs related to incident management and user protection.]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User Deletion If Assigned To An  Incident</dc:title>
  <dc:subject>Prevent User Deletion If Assigned To An  Incident</dc:subject>
  <dc:creator>SlideMake.com</dc:creator>
  <cp:lastModifiedBy>SlideMake.com</cp:lastModifiedBy>
  <cp:revision>1</cp:revision>
  <dcterms:created xsi:type="dcterms:W3CDTF">2025-06-28T06:46:16Z</dcterms:created>
  <dcterms:modified xsi:type="dcterms:W3CDTF">2025-06-28T06:46:16Z</dcterms:modified>
</cp:coreProperties>
</file>