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32" r:id="rId5"/>
    <p:sldMasterId id="2147483744" r:id="rId6"/>
    <p:sldMasterId id="2147483756" r:id="rId7"/>
    <p:sldMasterId id="2147483780" r:id="rId8"/>
    <p:sldMasterId id="2147483792" r:id="rId9"/>
  </p:sldMasterIdLst>
  <p:sldIdLst>
    <p:sldId id="256" r:id="rId10"/>
    <p:sldId id="264" r:id="rId11"/>
    <p:sldId id="257" r:id="rId12"/>
    <p:sldId id="265" r:id="rId13"/>
    <p:sldId id="258" r:id="rId14"/>
    <p:sldId id="259" r:id="rId15"/>
    <p:sldId id="261" r:id="rId16"/>
    <p:sldId id="266" r:id="rId17"/>
    <p:sldId id="262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141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2155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921704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2593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5618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8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6452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001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13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954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6220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178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3337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4716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8695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251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9062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33724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5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79392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1185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7413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1787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609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3276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4946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450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6756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5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4365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1730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62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544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5357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1401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4192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522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2366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99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5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55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1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lgerian" pitchFamily="82" charset="0"/>
              </a:rPr>
              <a:t>(W- BOT)</a:t>
            </a:r>
          </a:p>
          <a:p>
            <a:pPr algn="l"/>
            <a:r>
              <a:rPr lang="en-US" dirty="0" smtClean="0"/>
              <a:t> </a:t>
            </a:r>
          </a:p>
          <a:p>
            <a:pPr algn="l"/>
            <a:endParaRPr lang="en-US" dirty="0" smtClean="0">
              <a:latin typeface="Berlin Sans FB Demi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>
                <a:latin typeface="Arial Black" pitchFamily="34" charset="0"/>
              </a:rPr>
              <a:t>WATER CLEANING ROBOT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52600"/>
            <a:ext cx="7391400" cy="1676400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itchFamily="34" charset="0"/>
              </a:rPr>
              <a:t>THANK YOU 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4495800"/>
            <a:ext cx="6172200" cy="3179136"/>
          </a:xfrm>
        </p:spPr>
        <p:txBody>
          <a:bodyPr/>
          <a:lstStyle/>
          <a:p>
            <a:r>
              <a:rPr lang="en-US" u="sng" dirty="0" smtClean="0"/>
              <a:t>  PRESENTED BY : DYNAMIC CREATORS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Box 11"/>
          <p:cNvSpPr txBox="1">
            <a:spLocks noChangeArrowheads="1"/>
          </p:cNvSpPr>
          <p:nvPr/>
        </p:nvSpPr>
        <p:spPr bwMode="auto">
          <a:xfrm>
            <a:off x="482600" y="550863"/>
            <a:ext cx="74707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000" b="1" u="sng" dirty="0">
                <a:solidFill>
                  <a:schemeClr val="tx2"/>
                </a:solidFill>
                <a:latin typeface="Palatino Linotype" pitchFamily="18" charset="0"/>
              </a:rPr>
              <a:t>UNDERSTANDING THE </a:t>
            </a:r>
            <a:r>
              <a:rPr lang="en-US" sz="3000" b="1" u="sng" dirty="0" smtClean="0">
                <a:solidFill>
                  <a:schemeClr val="tx2"/>
                </a:solidFill>
                <a:latin typeface="Palatino Linotype" pitchFamily="18" charset="0"/>
              </a:rPr>
              <a:t>PROBLEM</a:t>
            </a:r>
            <a:endParaRPr lang="en-US" b="1" u="sng" dirty="0">
              <a:solidFill>
                <a:schemeClr val="tx2"/>
              </a:solidFill>
              <a:latin typeface="Meiryo" pitchFamily="34" charset="-128"/>
            </a:endParaRPr>
          </a:p>
        </p:txBody>
      </p:sp>
      <p:pic>
        <p:nvPicPr>
          <p:cNvPr id="41989" name="Picture 13" descr="LogoNoText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4125" y="5549900"/>
            <a:ext cx="56991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3" name="Picture 9" descr="C:\Documents and Settings\Solar Cola\Desktop\SEAVAX PP\plastic-pollution-hait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1600200"/>
            <a:ext cx="4491388" cy="1752167"/>
          </a:xfrm>
          <a:prstGeom prst="rect">
            <a:avLst/>
          </a:prstGeom>
          <a:noFill/>
        </p:spPr>
      </p:pic>
      <p:sp>
        <p:nvSpPr>
          <p:cNvPr id="41995" name="TextBox 11"/>
          <p:cNvSpPr txBox="1">
            <a:spLocks noChangeArrowheads="1"/>
          </p:cNvSpPr>
          <p:nvPr/>
        </p:nvSpPr>
        <p:spPr bwMode="auto">
          <a:xfrm>
            <a:off x="482600" y="4845050"/>
            <a:ext cx="67087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solidFill>
                <a:schemeClr val="tx2"/>
              </a:solidFill>
              <a:latin typeface="Meiryo" pitchFamily="34" charset="-128"/>
            </a:endParaRPr>
          </a:p>
          <a:p>
            <a:endParaRPr lang="en-US" dirty="0" smtClean="0">
              <a:solidFill>
                <a:schemeClr val="tx2"/>
              </a:solidFill>
              <a:latin typeface="Meiryo" pitchFamily="34" charset="-128"/>
            </a:endParaRPr>
          </a:p>
          <a:p>
            <a:endParaRPr lang="en-US" dirty="0">
              <a:solidFill>
                <a:schemeClr val="tx2"/>
              </a:solidFill>
              <a:latin typeface="Meiryo" pitchFamily="34" charset="-128"/>
            </a:endParaRPr>
          </a:p>
        </p:txBody>
      </p:sp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27" y="1730375"/>
            <a:ext cx="2971800" cy="1733550"/>
          </a:xfrm>
          <a:prstGeom prst="rect">
            <a:avLst/>
          </a:prstGeom>
        </p:spPr>
      </p:pic>
      <p:pic>
        <p:nvPicPr>
          <p:cNvPr id="8" name="Picture 7" descr="images (1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27" y="4111553"/>
            <a:ext cx="3352800" cy="1743075"/>
          </a:xfrm>
          <a:prstGeom prst="rect">
            <a:avLst/>
          </a:prstGeom>
        </p:spPr>
      </p:pic>
      <p:pic>
        <p:nvPicPr>
          <p:cNvPr id="9" name="Picture 8" descr="images (2)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3816350"/>
            <a:ext cx="37338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bot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047154"/>
            <a:ext cx="2419350" cy="188595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* According </a:t>
            </a:r>
            <a:r>
              <a:rPr lang="en-US" sz="2000" dirty="0" smtClean="0"/>
              <a:t>to a survey more than 700 million species die due </a:t>
            </a:r>
            <a:r>
              <a:rPr lang="en-US" sz="2000" dirty="0" smtClean="0"/>
              <a:t>to plastic </a:t>
            </a:r>
            <a:r>
              <a:rPr lang="en-US" sz="2000" dirty="0" smtClean="0"/>
              <a:t>consumption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*And </a:t>
            </a:r>
            <a:r>
              <a:rPr lang="en-US" sz="2000" dirty="0" smtClean="0"/>
              <a:t>more than </a:t>
            </a:r>
            <a:r>
              <a:rPr lang="en-US" sz="2000" dirty="0" smtClean="0"/>
              <a:t>100 million </a:t>
            </a:r>
            <a:r>
              <a:rPr lang="en-US" sz="2000" dirty="0" smtClean="0"/>
              <a:t>marine mammals die due to the </a:t>
            </a:r>
            <a:r>
              <a:rPr lang="en-US" sz="2000" dirty="0" smtClean="0"/>
              <a:t>same problem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6" name="Picture 5" descr="wbot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812" y="2105025"/>
            <a:ext cx="2847975" cy="1600200"/>
          </a:xfrm>
          <a:prstGeom prst="rect">
            <a:avLst/>
          </a:prstGeom>
        </p:spPr>
      </p:pic>
      <p:pic>
        <p:nvPicPr>
          <p:cNvPr id="8" name="Picture 7" descr="wbot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574" y="2105025"/>
            <a:ext cx="2676525" cy="1704975"/>
          </a:xfrm>
          <a:prstGeom prst="rect">
            <a:avLst/>
          </a:prstGeom>
        </p:spPr>
      </p:pic>
      <p:pic>
        <p:nvPicPr>
          <p:cNvPr id="9" name="Picture 8" descr="wbot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09800" y="4392612"/>
            <a:ext cx="486918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6" name="TextBox 11"/>
          <p:cNvSpPr txBox="1">
            <a:spLocks noChangeArrowheads="1"/>
          </p:cNvSpPr>
          <p:nvPr/>
        </p:nvSpPr>
        <p:spPr bwMode="auto">
          <a:xfrm>
            <a:off x="568324" y="1106488"/>
            <a:ext cx="270827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Meiryo" pitchFamily="34" charset="-128"/>
              </a:rPr>
              <a:t>Rivers such as the Holy Mother Ganga, might benefit immediately from </a:t>
            </a:r>
            <a:r>
              <a:rPr lang="en-US" dirty="0" err="1">
                <a:solidFill>
                  <a:schemeClr val="tx2"/>
                </a:solidFill>
                <a:latin typeface="Meiryo" pitchFamily="34" charset="-128"/>
              </a:rPr>
              <a:t>SeaVax</a:t>
            </a:r>
            <a:r>
              <a:rPr lang="en-US" dirty="0">
                <a:solidFill>
                  <a:schemeClr val="tx2"/>
                </a:solidFill>
                <a:latin typeface="Meiryo" pitchFamily="34" charset="-128"/>
              </a:rPr>
              <a:t> survey and waste data </a:t>
            </a:r>
            <a:r>
              <a:rPr lang="en-US" dirty="0" smtClean="0">
                <a:solidFill>
                  <a:schemeClr val="tx2"/>
                </a:solidFill>
                <a:latin typeface="Meiryo" pitchFamily="34" charset="-128"/>
              </a:rPr>
              <a:t>patrols</a:t>
            </a:r>
            <a:r>
              <a:rPr lang="en-US" dirty="0">
                <a:solidFill>
                  <a:schemeClr val="tx2"/>
                </a:solidFill>
                <a:latin typeface="Meiryo" pitchFamily="34" charset="-128"/>
              </a:rPr>
              <a:t>.</a:t>
            </a:r>
          </a:p>
          <a:p>
            <a:endParaRPr lang="en-US" dirty="0">
              <a:solidFill>
                <a:schemeClr val="tx2"/>
              </a:solidFill>
              <a:latin typeface="Meiryo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Meiryo" pitchFamily="34" charset="-128"/>
              </a:rPr>
              <a:t>The Ganges is navigable for around 1,450 miles from Allahabad to the Bay of Bengal.</a:t>
            </a:r>
          </a:p>
        </p:txBody>
      </p:sp>
      <p:sp>
        <p:nvSpPr>
          <p:cNvPr id="58377" name="TextBox 11"/>
          <p:cNvSpPr txBox="1">
            <a:spLocks noChangeArrowheads="1"/>
          </p:cNvSpPr>
          <p:nvPr/>
        </p:nvSpPr>
        <p:spPr bwMode="auto">
          <a:xfrm>
            <a:off x="762000" y="4793870"/>
            <a:ext cx="80057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Meiryo" pitchFamily="34" charset="-128"/>
              </a:rPr>
              <a:t>Once waste areas are known in any river with geographic precision, BMS might recommend and develop workable solutions.</a:t>
            </a:r>
          </a:p>
        </p:txBody>
      </p:sp>
      <p:sp>
        <p:nvSpPr>
          <p:cNvPr id="58379" name="TextBox 11"/>
          <p:cNvSpPr txBox="1">
            <a:spLocks noChangeArrowheads="1"/>
          </p:cNvSpPr>
          <p:nvPr/>
        </p:nvSpPr>
        <p:spPr bwMode="auto">
          <a:xfrm>
            <a:off x="568324" y="286151"/>
            <a:ext cx="74199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000" b="1" u="sng" dirty="0">
                <a:solidFill>
                  <a:schemeClr val="tx2"/>
                </a:solidFill>
                <a:latin typeface="Palatino Linotype" pitchFamily="18" charset="0"/>
              </a:rPr>
              <a:t>RIVER WORKHORSE</a:t>
            </a:r>
            <a:endParaRPr lang="en-US" u="sng" dirty="0">
              <a:solidFill>
                <a:schemeClr val="tx2"/>
              </a:solidFill>
              <a:latin typeface="Meiryo" pitchFamily="34" charset="-128"/>
            </a:endParaRPr>
          </a:p>
        </p:txBody>
      </p:sp>
      <p:pic>
        <p:nvPicPr>
          <p:cNvPr id="58380" name="Picture 12" descr="C:\Documents and Settings\Solar Cola\Desktop\SEAVAX PP\Ganges-Rivers-Brahmaputra-Meghna-Basin-Pollu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978333"/>
            <a:ext cx="5470525" cy="29924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pPr algn="ctr"/>
            <a:r>
              <a:rPr lang="en-US" u="sng" dirty="0" smtClean="0"/>
              <a:t>IMAGES OF W-BOT </a:t>
            </a:r>
            <a:endParaRPr lang="en-US" u="sng" dirty="0"/>
          </a:p>
        </p:txBody>
      </p:sp>
      <p:pic>
        <p:nvPicPr>
          <p:cNvPr id="4" name="Content Placeholder 3" descr="water-cleaning-boa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00200"/>
            <a:ext cx="3385941" cy="1905000"/>
          </a:xfrm>
        </p:spPr>
      </p:pic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524000"/>
            <a:ext cx="3505200" cy="1962912"/>
          </a:xfrm>
          <a:prstGeom prst="rect">
            <a:avLst/>
          </a:prstGeom>
        </p:spPr>
      </p:pic>
      <p:pic>
        <p:nvPicPr>
          <p:cNvPr id="6" name="Picture 5" descr="maxresdefaul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17" y="4419600"/>
            <a:ext cx="3522133" cy="1981200"/>
          </a:xfrm>
          <a:prstGeom prst="rect">
            <a:avLst/>
          </a:prstGeom>
        </p:spPr>
      </p:pic>
      <p:pic>
        <p:nvPicPr>
          <p:cNvPr id="7" name="Picture 6" descr="China-Price-Water-Weed-Cutting-Cleaning-Ship.jpg_350x350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300" y="3733800"/>
            <a:ext cx="28194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 smtClean="0"/>
              <a:t>WORKING OF WATER CLEANING BOAT</a:t>
            </a:r>
            <a:endParaRPr lang="en-US" sz="3200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1295400" y="2133600"/>
            <a:ext cx="6858000" cy="3581400"/>
          </a:xfrm>
          <a:prstGeom prst="rect">
            <a:avLst/>
          </a:prstGeom>
          <a:noFill/>
        </p:spPr>
      </p:pic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18473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WORKING MECHANISM: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28800"/>
            <a:ext cx="7239000" cy="408242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 smtClean="0"/>
              <a:t>Detection</a:t>
            </a:r>
            <a:r>
              <a:rPr lang="en-US" dirty="0" smtClean="0"/>
              <a:t>: The process of detection of wastes is done using a proper motion sensor or by</a:t>
            </a:r>
            <a:r>
              <a:rPr lang="en-US" b="1" dirty="0" smtClean="0"/>
              <a:t> </a:t>
            </a:r>
            <a:r>
              <a:rPr lang="en-US" dirty="0" smtClean="0"/>
              <a:t>using camera of suitable pixels.</a:t>
            </a:r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Waste </a:t>
            </a:r>
            <a:r>
              <a:rPr lang="en-US" b="1" dirty="0" smtClean="0"/>
              <a:t>picking mechanism</a:t>
            </a:r>
            <a:r>
              <a:rPr lang="en-US" dirty="0" smtClean="0"/>
              <a:t>: It drags the wastes in the collecting tank which are being</a:t>
            </a:r>
            <a:r>
              <a:rPr lang="en-US" b="1" dirty="0" smtClean="0"/>
              <a:t> </a:t>
            </a:r>
            <a:r>
              <a:rPr lang="en-US" dirty="0" smtClean="0"/>
              <a:t>detected.</a:t>
            </a:r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Collection</a:t>
            </a:r>
            <a:r>
              <a:rPr lang="en-US" dirty="0" smtClean="0"/>
              <a:t>: There should not be any leakages in the collecting box.</a:t>
            </a:r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Waste </a:t>
            </a:r>
            <a:r>
              <a:rPr lang="en-US" b="1" dirty="0" smtClean="0"/>
              <a:t>unloading mechanism</a:t>
            </a:r>
            <a:r>
              <a:rPr lang="en-US" dirty="0" smtClean="0"/>
              <a:t>: When the capacity of collecting tank exceeds its</a:t>
            </a:r>
            <a:r>
              <a:rPr lang="en-US" b="1" dirty="0" smtClean="0"/>
              <a:t> </a:t>
            </a:r>
            <a:r>
              <a:rPr lang="en-US" dirty="0" smtClean="0"/>
              <a:t>predetermined collecting limit, a compact and portable unloading mechanism comes into action for removal of wastes which are being collected in the collecting box.</a:t>
            </a:r>
          </a:p>
          <a:p>
            <a:pPr marL="0" indent="0"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982" y="1066800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en-US" sz="1600" dirty="0" smtClean="0"/>
              <a:t>Safe to </a:t>
            </a:r>
            <a:r>
              <a:rPr lang="en-US" sz="1600" dirty="0" smtClean="0"/>
              <a:t>use</a:t>
            </a:r>
          </a:p>
          <a:p>
            <a:pPr lvl="0"/>
            <a:endParaRPr lang="en-US" sz="1600" dirty="0" smtClean="0"/>
          </a:p>
          <a:p>
            <a:pPr lvl="0"/>
            <a:r>
              <a:rPr lang="en-US" sz="1600" dirty="0" smtClean="0"/>
              <a:t>Very </a:t>
            </a:r>
            <a:r>
              <a:rPr lang="en-US" sz="1600" dirty="0" smtClean="0"/>
              <a:t>less human contact with the water</a:t>
            </a:r>
          </a:p>
          <a:p>
            <a:pPr marL="0" indent="0">
              <a:buNone/>
            </a:pPr>
            <a:r>
              <a:rPr lang="en-US" sz="1600" dirty="0" smtClean="0"/>
              <a:t> </a:t>
            </a:r>
          </a:p>
          <a:p>
            <a:pPr lvl="0"/>
            <a:r>
              <a:rPr lang="en-US" sz="1600" dirty="0" smtClean="0"/>
              <a:t>Easy to dispose off the waste</a:t>
            </a:r>
          </a:p>
          <a:p>
            <a:pPr marL="0" indent="0">
              <a:buNone/>
            </a:pPr>
            <a:r>
              <a:rPr lang="en-US" sz="1600" dirty="0" smtClean="0"/>
              <a:t> </a:t>
            </a:r>
          </a:p>
          <a:p>
            <a:pPr lvl="0"/>
            <a:r>
              <a:rPr lang="en-US" sz="1600" dirty="0" smtClean="0"/>
              <a:t>Collect more amount of waste in less time</a:t>
            </a:r>
          </a:p>
          <a:p>
            <a:pPr marL="0" indent="0">
              <a:buNone/>
            </a:pPr>
            <a:r>
              <a:rPr lang="en-US" sz="1600" dirty="0" smtClean="0"/>
              <a:t> </a:t>
            </a:r>
          </a:p>
          <a:p>
            <a:pPr lvl="0"/>
            <a:r>
              <a:rPr lang="en-US" sz="1600" dirty="0" smtClean="0"/>
              <a:t>Should not harm the aquatic animals</a:t>
            </a:r>
          </a:p>
          <a:p>
            <a:pPr marL="0" indent="0">
              <a:buNone/>
            </a:pPr>
            <a:r>
              <a:rPr lang="en-US" sz="1600" dirty="0" smtClean="0"/>
              <a:t> </a:t>
            </a:r>
          </a:p>
          <a:p>
            <a:pPr lvl="0"/>
            <a:r>
              <a:rPr lang="en-US" sz="1600" dirty="0" smtClean="0"/>
              <a:t>Very efficient</a:t>
            </a:r>
          </a:p>
          <a:p>
            <a:pPr marL="0" indent="0">
              <a:buNone/>
            </a:pPr>
            <a:r>
              <a:rPr lang="en-US" sz="1600" dirty="0" smtClean="0"/>
              <a:t> </a:t>
            </a:r>
          </a:p>
          <a:p>
            <a:pPr lvl="0"/>
            <a:r>
              <a:rPr lang="en-US" sz="1600" dirty="0" smtClean="0"/>
              <a:t>Cost effective</a:t>
            </a:r>
          </a:p>
          <a:p>
            <a:pPr marL="0" indent="0">
              <a:buNone/>
            </a:pPr>
            <a:r>
              <a:rPr lang="en-US" sz="1600" dirty="0" smtClean="0"/>
              <a:t> </a:t>
            </a:r>
          </a:p>
          <a:p>
            <a:pPr lvl="0"/>
            <a:r>
              <a:rPr lang="en-US" sz="1600" dirty="0" smtClean="0"/>
              <a:t>Durable</a:t>
            </a:r>
          </a:p>
          <a:p>
            <a:pPr marL="0" indent="0">
              <a:buNone/>
            </a:pPr>
            <a:r>
              <a:rPr lang="en-US" sz="1600" dirty="0" smtClean="0"/>
              <a:t> </a:t>
            </a:r>
          </a:p>
          <a:p>
            <a:pPr lvl="0"/>
            <a:r>
              <a:rPr lang="en-US" sz="1600" dirty="0" smtClean="0"/>
              <a:t>Collect </a:t>
            </a:r>
            <a:r>
              <a:rPr lang="en-US" sz="1600" dirty="0" smtClean="0"/>
              <a:t>majority types of waste</a:t>
            </a:r>
          </a:p>
          <a:p>
            <a:endParaRPr lang="en-US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/>
          <a:lstStyle/>
          <a:p>
            <a:r>
              <a:rPr lang="en-US" u="sng" dirty="0" smtClean="0"/>
              <a:t>Advantages of w-bot:</a:t>
            </a:r>
            <a:endParaRPr lang="en-US" u="sn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CONCEPT: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water related projects, we must focus on various concepts related to fluid mechanics such as buoyancy, </a:t>
            </a:r>
            <a:r>
              <a:rPr lang="en-US" dirty="0" err="1" smtClean="0"/>
              <a:t>metacentric</a:t>
            </a:r>
            <a:r>
              <a:rPr lang="en-US" dirty="0" smtClean="0"/>
              <a:t> height. There will be a need to check the floatability and stability of the product in water.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8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9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140</TotalTime>
  <Words>234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10</vt:i4>
      </vt:variant>
    </vt:vector>
  </HeadingPairs>
  <TitlesOfParts>
    <vt:vector size="40" baseType="lpstr">
      <vt:lpstr>Algerian</vt:lpstr>
      <vt:lpstr>Arial</vt:lpstr>
      <vt:lpstr>Arial Black</vt:lpstr>
      <vt:lpstr>Berlin Sans FB Demi</vt:lpstr>
      <vt:lpstr>Calibri</vt:lpstr>
      <vt:lpstr>Calibri Light</vt:lpstr>
      <vt:lpstr>Century Gothic</vt:lpstr>
      <vt:lpstr>Constantia</vt:lpstr>
      <vt:lpstr>Corbel</vt:lpstr>
      <vt:lpstr>Franklin Gothic Book</vt:lpstr>
      <vt:lpstr>Georgia</vt:lpstr>
      <vt:lpstr>Lucida Sans Unicode</vt:lpstr>
      <vt:lpstr>Meiryo</vt:lpstr>
      <vt:lpstr>Palatino Linotype</vt:lpstr>
      <vt:lpstr>Perpetua</vt:lpstr>
      <vt:lpstr>Rockwell</vt:lpstr>
      <vt:lpstr>Trebuchet MS</vt:lpstr>
      <vt:lpstr>Verdana</vt:lpstr>
      <vt:lpstr>Wingdings</vt:lpstr>
      <vt:lpstr>Wingdings 2</vt:lpstr>
      <vt:lpstr>Wingdings 3</vt:lpstr>
      <vt:lpstr>Equity</vt:lpstr>
      <vt:lpstr>Concourse</vt:lpstr>
      <vt:lpstr>Flow</vt:lpstr>
      <vt:lpstr>Foundry</vt:lpstr>
      <vt:lpstr>Civic</vt:lpstr>
      <vt:lpstr>Opulent</vt:lpstr>
      <vt:lpstr>Basis</vt:lpstr>
      <vt:lpstr>Retrospect</vt:lpstr>
      <vt:lpstr>Wisp</vt:lpstr>
      <vt:lpstr>WATER CLEANING ROBOT</vt:lpstr>
      <vt:lpstr>PowerPoint Presentation</vt:lpstr>
      <vt:lpstr>  * According to a survey more than 700 million species die due to plastic consumption.  *And more than 100 million marine mammals die due to the same problem.</vt:lpstr>
      <vt:lpstr>PowerPoint Presentation</vt:lpstr>
      <vt:lpstr>IMAGES OF W-BOT </vt:lpstr>
      <vt:lpstr>WORKING OF WATER CLEANING BOAT</vt:lpstr>
      <vt:lpstr>WORKING MECHANISM:</vt:lpstr>
      <vt:lpstr>Advantages of w-bot:</vt:lpstr>
      <vt:lpstr>ENGINEERING CONCEPT: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CLEANING BOAT</dc:title>
  <dc:creator/>
  <cp:lastModifiedBy>DELL</cp:lastModifiedBy>
  <cp:revision>18</cp:revision>
  <dcterms:created xsi:type="dcterms:W3CDTF">2006-08-16T00:00:00Z</dcterms:created>
  <dcterms:modified xsi:type="dcterms:W3CDTF">2020-10-20T08:17:58Z</dcterms:modified>
</cp:coreProperties>
</file>