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d1ce02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8dd1ce02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d1ce025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dd1ce02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d1ce0252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8dd1ce02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d1ce0252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8dd1ce02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dd1ce0252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8dd1ce02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6386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6125" y="93375"/>
            <a:ext cx="1896125" cy="5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16386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6125" y="93375"/>
            <a:ext cx="1896125" cy="5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16386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6125" y="93375"/>
            <a:ext cx="1896125" cy="5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16386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6125" y="93375"/>
            <a:ext cx="1896125" cy="5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16386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6125" y="93375"/>
            <a:ext cx="1896125" cy="5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6386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386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Machine Learning Classes</a:t>
            </a:r>
            <a:endParaRPr/>
          </a:p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Aqib Ahmed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35935" y="350874"/>
            <a:ext cx="820833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Points to remember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 regression predicts the probability of an event happening.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Uses sigmoid function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roduction to Logistic Regression - Towards Data Science"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667" y="1662665"/>
            <a:ext cx="4300870" cy="3225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Let’s code </a:t>
            </a:r>
            <a:r>
              <a:rPr lang="en-US">
                <a:solidFill>
                  <a:schemeClr val="dk1"/>
                </a:solidFill>
              </a:rPr>
              <a:t>Logistic Regression</a:t>
            </a:r>
            <a:r>
              <a:rPr lang="en-US"/>
              <a:t>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000"/>
              <a:t>Let’s talk about KNN Classification</a:t>
            </a:r>
            <a:br>
              <a:rPr lang="en-US"/>
            </a:br>
            <a:r>
              <a:rPr lang="en-US"/>
              <a:t> </a:t>
            </a:r>
            <a:r>
              <a:rPr lang="en-US" sz="1400"/>
              <a:t>- K nearest neighbors is a machine learning algorithm that stores all available cases and classifies new cases based on a similarity measure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Fair assumptions to make</a:t>
            </a:r>
            <a:br>
              <a:rPr lang="en-US"/>
            </a:br>
            <a:br>
              <a:rPr lang="en-US"/>
            </a:br>
            <a:r>
              <a:rPr lang="en-US" sz="1400"/>
              <a:t>- No assumptions as such ☺</a:t>
            </a:r>
            <a:br>
              <a:rPr lang="en-US" sz="1400"/>
            </a:br>
            <a:r>
              <a:rPr lang="en-US" sz="1400"/>
              <a:t> </a:t>
            </a:r>
            <a:br>
              <a:rPr lang="en-US" sz="1400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435935" y="350874"/>
            <a:ext cx="8208335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Points to remember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KNN is a lazy algorithm which means it does not use any training data points to make any generalizations.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target variable of KNN model can be numerical or categorical</a:t>
            </a:r>
            <a:endParaRPr b="0" i="0" sz="3600" u="none" cap="none" strike="noStrike">
              <a:solidFill>
                <a:srgbClr val="BED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nn Animation GIF | Gfycat"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053" y="2243468"/>
            <a:ext cx="3472097" cy="1953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Let’s code </a:t>
            </a:r>
            <a:r>
              <a:rPr lang="en-US">
                <a:solidFill>
                  <a:schemeClr val="dk1"/>
                </a:solidFill>
              </a:rPr>
              <a:t>KNN Classifier</a:t>
            </a:r>
            <a:r>
              <a:rPr lang="en-US"/>
              <a:t>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700"/>
              <a:t>Let’s talk about K Means Clustering </a:t>
            </a:r>
            <a:endParaRPr sz="3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1400"/>
              <a:t> </a:t>
            </a:r>
            <a:r>
              <a:rPr lang="en-US" sz="1400"/>
              <a:t>- K Means algorithm in an iterative algorithm that tries to partition the dataset into K predefined distinct non overlapping sub groups which are called as cluster.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900"/>
              <a:t>Points to remember:</a:t>
            </a:r>
            <a:br>
              <a:rPr lang="en-US"/>
            </a:br>
            <a:br>
              <a:rPr lang="en-US"/>
            </a:br>
            <a:r>
              <a:rPr lang="en-US" sz="1400"/>
              <a:t>- Every point belongs to only one cluster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1400"/>
              <a:t>- Clusters cannot overlap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br>
              <a:rPr lang="en-US" sz="1400"/>
            </a:br>
            <a:r>
              <a:rPr lang="en-US" sz="1400"/>
              <a:t> </a:t>
            </a:r>
            <a:br>
              <a:rPr lang="en-US" sz="1400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900"/>
              <a:t>Steps to calculate</a:t>
            </a:r>
            <a:r>
              <a:rPr lang="en-US" sz="2900"/>
              <a:t>:</a:t>
            </a:r>
            <a:br>
              <a:rPr lang="en-US"/>
            </a:br>
            <a:br>
              <a:rPr lang="en-US"/>
            </a:br>
            <a:r>
              <a:rPr lang="en-US" sz="1400"/>
              <a:t>- Randomly select centroids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1400"/>
              <a:t>- Calculate distances of points from centroid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1400"/>
              <a:t>- Select new centroids and repeat until centroids have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1400"/>
              <a:t>  stabilized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br>
              <a:rPr lang="en-US" sz="1400"/>
            </a:br>
            <a:r>
              <a:rPr lang="en-US" sz="1400"/>
              <a:t> </a:t>
            </a:r>
            <a:br>
              <a:rPr lang="en-US" sz="1400"/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6775"/>
            <a:ext cx="9143999" cy="400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000"/>
              <a:t>What do we have in here for today?</a:t>
            </a:r>
            <a:endParaRPr sz="4000"/>
          </a:p>
        </p:txBody>
      </p:sp>
      <p:sp>
        <p:nvSpPr>
          <p:cNvPr id="50" name="Google Shape;50;p8"/>
          <p:cNvSpPr/>
          <p:nvPr/>
        </p:nvSpPr>
        <p:spPr>
          <a:xfrm>
            <a:off x="460949" y="3078150"/>
            <a:ext cx="80550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Forecasting and prediction using regression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K-NN classification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Let’s code </a:t>
            </a:r>
            <a:r>
              <a:rPr lang="en-US">
                <a:solidFill>
                  <a:schemeClr val="dk1"/>
                </a:solidFill>
              </a:rPr>
              <a:t>K-Means</a:t>
            </a:r>
            <a:r>
              <a:rPr lang="en-US"/>
              <a:t>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/>
              <a:t>Thanks!</a:t>
            </a:r>
            <a:endParaRPr sz="30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/>
              <a:t> </a:t>
            </a:r>
            <a:endParaRPr sz="1400"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11966" r="11958" t="0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Let’s talk about linear regression</a:t>
            </a:r>
            <a:br>
              <a:rPr lang="en-US"/>
            </a:br>
            <a:r>
              <a:rPr lang="en-US"/>
              <a:t> </a:t>
            </a:r>
            <a:r>
              <a:rPr lang="en-US" sz="1400"/>
              <a:t>- Linear Regression is a machine learning statistical method which can be used to quantify and make predictions based on relationships between numerical variables.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Fair assumptions to make</a:t>
            </a:r>
            <a:br>
              <a:rPr lang="en-US"/>
            </a:br>
            <a:br>
              <a:rPr lang="en-US"/>
            </a:br>
            <a:r>
              <a:rPr lang="en-US" sz="1400"/>
              <a:t>- All variables are numeric</a:t>
            </a:r>
            <a:br>
              <a:rPr lang="en-US" sz="1400"/>
            </a:br>
            <a:r>
              <a:rPr lang="en-US" sz="1400"/>
              <a:t>- Predictand &amp; predictors have linear relation</a:t>
            </a:r>
            <a:br>
              <a:rPr lang="en-US" sz="1400"/>
            </a:br>
            <a:r>
              <a:rPr lang="en-US" sz="1400"/>
              <a:t> </a:t>
            </a:r>
            <a:br>
              <a:rPr lang="en-US" sz="1400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35935" y="350874"/>
            <a:ext cx="8208335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Points to remember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goal of regression is to find a line that fits our data points.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target variable of regression model is numeric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Equation to remember is </a:t>
            </a:r>
            <a:r>
              <a:rPr b="0" i="0" lang="en-US" sz="1400" u="none" cap="none" strike="noStrike">
                <a:solidFill>
                  <a:srgbClr val="021B3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400" u="none" cap="none" strike="noStrike">
                <a:solidFill>
                  <a:srgbClr val="BED3F3"/>
                </a:solidFill>
                <a:latin typeface="Arial"/>
                <a:ea typeface="Arial"/>
                <a:cs typeface="Arial"/>
                <a:sym typeface="Arial"/>
              </a:rPr>
              <a:t>y = mx + b</a:t>
            </a:r>
            <a:endParaRPr b="0" i="0" sz="3600" u="none" cap="none" strike="noStrike">
              <a:solidFill>
                <a:srgbClr val="BED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roduction to Linear Regression and Polynomial Regression" id="67" name="Google Shape;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726" y="2222174"/>
            <a:ext cx="3441404" cy="2581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/>
          <p:nvPr/>
        </p:nvSpPr>
        <p:spPr>
          <a:xfrm>
            <a:off x="435935" y="350874"/>
            <a:ext cx="8208335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Talking of math behind linear regression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Words you will come across while discussing linear regression : slope, intercept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= mx +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 is the intercept -&gt; where line crosses the Y axis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 is the slope -&gt; give us the steep of the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 = change in Y / change in X</a:t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Let’s code </a:t>
            </a:r>
            <a:r>
              <a:rPr lang="en-US">
                <a:solidFill>
                  <a:schemeClr val="dk1"/>
                </a:solidFill>
              </a:rPr>
              <a:t>Linear Regression</a:t>
            </a:r>
            <a:r>
              <a:rPr lang="en-US"/>
              <a:t>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000"/>
              <a:t>Let’s talk about logistic regression</a:t>
            </a:r>
            <a:br>
              <a:rPr lang="en-US"/>
            </a:br>
            <a:r>
              <a:rPr lang="en-US"/>
              <a:t> </a:t>
            </a:r>
            <a:r>
              <a:rPr lang="en-US" sz="1400"/>
              <a:t>- Logistic regression is a machine learning statistical technique used to predict probability of binary response based on one or more independent variables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Fair assumptions to make</a:t>
            </a:r>
            <a:br>
              <a:rPr lang="en-US"/>
            </a:br>
            <a:br>
              <a:rPr lang="en-US"/>
            </a:br>
            <a:r>
              <a:rPr lang="en-US" sz="1400"/>
              <a:t>- All predictors are independent of each other</a:t>
            </a:r>
            <a:br>
              <a:rPr lang="en-US" sz="1400"/>
            </a:br>
            <a:r>
              <a:rPr lang="en-US" sz="1400"/>
              <a:t>- Data should be linearly separable </a:t>
            </a:r>
            <a:br>
              <a:rPr lang="en-US" sz="1400"/>
            </a:br>
            <a:r>
              <a:rPr lang="en-US" sz="1400"/>
              <a:t>- Predictand has a binary value</a:t>
            </a:r>
            <a:br>
              <a:rPr lang="en-US" sz="1400"/>
            </a:br>
            <a:r>
              <a:rPr lang="en-US" sz="1400"/>
              <a:t> </a:t>
            </a:r>
            <a:br>
              <a:rPr lang="en-US" sz="1400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16386F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