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3" r:id="rId17"/>
    <p:sldId id="274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4" d="100"/>
          <a:sy n="34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uthor and Dat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endParaRPr/>
          </a:p>
        </p:txBody>
      </p:sp>
      <p:sp>
        <p:nvSpPr>
          <p:cNvPr id="152" name="Presentation Titl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3" name="Presentation Subtitle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roblem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Problem</a:t>
            </a:r>
          </a:p>
        </p:txBody>
      </p:sp>
      <p:sp>
        <p:nvSpPr>
          <p:cNvPr id="210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1" name="Rectangle"/>
          <p:cNvSpPr/>
          <p:nvPr/>
        </p:nvSpPr>
        <p:spPr>
          <a:xfrm>
            <a:off x="1939126" y="11227921"/>
            <a:ext cx="2437865" cy="73945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12" name="Rectangle"/>
          <p:cNvSpPr/>
          <p:nvPr/>
        </p:nvSpPr>
        <p:spPr>
          <a:xfrm>
            <a:off x="18727746" y="6036369"/>
            <a:ext cx="2757894" cy="175822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13" name="Rectangle"/>
          <p:cNvSpPr/>
          <p:nvPr/>
        </p:nvSpPr>
        <p:spPr>
          <a:xfrm>
            <a:off x="7344792" y="245968"/>
            <a:ext cx="10385846" cy="9347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14" name="Rectangle"/>
          <p:cNvSpPr/>
          <p:nvPr/>
        </p:nvSpPr>
        <p:spPr>
          <a:xfrm>
            <a:off x="17582126" y="4563457"/>
            <a:ext cx="1783181" cy="9347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15" name="Rectangle"/>
          <p:cNvSpPr/>
          <p:nvPr/>
        </p:nvSpPr>
        <p:spPr>
          <a:xfrm>
            <a:off x="7225410" y="11130258"/>
            <a:ext cx="10466836" cy="24581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16" name="Rectangle"/>
          <p:cNvSpPr/>
          <p:nvPr/>
        </p:nvSpPr>
        <p:spPr>
          <a:xfrm>
            <a:off x="6982928" y="10475437"/>
            <a:ext cx="4611612" cy="23512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17" name="Rectangle"/>
          <p:cNvSpPr/>
          <p:nvPr/>
        </p:nvSpPr>
        <p:spPr>
          <a:xfrm>
            <a:off x="14808906" y="12424875"/>
            <a:ext cx="4611612" cy="73945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21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38197" y="2194308"/>
            <a:ext cx="18643097" cy="10927904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BDB1292-F58F-42D4-B7AC-E401CE43897D}"/>
              </a:ext>
            </a:extLst>
          </p:cNvPr>
          <p:cNvSpPr/>
          <p:nvPr/>
        </p:nvSpPr>
        <p:spPr>
          <a:xfrm>
            <a:off x="10029825" y="12024524"/>
            <a:ext cx="1930662" cy="45750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"/>
          <p:cNvSpPr/>
          <p:nvPr/>
        </p:nvSpPr>
        <p:spPr>
          <a:xfrm>
            <a:off x="1939126" y="11227921"/>
            <a:ext cx="2437865" cy="73945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21" name="Rectangle"/>
          <p:cNvSpPr/>
          <p:nvPr/>
        </p:nvSpPr>
        <p:spPr>
          <a:xfrm>
            <a:off x="18727746" y="6036369"/>
            <a:ext cx="2757894" cy="175822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22" name="Rectangle"/>
          <p:cNvSpPr/>
          <p:nvPr/>
        </p:nvSpPr>
        <p:spPr>
          <a:xfrm>
            <a:off x="7344792" y="245968"/>
            <a:ext cx="10385846" cy="9347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23" name="Rectangle"/>
          <p:cNvSpPr/>
          <p:nvPr/>
        </p:nvSpPr>
        <p:spPr>
          <a:xfrm>
            <a:off x="17582126" y="4563457"/>
            <a:ext cx="1783181" cy="9347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24" name="Rectangle"/>
          <p:cNvSpPr/>
          <p:nvPr/>
        </p:nvSpPr>
        <p:spPr>
          <a:xfrm>
            <a:off x="7225410" y="11130258"/>
            <a:ext cx="10466836" cy="24581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25" name="Rectangle"/>
          <p:cNvSpPr/>
          <p:nvPr/>
        </p:nvSpPr>
        <p:spPr>
          <a:xfrm>
            <a:off x="6982928" y="10475437"/>
            <a:ext cx="4611612" cy="23512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26" name="Rectangle"/>
          <p:cNvSpPr/>
          <p:nvPr/>
        </p:nvSpPr>
        <p:spPr>
          <a:xfrm>
            <a:off x="14808906" y="12424875"/>
            <a:ext cx="4611612" cy="73945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22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34938" y="318144"/>
            <a:ext cx="5024357" cy="1307971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7047" y="1284979"/>
            <a:ext cx="14675361" cy="112610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ctangle"/>
          <p:cNvSpPr/>
          <p:nvPr/>
        </p:nvSpPr>
        <p:spPr>
          <a:xfrm>
            <a:off x="1939126" y="11227921"/>
            <a:ext cx="2437865" cy="73945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31" name="Rectangle"/>
          <p:cNvSpPr/>
          <p:nvPr/>
        </p:nvSpPr>
        <p:spPr>
          <a:xfrm>
            <a:off x="18727746" y="6036369"/>
            <a:ext cx="2757894" cy="175822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32" name="Rectangle"/>
          <p:cNvSpPr/>
          <p:nvPr/>
        </p:nvSpPr>
        <p:spPr>
          <a:xfrm>
            <a:off x="7225410" y="11130258"/>
            <a:ext cx="10466836" cy="24581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33" name="Rectangle"/>
          <p:cNvSpPr/>
          <p:nvPr/>
        </p:nvSpPr>
        <p:spPr>
          <a:xfrm>
            <a:off x="6982928" y="10475437"/>
            <a:ext cx="4611612" cy="23512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34" name="Rectangle"/>
          <p:cNvSpPr/>
          <p:nvPr/>
        </p:nvSpPr>
        <p:spPr>
          <a:xfrm>
            <a:off x="14808906" y="12424875"/>
            <a:ext cx="4611612" cy="73945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23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12430" y="569960"/>
            <a:ext cx="19048518" cy="126910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D-Latch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D-Latch</a:t>
            </a:r>
          </a:p>
        </p:txBody>
      </p:sp>
      <p:sp>
        <p:nvSpPr>
          <p:cNvPr id="251" name="Slide Subtitle"/>
          <p:cNvSpPr txBox="1">
            <a:spLocks noGrp="1"/>
          </p:cNvSpPr>
          <p:nvPr>
            <p:ph type="body" idx="21"/>
          </p:nvPr>
        </p:nvSpPr>
        <p:spPr>
          <a:xfrm>
            <a:off x="1206500" y="2355185"/>
            <a:ext cx="21971000" cy="9347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2" name="Rectangle"/>
          <p:cNvSpPr/>
          <p:nvPr/>
        </p:nvSpPr>
        <p:spPr>
          <a:xfrm>
            <a:off x="1939126" y="11227921"/>
            <a:ext cx="2437865" cy="73945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53" name="Rectangle"/>
          <p:cNvSpPr/>
          <p:nvPr/>
        </p:nvSpPr>
        <p:spPr>
          <a:xfrm>
            <a:off x="18727746" y="6036369"/>
            <a:ext cx="2757894" cy="175822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54" name="Rectangle"/>
          <p:cNvSpPr/>
          <p:nvPr/>
        </p:nvSpPr>
        <p:spPr>
          <a:xfrm>
            <a:off x="7344792" y="245968"/>
            <a:ext cx="10385846" cy="9347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55" name="Rectangle"/>
          <p:cNvSpPr/>
          <p:nvPr/>
        </p:nvSpPr>
        <p:spPr>
          <a:xfrm>
            <a:off x="17582126" y="4563457"/>
            <a:ext cx="1783181" cy="9347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56" name="Rectangle"/>
          <p:cNvSpPr/>
          <p:nvPr/>
        </p:nvSpPr>
        <p:spPr>
          <a:xfrm>
            <a:off x="7225410" y="11130258"/>
            <a:ext cx="10466836" cy="24581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57" name="Rectangle"/>
          <p:cNvSpPr/>
          <p:nvPr/>
        </p:nvSpPr>
        <p:spPr>
          <a:xfrm>
            <a:off x="6982928" y="10475437"/>
            <a:ext cx="4611612" cy="23512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58" name="Rectangle"/>
          <p:cNvSpPr/>
          <p:nvPr/>
        </p:nvSpPr>
        <p:spPr>
          <a:xfrm>
            <a:off x="14808906" y="12424875"/>
            <a:ext cx="4611612" cy="73945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25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90899" y="4464403"/>
            <a:ext cx="20202202" cy="5026386"/>
          </a:xfrm>
          <a:prstGeom prst="rect">
            <a:avLst/>
          </a:prstGeom>
          <a:ln w="12700">
            <a:miter lim="400000"/>
          </a:ln>
        </p:spPr>
      </p:pic>
      <p:sp>
        <p:nvSpPr>
          <p:cNvPr id="260" name="Rectangle"/>
          <p:cNvSpPr/>
          <p:nvPr/>
        </p:nvSpPr>
        <p:spPr>
          <a:xfrm>
            <a:off x="6408746" y="8117030"/>
            <a:ext cx="2437865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D-Flip Flo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D-Flip Flop</a:t>
            </a:r>
          </a:p>
        </p:txBody>
      </p:sp>
      <p:sp>
        <p:nvSpPr>
          <p:cNvPr id="263" name="Slide Subtitle"/>
          <p:cNvSpPr txBox="1">
            <a:spLocks noGrp="1"/>
          </p:cNvSpPr>
          <p:nvPr>
            <p:ph type="body" idx="21"/>
          </p:nvPr>
        </p:nvSpPr>
        <p:spPr>
          <a:xfrm>
            <a:off x="1206500" y="2355185"/>
            <a:ext cx="21971000" cy="9347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4" name="Rectangle"/>
          <p:cNvSpPr/>
          <p:nvPr/>
        </p:nvSpPr>
        <p:spPr>
          <a:xfrm>
            <a:off x="1939126" y="11227921"/>
            <a:ext cx="2437865" cy="73945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5" name="Rectangle"/>
          <p:cNvSpPr/>
          <p:nvPr/>
        </p:nvSpPr>
        <p:spPr>
          <a:xfrm>
            <a:off x="18727746" y="6036369"/>
            <a:ext cx="2757894" cy="175822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6" name="Rectangle"/>
          <p:cNvSpPr/>
          <p:nvPr/>
        </p:nvSpPr>
        <p:spPr>
          <a:xfrm>
            <a:off x="7344792" y="245968"/>
            <a:ext cx="10385846" cy="9347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7" name="Rectangle"/>
          <p:cNvSpPr/>
          <p:nvPr/>
        </p:nvSpPr>
        <p:spPr>
          <a:xfrm>
            <a:off x="17582126" y="4563457"/>
            <a:ext cx="1783181" cy="9347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8" name="Rectangle"/>
          <p:cNvSpPr/>
          <p:nvPr/>
        </p:nvSpPr>
        <p:spPr>
          <a:xfrm>
            <a:off x="7225410" y="11130258"/>
            <a:ext cx="10466836" cy="24581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9" name="Rectangle"/>
          <p:cNvSpPr/>
          <p:nvPr/>
        </p:nvSpPr>
        <p:spPr>
          <a:xfrm>
            <a:off x="6982928" y="10475437"/>
            <a:ext cx="4611612" cy="23512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0" name="Rectangle"/>
          <p:cNvSpPr/>
          <p:nvPr/>
        </p:nvSpPr>
        <p:spPr>
          <a:xfrm>
            <a:off x="14808906" y="12424875"/>
            <a:ext cx="4611612" cy="73945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1" name="Rectangle"/>
          <p:cNvSpPr/>
          <p:nvPr/>
        </p:nvSpPr>
        <p:spPr>
          <a:xfrm>
            <a:off x="6408746" y="8117030"/>
            <a:ext cx="2437865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27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69949" y="821235"/>
            <a:ext cx="6458743" cy="11229773"/>
          </a:xfrm>
          <a:prstGeom prst="rect">
            <a:avLst/>
          </a:prstGeom>
          <a:ln w="12700">
            <a:miter lim="400000"/>
          </a:ln>
        </p:spPr>
      </p:pic>
      <p:sp>
        <p:nvSpPr>
          <p:cNvPr id="273" name="Rectangle"/>
          <p:cNvSpPr/>
          <p:nvPr/>
        </p:nvSpPr>
        <p:spPr>
          <a:xfrm>
            <a:off x="10100278" y="9864438"/>
            <a:ext cx="2188496" cy="9347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Flip-Flop and Latch…"/>
          <p:cNvSpPr txBox="1">
            <a:spLocks noGrp="1"/>
          </p:cNvSpPr>
          <p:nvPr>
            <p:ph type="title"/>
          </p:nvPr>
        </p:nvSpPr>
        <p:spPr>
          <a:xfrm>
            <a:off x="419636" y="307261"/>
            <a:ext cx="21971001" cy="1433164"/>
          </a:xfrm>
          <a:prstGeom prst="rect">
            <a:avLst/>
          </a:prstGeom>
        </p:spPr>
        <p:txBody>
          <a:bodyPr/>
          <a:lstStyle/>
          <a:p>
            <a:pPr defTabSz="1365469">
              <a:defRPr sz="4760" spc="-95"/>
            </a:pPr>
            <a:r>
              <a:t>Flip-Flop and Latch </a:t>
            </a:r>
          </a:p>
          <a:p>
            <a:pPr defTabSz="1365469">
              <a:defRPr sz="4760" spc="-95"/>
            </a:pPr>
            <a:r>
              <a:t>                                  Comparison</a:t>
            </a:r>
          </a:p>
        </p:txBody>
      </p:sp>
      <p:sp>
        <p:nvSpPr>
          <p:cNvPr id="276" name="Slide Subtitle"/>
          <p:cNvSpPr txBox="1">
            <a:spLocks noGrp="1"/>
          </p:cNvSpPr>
          <p:nvPr>
            <p:ph type="body" idx="21"/>
          </p:nvPr>
        </p:nvSpPr>
        <p:spPr>
          <a:xfrm>
            <a:off x="1206500" y="2355185"/>
            <a:ext cx="21971000" cy="9347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7" name="Rectangle"/>
          <p:cNvSpPr/>
          <p:nvPr/>
        </p:nvSpPr>
        <p:spPr>
          <a:xfrm>
            <a:off x="1939126" y="11227921"/>
            <a:ext cx="2437865" cy="73945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8" name="Rectangle"/>
          <p:cNvSpPr/>
          <p:nvPr/>
        </p:nvSpPr>
        <p:spPr>
          <a:xfrm>
            <a:off x="18727746" y="6036369"/>
            <a:ext cx="2757894" cy="175822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9" name="Rectangle"/>
          <p:cNvSpPr/>
          <p:nvPr/>
        </p:nvSpPr>
        <p:spPr>
          <a:xfrm>
            <a:off x="17582126" y="4563457"/>
            <a:ext cx="1783181" cy="9347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0" name="Rectangle"/>
          <p:cNvSpPr/>
          <p:nvPr/>
        </p:nvSpPr>
        <p:spPr>
          <a:xfrm>
            <a:off x="7225410" y="11130258"/>
            <a:ext cx="10466836" cy="24581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1" name="Rectangle"/>
          <p:cNvSpPr/>
          <p:nvPr/>
        </p:nvSpPr>
        <p:spPr>
          <a:xfrm>
            <a:off x="6982928" y="10475437"/>
            <a:ext cx="4611612" cy="23512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2" name="Rectangle"/>
          <p:cNvSpPr/>
          <p:nvPr/>
        </p:nvSpPr>
        <p:spPr>
          <a:xfrm>
            <a:off x="14808906" y="12424875"/>
            <a:ext cx="4611612" cy="73945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3" name="Rectangle"/>
          <p:cNvSpPr/>
          <p:nvPr/>
        </p:nvSpPr>
        <p:spPr>
          <a:xfrm>
            <a:off x="6408746" y="8117030"/>
            <a:ext cx="2437865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4" name="Rectangle"/>
          <p:cNvSpPr/>
          <p:nvPr/>
        </p:nvSpPr>
        <p:spPr>
          <a:xfrm>
            <a:off x="10100278" y="9864438"/>
            <a:ext cx="2188496" cy="9347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28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38662" y="73996"/>
            <a:ext cx="14399837" cy="1356800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B4D10A9-4E62-44C8-963A-7B4A3A01DB8D}"/>
              </a:ext>
            </a:extLst>
          </p:cNvPr>
          <p:cNvSpPr/>
          <p:nvPr/>
        </p:nvSpPr>
        <p:spPr>
          <a:xfrm>
            <a:off x="13173075" y="334958"/>
            <a:ext cx="1635831" cy="52229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5AD263-072D-449F-BD12-21D1822BAE38}"/>
              </a:ext>
            </a:extLst>
          </p:cNvPr>
          <p:cNvSpPr/>
          <p:nvPr/>
        </p:nvSpPr>
        <p:spPr>
          <a:xfrm>
            <a:off x="13296900" y="1872953"/>
            <a:ext cx="2562225" cy="595035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7937BF-FF1C-4CBD-ADC2-BA580A193716}"/>
              </a:ext>
            </a:extLst>
          </p:cNvPr>
          <p:cNvSpPr/>
          <p:nvPr/>
        </p:nvSpPr>
        <p:spPr>
          <a:xfrm>
            <a:off x="12789462" y="127602"/>
            <a:ext cx="11174902" cy="4815873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lide Title"/>
          <p:cNvSpPr txBox="1">
            <a:spLocks noGrp="1"/>
          </p:cNvSpPr>
          <p:nvPr>
            <p:ph type="title"/>
          </p:nvPr>
        </p:nvSpPr>
        <p:spPr>
          <a:xfrm>
            <a:off x="1206500" y="658279"/>
            <a:ext cx="21971000" cy="14331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0" name="Slide Subtitle"/>
          <p:cNvSpPr txBox="1">
            <a:spLocks noGrp="1"/>
          </p:cNvSpPr>
          <p:nvPr>
            <p:ph type="body" idx="21"/>
          </p:nvPr>
        </p:nvSpPr>
        <p:spPr>
          <a:xfrm>
            <a:off x="1206500" y="2355185"/>
            <a:ext cx="21971000" cy="9347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1" name="Rectangle"/>
          <p:cNvSpPr/>
          <p:nvPr/>
        </p:nvSpPr>
        <p:spPr>
          <a:xfrm>
            <a:off x="1939126" y="11227921"/>
            <a:ext cx="2437865" cy="73945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02" name="Rectangle"/>
          <p:cNvSpPr/>
          <p:nvPr/>
        </p:nvSpPr>
        <p:spPr>
          <a:xfrm>
            <a:off x="18727746" y="6036369"/>
            <a:ext cx="2757894" cy="175822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03" name="Rectangle"/>
          <p:cNvSpPr/>
          <p:nvPr/>
        </p:nvSpPr>
        <p:spPr>
          <a:xfrm>
            <a:off x="17582126" y="4563457"/>
            <a:ext cx="1783181" cy="9347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04" name="Rectangle"/>
          <p:cNvSpPr/>
          <p:nvPr/>
        </p:nvSpPr>
        <p:spPr>
          <a:xfrm>
            <a:off x="7225410" y="11130258"/>
            <a:ext cx="10466836" cy="24581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05" name="Rectangle"/>
          <p:cNvSpPr/>
          <p:nvPr/>
        </p:nvSpPr>
        <p:spPr>
          <a:xfrm>
            <a:off x="6982928" y="10475437"/>
            <a:ext cx="4611612" cy="23512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06" name="Rectangle"/>
          <p:cNvSpPr/>
          <p:nvPr/>
        </p:nvSpPr>
        <p:spPr>
          <a:xfrm>
            <a:off x="14808906" y="12424875"/>
            <a:ext cx="4611612" cy="73945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07" name="Rectangle"/>
          <p:cNvSpPr/>
          <p:nvPr/>
        </p:nvSpPr>
        <p:spPr>
          <a:xfrm>
            <a:off x="6408746" y="8117030"/>
            <a:ext cx="2437865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08" name="Rectangle"/>
          <p:cNvSpPr/>
          <p:nvPr/>
        </p:nvSpPr>
        <p:spPr>
          <a:xfrm>
            <a:off x="10100278" y="9864438"/>
            <a:ext cx="2188496" cy="9347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30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20655" y="174729"/>
            <a:ext cx="18546748" cy="133665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lide Title"/>
          <p:cNvSpPr txBox="1">
            <a:spLocks noGrp="1"/>
          </p:cNvSpPr>
          <p:nvPr>
            <p:ph type="title"/>
          </p:nvPr>
        </p:nvSpPr>
        <p:spPr>
          <a:xfrm>
            <a:off x="1206500" y="658279"/>
            <a:ext cx="21971000" cy="14331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2" name="Slide Subtitle"/>
          <p:cNvSpPr txBox="1">
            <a:spLocks noGrp="1"/>
          </p:cNvSpPr>
          <p:nvPr>
            <p:ph type="body" idx="21"/>
          </p:nvPr>
        </p:nvSpPr>
        <p:spPr>
          <a:xfrm>
            <a:off x="1206500" y="2355185"/>
            <a:ext cx="21971000" cy="9347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3" name="Rectangle"/>
          <p:cNvSpPr/>
          <p:nvPr/>
        </p:nvSpPr>
        <p:spPr>
          <a:xfrm>
            <a:off x="1939126" y="11227921"/>
            <a:ext cx="2437865" cy="73945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14" name="Rectangle"/>
          <p:cNvSpPr/>
          <p:nvPr/>
        </p:nvSpPr>
        <p:spPr>
          <a:xfrm>
            <a:off x="18727746" y="6036369"/>
            <a:ext cx="2757894" cy="175822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15" name="Rectangle"/>
          <p:cNvSpPr/>
          <p:nvPr/>
        </p:nvSpPr>
        <p:spPr>
          <a:xfrm>
            <a:off x="17582126" y="4563457"/>
            <a:ext cx="1783181" cy="9347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16" name="Rectangle"/>
          <p:cNvSpPr/>
          <p:nvPr/>
        </p:nvSpPr>
        <p:spPr>
          <a:xfrm>
            <a:off x="7225410" y="11130258"/>
            <a:ext cx="10466836" cy="24581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17" name="Rectangle"/>
          <p:cNvSpPr/>
          <p:nvPr/>
        </p:nvSpPr>
        <p:spPr>
          <a:xfrm>
            <a:off x="6982928" y="10475437"/>
            <a:ext cx="4611612" cy="23512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18" name="Rectangle"/>
          <p:cNvSpPr/>
          <p:nvPr/>
        </p:nvSpPr>
        <p:spPr>
          <a:xfrm>
            <a:off x="14808906" y="12424875"/>
            <a:ext cx="4611612" cy="73945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19" name="Rectangle"/>
          <p:cNvSpPr/>
          <p:nvPr/>
        </p:nvSpPr>
        <p:spPr>
          <a:xfrm>
            <a:off x="6408746" y="8117030"/>
            <a:ext cx="2437865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20" name="Rectangle"/>
          <p:cNvSpPr/>
          <p:nvPr/>
        </p:nvSpPr>
        <p:spPr>
          <a:xfrm>
            <a:off x="10100278" y="9864438"/>
            <a:ext cx="2188496" cy="9347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32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53820" y="-30703"/>
            <a:ext cx="19276360" cy="138923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lide Title"/>
          <p:cNvSpPr txBox="1">
            <a:spLocks noGrp="1"/>
          </p:cNvSpPr>
          <p:nvPr>
            <p:ph type="title"/>
          </p:nvPr>
        </p:nvSpPr>
        <p:spPr>
          <a:xfrm>
            <a:off x="1206500" y="658279"/>
            <a:ext cx="21971000" cy="14331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48" name="Slide Subtitle"/>
          <p:cNvSpPr txBox="1">
            <a:spLocks noGrp="1"/>
          </p:cNvSpPr>
          <p:nvPr>
            <p:ph type="body" idx="21"/>
          </p:nvPr>
        </p:nvSpPr>
        <p:spPr>
          <a:xfrm>
            <a:off x="1206500" y="2355185"/>
            <a:ext cx="21971000" cy="9347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49" name="Rectangle"/>
          <p:cNvSpPr/>
          <p:nvPr/>
        </p:nvSpPr>
        <p:spPr>
          <a:xfrm>
            <a:off x="1939126" y="11227921"/>
            <a:ext cx="2437865" cy="73945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50" name="Rectangle"/>
          <p:cNvSpPr/>
          <p:nvPr/>
        </p:nvSpPr>
        <p:spPr>
          <a:xfrm>
            <a:off x="18727746" y="6036369"/>
            <a:ext cx="2757894" cy="175822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51" name="Rectangle"/>
          <p:cNvSpPr/>
          <p:nvPr/>
        </p:nvSpPr>
        <p:spPr>
          <a:xfrm>
            <a:off x="17582126" y="4563457"/>
            <a:ext cx="1783181" cy="9347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52" name="Rectangle"/>
          <p:cNvSpPr/>
          <p:nvPr/>
        </p:nvSpPr>
        <p:spPr>
          <a:xfrm>
            <a:off x="7225410" y="11130258"/>
            <a:ext cx="10466836" cy="24581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53" name="Rectangle"/>
          <p:cNvSpPr/>
          <p:nvPr/>
        </p:nvSpPr>
        <p:spPr>
          <a:xfrm>
            <a:off x="6982928" y="10475437"/>
            <a:ext cx="4611612" cy="23512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54" name="Rectangle"/>
          <p:cNvSpPr/>
          <p:nvPr/>
        </p:nvSpPr>
        <p:spPr>
          <a:xfrm>
            <a:off x="14808906" y="12424875"/>
            <a:ext cx="4611612" cy="73945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55" name="Rectangle"/>
          <p:cNvSpPr/>
          <p:nvPr/>
        </p:nvSpPr>
        <p:spPr>
          <a:xfrm>
            <a:off x="6408746" y="8117030"/>
            <a:ext cx="2437865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56" name="Rectangle"/>
          <p:cNvSpPr/>
          <p:nvPr/>
        </p:nvSpPr>
        <p:spPr>
          <a:xfrm>
            <a:off x="10100278" y="9864438"/>
            <a:ext cx="2188496" cy="9347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35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88436" y="583925"/>
            <a:ext cx="17570707" cy="126631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lide Title"/>
          <p:cNvSpPr txBox="1">
            <a:spLocks noGrp="1"/>
          </p:cNvSpPr>
          <p:nvPr>
            <p:ph type="title"/>
          </p:nvPr>
        </p:nvSpPr>
        <p:spPr>
          <a:xfrm>
            <a:off x="1206500" y="658279"/>
            <a:ext cx="21971000" cy="14331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60" name="Slide Subtitle"/>
          <p:cNvSpPr txBox="1">
            <a:spLocks noGrp="1"/>
          </p:cNvSpPr>
          <p:nvPr>
            <p:ph type="body" idx="21"/>
          </p:nvPr>
        </p:nvSpPr>
        <p:spPr>
          <a:xfrm>
            <a:off x="1206500" y="2355185"/>
            <a:ext cx="21971000" cy="9347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61" name="Rectangle"/>
          <p:cNvSpPr/>
          <p:nvPr/>
        </p:nvSpPr>
        <p:spPr>
          <a:xfrm>
            <a:off x="1939126" y="11227921"/>
            <a:ext cx="2437865" cy="73945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62" name="Rectangle"/>
          <p:cNvSpPr/>
          <p:nvPr/>
        </p:nvSpPr>
        <p:spPr>
          <a:xfrm>
            <a:off x="18727746" y="6036369"/>
            <a:ext cx="2757894" cy="175822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63" name="Rectangle"/>
          <p:cNvSpPr/>
          <p:nvPr/>
        </p:nvSpPr>
        <p:spPr>
          <a:xfrm>
            <a:off x="17582126" y="4563457"/>
            <a:ext cx="1783181" cy="9347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64" name="Rectangle"/>
          <p:cNvSpPr/>
          <p:nvPr/>
        </p:nvSpPr>
        <p:spPr>
          <a:xfrm>
            <a:off x="7225410" y="11130258"/>
            <a:ext cx="10466836" cy="24581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65" name="Rectangle"/>
          <p:cNvSpPr/>
          <p:nvPr/>
        </p:nvSpPr>
        <p:spPr>
          <a:xfrm>
            <a:off x="6982928" y="10475437"/>
            <a:ext cx="4611612" cy="23512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66" name="Rectangle"/>
          <p:cNvSpPr/>
          <p:nvPr/>
        </p:nvSpPr>
        <p:spPr>
          <a:xfrm>
            <a:off x="14808906" y="12424875"/>
            <a:ext cx="4611612" cy="73945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67" name="Rectangle"/>
          <p:cNvSpPr/>
          <p:nvPr/>
        </p:nvSpPr>
        <p:spPr>
          <a:xfrm>
            <a:off x="6408746" y="8117030"/>
            <a:ext cx="2437865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68" name="Rectangle"/>
          <p:cNvSpPr/>
          <p:nvPr/>
        </p:nvSpPr>
        <p:spPr>
          <a:xfrm>
            <a:off x="10100278" y="9864438"/>
            <a:ext cx="2188496" cy="9347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36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73001" y="4421310"/>
            <a:ext cx="15708366" cy="49557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roblem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Problem </a:t>
            </a:r>
          </a:p>
        </p:txBody>
      </p:sp>
      <p:sp>
        <p:nvSpPr>
          <p:cNvPr id="156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5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74905" y="4003010"/>
            <a:ext cx="6049377" cy="111369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48512" y="6224487"/>
            <a:ext cx="10639589" cy="65827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lide Title"/>
          <p:cNvSpPr txBox="1">
            <a:spLocks noGrp="1"/>
          </p:cNvSpPr>
          <p:nvPr>
            <p:ph type="title"/>
          </p:nvPr>
        </p:nvSpPr>
        <p:spPr>
          <a:xfrm>
            <a:off x="1206500" y="658279"/>
            <a:ext cx="21971000" cy="14331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72" name="Slide Subtitle"/>
          <p:cNvSpPr txBox="1">
            <a:spLocks noGrp="1"/>
          </p:cNvSpPr>
          <p:nvPr>
            <p:ph type="body" idx="21"/>
          </p:nvPr>
        </p:nvSpPr>
        <p:spPr>
          <a:xfrm>
            <a:off x="1206500" y="2355185"/>
            <a:ext cx="21971000" cy="9347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73" name="Rectangle"/>
          <p:cNvSpPr/>
          <p:nvPr/>
        </p:nvSpPr>
        <p:spPr>
          <a:xfrm>
            <a:off x="1939126" y="11227921"/>
            <a:ext cx="2437865" cy="73945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74" name="Rectangle"/>
          <p:cNvSpPr/>
          <p:nvPr/>
        </p:nvSpPr>
        <p:spPr>
          <a:xfrm>
            <a:off x="18727746" y="6036369"/>
            <a:ext cx="2757894" cy="175822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75" name="Rectangle"/>
          <p:cNvSpPr/>
          <p:nvPr/>
        </p:nvSpPr>
        <p:spPr>
          <a:xfrm>
            <a:off x="17582126" y="4563457"/>
            <a:ext cx="1783181" cy="9347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76" name="Rectangle"/>
          <p:cNvSpPr/>
          <p:nvPr/>
        </p:nvSpPr>
        <p:spPr>
          <a:xfrm>
            <a:off x="7225410" y="11130258"/>
            <a:ext cx="10466836" cy="24581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77" name="Rectangle"/>
          <p:cNvSpPr/>
          <p:nvPr/>
        </p:nvSpPr>
        <p:spPr>
          <a:xfrm>
            <a:off x="6982928" y="10475437"/>
            <a:ext cx="4611612" cy="23512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78" name="Rectangle"/>
          <p:cNvSpPr/>
          <p:nvPr/>
        </p:nvSpPr>
        <p:spPr>
          <a:xfrm>
            <a:off x="14808906" y="12424875"/>
            <a:ext cx="4611612" cy="73945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79" name="Rectangle"/>
          <p:cNvSpPr/>
          <p:nvPr/>
        </p:nvSpPr>
        <p:spPr>
          <a:xfrm>
            <a:off x="6408746" y="8117030"/>
            <a:ext cx="2437865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80" name="Rectangle"/>
          <p:cNvSpPr/>
          <p:nvPr/>
        </p:nvSpPr>
        <p:spPr>
          <a:xfrm>
            <a:off x="10100278" y="9864438"/>
            <a:ext cx="2188496" cy="9347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38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21282" y="257589"/>
            <a:ext cx="17745367" cy="132008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lide Title"/>
          <p:cNvSpPr txBox="1">
            <a:spLocks noGrp="1"/>
          </p:cNvSpPr>
          <p:nvPr>
            <p:ph type="title"/>
          </p:nvPr>
        </p:nvSpPr>
        <p:spPr>
          <a:xfrm>
            <a:off x="1206500" y="658279"/>
            <a:ext cx="21971000" cy="14331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84" name="Slide Subtitle"/>
          <p:cNvSpPr txBox="1">
            <a:spLocks noGrp="1"/>
          </p:cNvSpPr>
          <p:nvPr>
            <p:ph type="body" idx="21"/>
          </p:nvPr>
        </p:nvSpPr>
        <p:spPr>
          <a:xfrm>
            <a:off x="1206500" y="2355185"/>
            <a:ext cx="21971000" cy="9347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85" name="Rectangle"/>
          <p:cNvSpPr/>
          <p:nvPr/>
        </p:nvSpPr>
        <p:spPr>
          <a:xfrm>
            <a:off x="1939126" y="11227921"/>
            <a:ext cx="2437865" cy="73945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86" name="Rectangle"/>
          <p:cNvSpPr/>
          <p:nvPr/>
        </p:nvSpPr>
        <p:spPr>
          <a:xfrm>
            <a:off x="18727746" y="6036369"/>
            <a:ext cx="2757894" cy="175822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87" name="Rectangle"/>
          <p:cNvSpPr/>
          <p:nvPr/>
        </p:nvSpPr>
        <p:spPr>
          <a:xfrm>
            <a:off x="17582126" y="4563457"/>
            <a:ext cx="1783181" cy="9347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88" name="Rectangle"/>
          <p:cNvSpPr/>
          <p:nvPr/>
        </p:nvSpPr>
        <p:spPr>
          <a:xfrm>
            <a:off x="7225410" y="11130258"/>
            <a:ext cx="10466836" cy="24581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89" name="Rectangle"/>
          <p:cNvSpPr/>
          <p:nvPr/>
        </p:nvSpPr>
        <p:spPr>
          <a:xfrm>
            <a:off x="6982928" y="10475437"/>
            <a:ext cx="4611612" cy="23512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90" name="Rectangle"/>
          <p:cNvSpPr/>
          <p:nvPr/>
        </p:nvSpPr>
        <p:spPr>
          <a:xfrm>
            <a:off x="14808906" y="12424875"/>
            <a:ext cx="4611612" cy="73945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91" name="Rectangle"/>
          <p:cNvSpPr/>
          <p:nvPr/>
        </p:nvSpPr>
        <p:spPr>
          <a:xfrm>
            <a:off x="6408746" y="8117030"/>
            <a:ext cx="2437865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92" name="Rectangle"/>
          <p:cNvSpPr/>
          <p:nvPr/>
        </p:nvSpPr>
        <p:spPr>
          <a:xfrm>
            <a:off x="10100278" y="9864438"/>
            <a:ext cx="2188496" cy="9347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39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68916" y="-79499"/>
            <a:ext cx="18217356" cy="135519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lide Title"/>
          <p:cNvSpPr txBox="1">
            <a:spLocks noGrp="1"/>
          </p:cNvSpPr>
          <p:nvPr>
            <p:ph type="title"/>
          </p:nvPr>
        </p:nvSpPr>
        <p:spPr>
          <a:xfrm>
            <a:off x="1206500" y="658279"/>
            <a:ext cx="21971000" cy="14331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96" name="Slide Subtitle"/>
          <p:cNvSpPr txBox="1">
            <a:spLocks noGrp="1"/>
          </p:cNvSpPr>
          <p:nvPr>
            <p:ph type="body" idx="21"/>
          </p:nvPr>
        </p:nvSpPr>
        <p:spPr>
          <a:xfrm>
            <a:off x="1206500" y="2355185"/>
            <a:ext cx="21971000" cy="9347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97" name="Rectangle"/>
          <p:cNvSpPr/>
          <p:nvPr/>
        </p:nvSpPr>
        <p:spPr>
          <a:xfrm>
            <a:off x="1939126" y="11227921"/>
            <a:ext cx="2437865" cy="73945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98" name="Rectangle"/>
          <p:cNvSpPr/>
          <p:nvPr/>
        </p:nvSpPr>
        <p:spPr>
          <a:xfrm>
            <a:off x="18727746" y="6036369"/>
            <a:ext cx="2757894" cy="175822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99" name="Rectangle"/>
          <p:cNvSpPr/>
          <p:nvPr/>
        </p:nvSpPr>
        <p:spPr>
          <a:xfrm>
            <a:off x="17582126" y="4563457"/>
            <a:ext cx="1783181" cy="9347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00" name="Rectangle"/>
          <p:cNvSpPr/>
          <p:nvPr/>
        </p:nvSpPr>
        <p:spPr>
          <a:xfrm>
            <a:off x="7225410" y="11130258"/>
            <a:ext cx="10466836" cy="24581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01" name="Rectangle"/>
          <p:cNvSpPr/>
          <p:nvPr/>
        </p:nvSpPr>
        <p:spPr>
          <a:xfrm>
            <a:off x="6982928" y="10475437"/>
            <a:ext cx="4611612" cy="23512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02" name="Rectangle"/>
          <p:cNvSpPr/>
          <p:nvPr/>
        </p:nvSpPr>
        <p:spPr>
          <a:xfrm>
            <a:off x="14808906" y="12424875"/>
            <a:ext cx="4611612" cy="73945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03" name="Rectangle"/>
          <p:cNvSpPr/>
          <p:nvPr/>
        </p:nvSpPr>
        <p:spPr>
          <a:xfrm>
            <a:off x="6408746" y="8117030"/>
            <a:ext cx="2437865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04" name="Rectangle"/>
          <p:cNvSpPr/>
          <p:nvPr/>
        </p:nvSpPr>
        <p:spPr>
          <a:xfrm>
            <a:off x="10100278" y="9864438"/>
            <a:ext cx="2188496" cy="9347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40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0058" y="244441"/>
            <a:ext cx="18446880" cy="133420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lide Title"/>
          <p:cNvSpPr txBox="1">
            <a:spLocks noGrp="1"/>
          </p:cNvSpPr>
          <p:nvPr>
            <p:ph type="title"/>
          </p:nvPr>
        </p:nvSpPr>
        <p:spPr>
          <a:xfrm>
            <a:off x="1206500" y="658279"/>
            <a:ext cx="21971000" cy="14331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08" name="Slide Subtitle"/>
          <p:cNvSpPr txBox="1">
            <a:spLocks noGrp="1"/>
          </p:cNvSpPr>
          <p:nvPr>
            <p:ph type="body" idx="21"/>
          </p:nvPr>
        </p:nvSpPr>
        <p:spPr>
          <a:xfrm>
            <a:off x="1206500" y="2355185"/>
            <a:ext cx="21971000" cy="9347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09" name="Rectangle"/>
          <p:cNvSpPr/>
          <p:nvPr/>
        </p:nvSpPr>
        <p:spPr>
          <a:xfrm>
            <a:off x="1939126" y="11227921"/>
            <a:ext cx="2437865" cy="73945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10" name="Rectangle"/>
          <p:cNvSpPr/>
          <p:nvPr/>
        </p:nvSpPr>
        <p:spPr>
          <a:xfrm>
            <a:off x="18727746" y="6036369"/>
            <a:ext cx="2757894" cy="175822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11" name="Rectangle"/>
          <p:cNvSpPr/>
          <p:nvPr/>
        </p:nvSpPr>
        <p:spPr>
          <a:xfrm>
            <a:off x="17582126" y="4563457"/>
            <a:ext cx="1783181" cy="9347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12" name="Rectangle"/>
          <p:cNvSpPr/>
          <p:nvPr/>
        </p:nvSpPr>
        <p:spPr>
          <a:xfrm>
            <a:off x="7225410" y="11130258"/>
            <a:ext cx="10466836" cy="24581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13" name="Rectangle"/>
          <p:cNvSpPr/>
          <p:nvPr/>
        </p:nvSpPr>
        <p:spPr>
          <a:xfrm>
            <a:off x="6982928" y="10475437"/>
            <a:ext cx="4611612" cy="23512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14" name="Rectangle"/>
          <p:cNvSpPr/>
          <p:nvPr/>
        </p:nvSpPr>
        <p:spPr>
          <a:xfrm>
            <a:off x="14808906" y="12424875"/>
            <a:ext cx="4611612" cy="73945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15" name="Rectangle"/>
          <p:cNvSpPr/>
          <p:nvPr/>
        </p:nvSpPr>
        <p:spPr>
          <a:xfrm>
            <a:off x="6408746" y="8117030"/>
            <a:ext cx="2437865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16" name="Rectangle"/>
          <p:cNvSpPr/>
          <p:nvPr/>
        </p:nvSpPr>
        <p:spPr>
          <a:xfrm>
            <a:off x="10100278" y="9864438"/>
            <a:ext cx="2188496" cy="9347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41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95224" y="201557"/>
            <a:ext cx="19193552" cy="138821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lide Title"/>
          <p:cNvSpPr txBox="1">
            <a:spLocks noGrp="1"/>
          </p:cNvSpPr>
          <p:nvPr>
            <p:ph type="title"/>
          </p:nvPr>
        </p:nvSpPr>
        <p:spPr>
          <a:xfrm>
            <a:off x="1206500" y="658279"/>
            <a:ext cx="21971000" cy="14331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20" name="Slide Subtitle"/>
          <p:cNvSpPr txBox="1">
            <a:spLocks noGrp="1"/>
          </p:cNvSpPr>
          <p:nvPr>
            <p:ph type="body" idx="21"/>
          </p:nvPr>
        </p:nvSpPr>
        <p:spPr>
          <a:xfrm>
            <a:off x="1206500" y="2355185"/>
            <a:ext cx="21971000" cy="9347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21" name="Rectangle"/>
          <p:cNvSpPr/>
          <p:nvPr/>
        </p:nvSpPr>
        <p:spPr>
          <a:xfrm>
            <a:off x="1939126" y="11227921"/>
            <a:ext cx="2437865" cy="73945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22" name="Rectangle"/>
          <p:cNvSpPr/>
          <p:nvPr/>
        </p:nvSpPr>
        <p:spPr>
          <a:xfrm>
            <a:off x="18727746" y="6036369"/>
            <a:ext cx="2757894" cy="175822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23" name="Rectangle"/>
          <p:cNvSpPr/>
          <p:nvPr/>
        </p:nvSpPr>
        <p:spPr>
          <a:xfrm>
            <a:off x="17582126" y="4563457"/>
            <a:ext cx="1783181" cy="9347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24" name="Rectangle"/>
          <p:cNvSpPr/>
          <p:nvPr/>
        </p:nvSpPr>
        <p:spPr>
          <a:xfrm>
            <a:off x="7225410" y="11130258"/>
            <a:ext cx="10466836" cy="24581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25" name="Rectangle"/>
          <p:cNvSpPr/>
          <p:nvPr/>
        </p:nvSpPr>
        <p:spPr>
          <a:xfrm>
            <a:off x="6982928" y="10475437"/>
            <a:ext cx="4611612" cy="23512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26" name="Rectangle"/>
          <p:cNvSpPr/>
          <p:nvPr/>
        </p:nvSpPr>
        <p:spPr>
          <a:xfrm>
            <a:off x="14808906" y="12424875"/>
            <a:ext cx="4611612" cy="73945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27" name="Rectangle"/>
          <p:cNvSpPr/>
          <p:nvPr/>
        </p:nvSpPr>
        <p:spPr>
          <a:xfrm>
            <a:off x="6408746" y="8117030"/>
            <a:ext cx="2437865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28" name="Rectangle"/>
          <p:cNvSpPr/>
          <p:nvPr/>
        </p:nvSpPr>
        <p:spPr>
          <a:xfrm>
            <a:off x="10100278" y="9864438"/>
            <a:ext cx="2188496" cy="9347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42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26426" y="525107"/>
            <a:ext cx="19084486" cy="138032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lide Title"/>
          <p:cNvSpPr txBox="1">
            <a:spLocks noGrp="1"/>
          </p:cNvSpPr>
          <p:nvPr>
            <p:ph type="title"/>
          </p:nvPr>
        </p:nvSpPr>
        <p:spPr>
          <a:xfrm>
            <a:off x="1206500" y="658279"/>
            <a:ext cx="21971000" cy="14331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32" name="Slide Subtitle"/>
          <p:cNvSpPr txBox="1">
            <a:spLocks noGrp="1"/>
          </p:cNvSpPr>
          <p:nvPr>
            <p:ph type="body" idx="21"/>
          </p:nvPr>
        </p:nvSpPr>
        <p:spPr>
          <a:xfrm>
            <a:off x="1206500" y="2355185"/>
            <a:ext cx="21971000" cy="9347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33" name="Rectangle"/>
          <p:cNvSpPr/>
          <p:nvPr/>
        </p:nvSpPr>
        <p:spPr>
          <a:xfrm>
            <a:off x="1939126" y="11227921"/>
            <a:ext cx="2437865" cy="73945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34" name="Rectangle"/>
          <p:cNvSpPr/>
          <p:nvPr/>
        </p:nvSpPr>
        <p:spPr>
          <a:xfrm>
            <a:off x="18727746" y="6036369"/>
            <a:ext cx="2757894" cy="175822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35" name="Rectangle"/>
          <p:cNvSpPr/>
          <p:nvPr/>
        </p:nvSpPr>
        <p:spPr>
          <a:xfrm>
            <a:off x="17582126" y="4563457"/>
            <a:ext cx="1783181" cy="9347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36" name="Rectangle"/>
          <p:cNvSpPr/>
          <p:nvPr/>
        </p:nvSpPr>
        <p:spPr>
          <a:xfrm>
            <a:off x="7225410" y="11130258"/>
            <a:ext cx="10466836" cy="24581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37" name="Rectangle"/>
          <p:cNvSpPr/>
          <p:nvPr/>
        </p:nvSpPr>
        <p:spPr>
          <a:xfrm>
            <a:off x="6982928" y="10475437"/>
            <a:ext cx="4611612" cy="23512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38" name="Rectangle"/>
          <p:cNvSpPr/>
          <p:nvPr/>
        </p:nvSpPr>
        <p:spPr>
          <a:xfrm>
            <a:off x="14808906" y="12424875"/>
            <a:ext cx="4611612" cy="73945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39" name="Rectangle"/>
          <p:cNvSpPr/>
          <p:nvPr/>
        </p:nvSpPr>
        <p:spPr>
          <a:xfrm>
            <a:off x="6408746" y="8117030"/>
            <a:ext cx="2437865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40" name="Rectangle"/>
          <p:cNvSpPr/>
          <p:nvPr/>
        </p:nvSpPr>
        <p:spPr>
          <a:xfrm>
            <a:off x="10100278" y="9864438"/>
            <a:ext cx="2188496" cy="9347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44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65065" y="255295"/>
            <a:ext cx="18647474" cy="134871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lide Title"/>
          <p:cNvSpPr txBox="1">
            <a:spLocks noGrp="1"/>
          </p:cNvSpPr>
          <p:nvPr>
            <p:ph type="title"/>
          </p:nvPr>
        </p:nvSpPr>
        <p:spPr>
          <a:xfrm>
            <a:off x="1206500" y="658279"/>
            <a:ext cx="21971000" cy="14331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44" name="Slide Subtitle"/>
          <p:cNvSpPr txBox="1">
            <a:spLocks noGrp="1"/>
          </p:cNvSpPr>
          <p:nvPr>
            <p:ph type="body" idx="21"/>
          </p:nvPr>
        </p:nvSpPr>
        <p:spPr>
          <a:xfrm>
            <a:off x="1206500" y="2355185"/>
            <a:ext cx="21971000" cy="9347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45" name="Rectangle"/>
          <p:cNvSpPr/>
          <p:nvPr/>
        </p:nvSpPr>
        <p:spPr>
          <a:xfrm>
            <a:off x="1939126" y="11227921"/>
            <a:ext cx="2437865" cy="73945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46" name="Rectangle"/>
          <p:cNvSpPr/>
          <p:nvPr/>
        </p:nvSpPr>
        <p:spPr>
          <a:xfrm>
            <a:off x="18727746" y="6036369"/>
            <a:ext cx="2757894" cy="175822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47" name="Rectangle"/>
          <p:cNvSpPr/>
          <p:nvPr/>
        </p:nvSpPr>
        <p:spPr>
          <a:xfrm>
            <a:off x="17582126" y="4563457"/>
            <a:ext cx="1783181" cy="9347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48" name="Rectangle"/>
          <p:cNvSpPr/>
          <p:nvPr/>
        </p:nvSpPr>
        <p:spPr>
          <a:xfrm>
            <a:off x="7225410" y="11130258"/>
            <a:ext cx="10466836" cy="24581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49" name="Rectangle"/>
          <p:cNvSpPr/>
          <p:nvPr/>
        </p:nvSpPr>
        <p:spPr>
          <a:xfrm>
            <a:off x="6982928" y="10475437"/>
            <a:ext cx="4611612" cy="23512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50" name="Rectangle"/>
          <p:cNvSpPr/>
          <p:nvPr/>
        </p:nvSpPr>
        <p:spPr>
          <a:xfrm>
            <a:off x="14808906" y="12424875"/>
            <a:ext cx="4611612" cy="73945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51" name="Rectangle"/>
          <p:cNvSpPr/>
          <p:nvPr/>
        </p:nvSpPr>
        <p:spPr>
          <a:xfrm>
            <a:off x="6408746" y="8117030"/>
            <a:ext cx="2437865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52" name="Rectangle"/>
          <p:cNvSpPr/>
          <p:nvPr/>
        </p:nvSpPr>
        <p:spPr>
          <a:xfrm>
            <a:off x="10100278" y="9864438"/>
            <a:ext cx="2188496" cy="9347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45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53136" y="174340"/>
            <a:ext cx="19557118" cy="141450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lide Title"/>
          <p:cNvSpPr txBox="1">
            <a:spLocks noGrp="1"/>
          </p:cNvSpPr>
          <p:nvPr>
            <p:ph type="title"/>
          </p:nvPr>
        </p:nvSpPr>
        <p:spPr>
          <a:xfrm>
            <a:off x="1206500" y="658279"/>
            <a:ext cx="21971000" cy="14331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56" name="Slide Subtitle"/>
          <p:cNvSpPr txBox="1">
            <a:spLocks noGrp="1"/>
          </p:cNvSpPr>
          <p:nvPr>
            <p:ph type="body" idx="21"/>
          </p:nvPr>
        </p:nvSpPr>
        <p:spPr>
          <a:xfrm>
            <a:off x="1206500" y="2355185"/>
            <a:ext cx="21971000" cy="9347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57" name="Rectangle"/>
          <p:cNvSpPr/>
          <p:nvPr/>
        </p:nvSpPr>
        <p:spPr>
          <a:xfrm>
            <a:off x="1939126" y="11227921"/>
            <a:ext cx="2437865" cy="73945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58" name="Rectangle"/>
          <p:cNvSpPr/>
          <p:nvPr/>
        </p:nvSpPr>
        <p:spPr>
          <a:xfrm>
            <a:off x="18727746" y="6036369"/>
            <a:ext cx="2757894" cy="175822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59" name="Rectangle"/>
          <p:cNvSpPr/>
          <p:nvPr/>
        </p:nvSpPr>
        <p:spPr>
          <a:xfrm>
            <a:off x="17582126" y="4563457"/>
            <a:ext cx="1783181" cy="9347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60" name="Rectangle"/>
          <p:cNvSpPr/>
          <p:nvPr/>
        </p:nvSpPr>
        <p:spPr>
          <a:xfrm>
            <a:off x="7225410" y="11130258"/>
            <a:ext cx="10466836" cy="24581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61" name="Rectangle"/>
          <p:cNvSpPr/>
          <p:nvPr/>
        </p:nvSpPr>
        <p:spPr>
          <a:xfrm>
            <a:off x="6982928" y="10475437"/>
            <a:ext cx="4611612" cy="23512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62" name="Rectangle"/>
          <p:cNvSpPr/>
          <p:nvPr/>
        </p:nvSpPr>
        <p:spPr>
          <a:xfrm>
            <a:off x="14808906" y="12424875"/>
            <a:ext cx="4611612" cy="73945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63" name="Rectangle"/>
          <p:cNvSpPr/>
          <p:nvPr/>
        </p:nvSpPr>
        <p:spPr>
          <a:xfrm>
            <a:off x="6408746" y="8117030"/>
            <a:ext cx="2437865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64" name="Rectangle"/>
          <p:cNvSpPr/>
          <p:nvPr/>
        </p:nvSpPr>
        <p:spPr>
          <a:xfrm>
            <a:off x="10100278" y="9864438"/>
            <a:ext cx="2188496" cy="9347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46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64441" y="328634"/>
            <a:ext cx="18055118" cy="130587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roblem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Problem</a:t>
            </a:r>
          </a:p>
        </p:txBody>
      </p:sp>
      <p:sp>
        <p:nvSpPr>
          <p:cNvPr id="468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69" name="Rectangle"/>
          <p:cNvSpPr/>
          <p:nvPr/>
        </p:nvSpPr>
        <p:spPr>
          <a:xfrm>
            <a:off x="1939126" y="11227921"/>
            <a:ext cx="2437865" cy="73945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70" name="Rectangle"/>
          <p:cNvSpPr/>
          <p:nvPr/>
        </p:nvSpPr>
        <p:spPr>
          <a:xfrm>
            <a:off x="18727746" y="6036369"/>
            <a:ext cx="2757894" cy="175822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71" name="Rectangle"/>
          <p:cNvSpPr/>
          <p:nvPr/>
        </p:nvSpPr>
        <p:spPr>
          <a:xfrm>
            <a:off x="7344792" y="245968"/>
            <a:ext cx="10385846" cy="9347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72" name="Rectangle"/>
          <p:cNvSpPr/>
          <p:nvPr/>
        </p:nvSpPr>
        <p:spPr>
          <a:xfrm>
            <a:off x="17582126" y="4563457"/>
            <a:ext cx="1783181" cy="9347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73" name="Rectangle"/>
          <p:cNvSpPr/>
          <p:nvPr/>
        </p:nvSpPr>
        <p:spPr>
          <a:xfrm>
            <a:off x="7225410" y="11130258"/>
            <a:ext cx="10466836" cy="24581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74" name="Rectangle"/>
          <p:cNvSpPr/>
          <p:nvPr/>
        </p:nvSpPr>
        <p:spPr>
          <a:xfrm>
            <a:off x="6982928" y="10475437"/>
            <a:ext cx="4611612" cy="23512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75" name="Rectangle"/>
          <p:cNvSpPr/>
          <p:nvPr/>
        </p:nvSpPr>
        <p:spPr>
          <a:xfrm>
            <a:off x="14808906" y="12424875"/>
            <a:ext cx="4611612" cy="73945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47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83924" y="964115"/>
            <a:ext cx="7303110" cy="12255793"/>
          </a:xfrm>
          <a:prstGeom prst="rect">
            <a:avLst/>
          </a:prstGeom>
          <a:ln w="12700">
            <a:miter lim="400000"/>
          </a:ln>
        </p:spPr>
      </p:pic>
      <p:pic>
        <p:nvPicPr>
          <p:cNvPr id="47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831518" y="3385820"/>
            <a:ext cx="7303111" cy="69443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roblem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Problem</a:t>
            </a:r>
          </a:p>
        </p:txBody>
      </p:sp>
      <p:sp>
        <p:nvSpPr>
          <p:cNvPr id="480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1" name="Rectangle"/>
          <p:cNvSpPr/>
          <p:nvPr/>
        </p:nvSpPr>
        <p:spPr>
          <a:xfrm>
            <a:off x="1939126" y="11227921"/>
            <a:ext cx="2437865" cy="73945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82" name="Rectangle"/>
          <p:cNvSpPr/>
          <p:nvPr/>
        </p:nvSpPr>
        <p:spPr>
          <a:xfrm>
            <a:off x="18727746" y="6036369"/>
            <a:ext cx="2757894" cy="175822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83" name="Rectangle"/>
          <p:cNvSpPr/>
          <p:nvPr/>
        </p:nvSpPr>
        <p:spPr>
          <a:xfrm>
            <a:off x="7344792" y="245968"/>
            <a:ext cx="10385846" cy="9347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84" name="Rectangle"/>
          <p:cNvSpPr/>
          <p:nvPr/>
        </p:nvSpPr>
        <p:spPr>
          <a:xfrm>
            <a:off x="17582126" y="4563457"/>
            <a:ext cx="1783181" cy="9347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85" name="Rectangle"/>
          <p:cNvSpPr/>
          <p:nvPr/>
        </p:nvSpPr>
        <p:spPr>
          <a:xfrm>
            <a:off x="7225410" y="11130258"/>
            <a:ext cx="10466836" cy="24581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86" name="Rectangle"/>
          <p:cNvSpPr/>
          <p:nvPr/>
        </p:nvSpPr>
        <p:spPr>
          <a:xfrm>
            <a:off x="6982928" y="10475437"/>
            <a:ext cx="4611612" cy="23512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87" name="Rectangle"/>
          <p:cNvSpPr/>
          <p:nvPr/>
        </p:nvSpPr>
        <p:spPr>
          <a:xfrm>
            <a:off x="14808906" y="12424875"/>
            <a:ext cx="4611612" cy="73945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48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4314" y="3582131"/>
            <a:ext cx="19928048" cy="7273738"/>
          </a:xfrm>
          <a:prstGeom prst="rect">
            <a:avLst/>
          </a:prstGeom>
          <a:ln w="12700">
            <a:miter lim="400000"/>
          </a:ln>
        </p:spPr>
      </p:pic>
      <p:pic>
        <p:nvPicPr>
          <p:cNvPr id="48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80706" y="10553505"/>
            <a:ext cx="8082015" cy="2319188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3F58473-11C3-4500-BA95-DD9CCF44EEFF}"/>
              </a:ext>
            </a:extLst>
          </p:cNvPr>
          <p:cNvSpPr/>
          <p:nvPr/>
        </p:nvSpPr>
        <p:spPr>
          <a:xfrm>
            <a:off x="1939126" y="3686804"/>
            <a:ext cx="1781682" cy="91440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3B3B9D-D595-4F9A-92A7-676F323B8000}"/>
              </a:ext>
            </a:extLst>
          </p:cNvPr>
          <p:cNvSpPr/>
          <p:nvPr/>
        </p:nvSpPr>
        <p:spPr>
          <a:xfrm>
            <a:off x="9760626" y="3835966"/>
            <a:ext cx="1781682" cy="91440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9336F6-4777-4B19-A1CE-586C2D6A79F3}"/>
              </a:ext>
            </a:extLst>
          </p:cNvPr>
          <p:cNvSpPr/>
          <p:nvPr/>
        </p:nvSpPr>
        <p:spPr>
          <a:xfrm>
            <a:off x="15910564" y="3670026"/>
            <a:ext cx="1781682" cy="91440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roblem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Problem</a:t>
            </a:r>
          </a:p>
        </p:txBody>
      </p:sp>
      <p:sp>
        <p:nvSpPr>
          <p:cNvPr id="161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6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73430" y="4372724"/>
            <a:ext cx="6400762" cy="7111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48184" y="5863597"/>
            <a:ext cx="11313198" cy="73314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roblem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Problem</a:t>
            </a:r>
          </a:p>
        </p:txBody>
      </p:sp>
      <p:sp>
        <p:nvSpPr>
          <p:cNvPr id="492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93" name="Rectangle"/>
          <p:cNvSpPr/>
          <p:nvPr/>
        </p:nvSpPr>
        <p:spPr>
          <a:xfrm>
            <a:off x="1939126" y="11227921"/>
            <a:ext cx="2437865" cy="73945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94" name="Rectangle"/>
          <p:cNvSpPr/>
          <p:nvPr/>
        </p:nvSpPr>
        <p:spPr>
          <a:xfrm>
            <a:off x="18727746" y="6036369"/>
            <a:ext cx="2757894" cy="175822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95" name="Rectangle"/>
          <p:cNvSpPr/>
          <p:nvPr/>
        </p:nvSpPr>
        <p:spPr>
          <a:xfrm>
            <a:off x="7344792" y="245968"/>
            <a:ext cx="10385846" cy="9347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96" name="Rectangle"/>
          <p:cNvSpPr/>
          <p:nvPr/>
        </p:nvSpPr>
        <p:spPr>
          <a:xfrm>
            <a:off x="17582126" y="4563457"/>
            <a:ext cx="1783181" cy="9347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97" name="Rectangle"/>
          <p:cNvSpPr/>
          <p:nvPr/>
        </p:nvSpPr>
        <p:spPr>
          <a:xfrm>
            <a:off x="7225410" y="11130258"/>
            <a:ext cx="10466836" cy="24581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98" name="Rectangle"/>
          <p:cNvSpPr/>
          <p:nvPr/>
        </p:nvSpPr>
        <p:spPr>
          <a:xfrm>
            <a:off x="6982928" y="10475437"/>
            <a:ext cx="4611612" cy="23512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99" name="Rectangle"/>
          <p:cNvSpPr/>
          <p:nvPr/>
        </p:nvSpPr>
        <p:spPr>
          <a:xfrm>
            <a:off x="14808906" y="12424875"/>
            <a:ext cx="4611612" cy="73945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50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32709" y="7216916"/>
            <a:ext cx="8082016" cy="2319187"/>
          </a:xfrm>
          <a:prstGeom prst="rect">
            <a:avLst/>
          </a:prstGeom>
          <a:ln w="12700">
            <a:miter lim="400000"/>
          </a:ln>
        </p:spPr>
      </p:pic>
      <p:pic>
        <p:nvPicPr>
          <p:cNvPr id="50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2678" y="3974389"/>
            <a:ext cx="12611971" cy="7647685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E94CF7D-DD40-4DF7-ADF8-3D729CE36D65}"/>
              </a:ext>
            </a:extLst>
          </p:cNvPr>
          <p:cNvSpPr/>
          <p:nvPr/>
        </p:nvSpPr>
        <p:spPr>
          <a:xfrm>
            <a:off x="2571750" y="3806125"/>
            <a:ext cx="1781682" cy="91440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roblem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Problem</a:t>
            </a:r>
          </a:p>
        </p:txBody>
      </p:sp>
      <p:sp>
        <p:nvSpPr>
          <p:cNvPr id="504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05" name="Rectangle"/>
          <p:cNvSpPr/>
          <p:nvPr/>
        </p:nvSpPr>
        <p:spPr>
          <a:xfrm>
            <a:off x="1939126" y="11227921"/>
            <a:ext cx="2437865" cy="73945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06" name="Rectangle"/>
          <p:cNvSpPr/>
          <p:nvPr/>
        </p:nvSpPr>
        <p:spPr>
          <a:xfrm>
            <a:off x="18727746" y="6036369"/>
            <a:ext cx="2757894" cy="175822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07" name="Rectangle"/>
          <p:cNvSpPr/>
          <p:nvPr/>
        </p:nvSpPr>
        <p:spPr>
          <a:xfrm>
            <a:off x="7344792" y="245968"/>
            <a:ext cx="10385846" cy="9347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08" name="Rectangle"/>
          <p:cNvSpPr/>
          <p:nvPr/>
        </p:nvSpPr>
        <p:spPr>
          <a:xfrm>
            <a:off x="17582126" y="4563457"/>
            <a:ext cx="1783181" cy="9347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09" name="Rectangle"/>
          <p:cNvSpPr/>
          <p:nvPr/>
        </p:nvSpPr>
        <p:spPr>
          <a:xfrm>
            <a:off x="7225410" y="11130258"/>
            <a:ext cx="10466836" cy="24581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10" name="Rectangle"/>
          <p:cNvSpPr/>
          <p:nvPr/>
        </p:nvSpPr>
        <p:spPr>
          <a:xfrm>
            <a:off x="6982928" y="10475437"/>
            <a:ext cx="4611612" cy="23512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11" name="Rectangle"/>
          <p:cNvSpPr/>
          <p:nvPr/>
        </p:nvSpPr>
        <p:spPr>
          <a:xfrm>
            <a:off x="14808906" y="12424875"/>
            <a:ext cx="4611612" cy="73945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51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8585" y="3823431"/>
            <a:ext cx="12931313" cy="9106157"/>
          </a:xfrm>
          <a:prstGeom prst="rect">
            <a:avLst/>
          </a:prstGeom>
          <a:ln w="12700">
            <a:miter lim="400000"/>
          </a:ln>
        </p:spPr>
      </p:pic>
      <p:pic>
        <p:nvPicPr>
          <p:cNvPr id="51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424460" y="5450788"/>
            <a:ext cx="4064209" cy="4831041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B4C1189-2DE4-4743-A823-D996331CE40D}"/>
              </a:ext>
            </a:extLst>
          </p:cNvPr>
          <p:cNvSpPr/>
          <p:nvPr/>
        </p:nvSpPr>
        <p:spPr>
          <a:xfrm>
            <a:off x="5997054" y="3919101"/>
            <a:ext cx="1971748" cy="91440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roblem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Problem</a:t>
            </a:r>
          </a:p>
        </p:txBody>
      </p:sp>
      <p:sp>
        <p:nvSpPr>
          <p:cNvPr id="516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17" name="Rectangle"/>
          <p:cNvSpPr/>
          <p:nvPr/>
        </p:nvSpPr>
        <p:spPr>
          <a:xfrm>
            <a:off x="1939126" y="11227921"/>
            <a:ext cx="2437865" cy="73945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18" name="Rectangle"/>
          <p:cNvSpPr/>
          <p:nvPr/>
        </p:nvSpPr>
        <p:spPr>
          <a:xfrm>
            <a:off x="18727746" y="6036369"/>
            <a:ext cx="2757894" cy="175822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19" name="Rectangle"/>
          <p:cNvSpPr/>
          <p:nvPr/>
        </p:nvSpPr>
        <p:spPr>
          <a:xfrm>
            <a:off x="7344792" y="245968"/>
            <a:ext cx="10385846" cy="9347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20" name="Rectangle"/>
          <p:cNvSpPr/>
          <p:nvPr/>
        </p:nvSpPr>
        <p:spPr>
          <a:xfrm>
            <a:off x="17582126" y="4563457"/>
            <a:ext cx="1783181" cy="9347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21" name="Rectangle"/>
          <p:cNvSpPr/>
          <p:nvPr/>
        </p:nvSpPr>
        <p:spPr>
          <a:xfrm>
            <a:off x="7225410" y="11130258"/>
            <a:ext cx="10466836" cy="24581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22" name="Rectangle"/>
          <p:cNvSpPr/>
          <p:nvPr/>
        </p:nvSpPr>
        <p:spPr>
          <a:xfrm>
            <a:off x="6982928" y="10475437"/>
            <a:ext cx="4611612" cy="23512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23" name="Rectangle"/>
          <p:cNvSpPr/>
          <p:nvPr/>
        </p:nvSpPr>
        <p:spPr>
          <a:xfrm>
            <a:off x="14808906" y="12424875"/>
            <a:ext cx="4611612" cy="73945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52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05336" y="217225"/>
            <a:ext cx="13194417" cy="13143864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642EBAD-F6E2-4915-AF31-73A62A30564E}"/>
              </a:ext>
            </a:extLst>
          </p:cNvPr>
          <p:cNvSpPr/>
          <p:nvPr/>
        </p:nvSpPr>
        <p:spPr>
          <a:xfrm>
            <a:off x="10772775" y="12475432"/>
            <a:ext cx="1971748" cy="91440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roblem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Problem</a:t>
            </a:r>
          </a:p>
        </p:txBody>
      </p:sp>
      <p:sp>
        <p:nvSpPr>
          <p:cNvPr id="166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6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6430" y="2508310"/>
            <a:ext cx="10033950" cy="102387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57762" y="5414984"/>
            <a:ext cx="11494236" cy="59230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roblem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Problem</a:t>
            </a:r>
          </a:p>
        </p:txBody>
      </p:sp>
      <p:sp>
        <p:nvSpPr>
          <p:cNvPr id="171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7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4214" y="4639680"/>
            <a:ext cx="13078935" cy="62072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938892" y="3895096"/>
            <a:ext cx="7659276" cy="72596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roblem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Problem</a:t>
            </a:r>
          </a:p>
        </p:txBody>
      </p:sp>
      <p:sp>
        <p:nvSpPr>
          <p:cNvPr id="176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7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36548" y="3867442"/>
            <a:ext cx="4469839" cy="8597866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Rectangle"/>
          <p:cNvSpPr/>
          <p:nvPr/>
        </p:nvSpPr>
        <p:spPr>
          <a:xfrm>
            <a:off x="1939126" y="11227921"/>
            <a:ext cx="2437865" cy="73945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9" name="Rectangle"/>
          <p:cNvSpPr/>
          <p:nvPr/>
        </p:nvSpPr>
        <p:spPr>
          <a:xfrm>
            <a:off x="18727746" y="6036369"/>
            <a:ext cx="2757894" cy="175822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18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261485" y="3656355"/>
            <a:ext cx="6550577" cy="9020040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Rectangle"/>
          <p:cNvSpPr/>
          <p:nvPr/>
        </p:nvSpPr>
        <p:spPr>
          <a:xfrm>
            <a:off x="13088069" y="10192725"/>
            <a:ext cx="2437865" cy="61458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roblem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Problem</a:t>
            </a:r>
          </a:p>
        </p:txBody>
      </p:sp>
      <p:sp>
        <p:nvSpPr>
          <p:cNvPr id="184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5" name="Rectangle"/>
          <p:cNvSpPr/>
          <p:nvPr/>
        </p:nvSpPr>
        <p:spPr>
          <a:xfrm>
            <a:off x="1939126" y="11227921"/>
            <a:ext cx="2437865" cy="73945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6" name="Rectangle"/>
          <p:cNvSpPr/>
          <p:nvPr/>
        </p:nvSpPr>
        <p:spPr>
          <a:xfrm>
            <a:off x="18727746" y="6036369"/>
            <a:ext cx="2757894" cy="175822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grpSp>
        <p:nvGrpSpPr>
          <p:cNvPr id="189" name="Group"/>
          <p:cNvGrpSpPr/>
          <p:nvPr/>
        </p:nvGrpSpPr>
        <p:grpSpPr>
          <a:xfrm>
            <a:off x="4345880" y="4288398"/>
            <a:ext cx="17922670" cy="8176223"/>
            <a:chOff x="0" y="0"/>
            <a:chExt cx="17922668" cy="8176221"/>
          </a:xfrm>
        </p:grpSpPr>
        <p:pic>
          <p:nvPicPr>
            <p:cNvPr id="187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7922669" cy="79427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8" name="Rectangle"/>
            <p:cNvSpPr/>
            <p:nvPr/>
          </p:nvSpPr>
          <p:spPr>
            <a:xfrm>
              <a:off x="4824201" y="365051"/>
              <a:ext cx="2757894" cy="781117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32DD0D3-4440-4BE8-B666-56C75B530832}"/>
              </a:ext>
            </a:extLst>
          </p:cNvPr>
          <p:cNvSpPr/>
          <p:nvPr/>
        </p:nvSpPr>
        <p:spPr>
          <a:xfrm>
            <a:off x="17173575" y="7343775"/>
            <a:ext cx="1828800" cy="50797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roblem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Problem</a:t>
            </a:r>
          </a:p>
        </p:txBody>
      </p:sp>
      <p:sp>
        <p:nvSpPr>
          <p:cNvPr id="192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3" name="Rectangle"/>
          <p:cNvSpPr/>
          <p:nvPr/>
        </p:nvSpPr>
        <p:spPr>
          <a:xfrm>
            <a:off x="1939126" y="11227921"/>
            <a:ext cx="2437865" cy="73945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94" name="Rectangle"/>
          <p:cNvSpPr/>
          <p:nvPr/>
        </p:nvSpPr>
        <p:spPr>
          <a:xfrm>
            <a:off x="18727746" y="6036369"/>
            <a:ext cx="2757894" cy="175822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19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31143" y="493379"/>
            <a:ext cx="8562945" cy="132012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roblem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Problem</a:t>
            </a:r>
          </a:p>
        </p:txBody>
      </p:sp>
      <p:sp>
        <p:nvSpPr>
          <p:cNvPr id="198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9" name="Rectangle"/>
          <p:cNvSpPr/>
          <p:nvPr/>
        </p:nvSpPr>
        <p:spPr>
          <a:xfrm>
            <a:off x="1939126" y="11227921"/>
            <a:ext cx="2437865" cy="73945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00" name="Rectangle"/>
          <p:cNvSpPr/>
          <p:nvPr/>
        </p:nvSpPr>
        <p:spPr>
          <a:xfrm>
            <a:off x="18727746" y="6036369"/>
            <a:ext cx="2757894" cy="175822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20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30959" y="197314"/>
            <a:ext cx="14555813" cy="13219243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Rectangle"/>
          <p:cNvSpPr/>
          <p:nvPr/>
        </p:nvSpPr>
        <p:spPr>
          <a:xfrm>
            <a:off x="7344792" y="1728516"/>
            <a:ext cx="10385846" cy="310022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03" name="Rectangle"/>
          <p:cNvSpPr/>
          <p:nvPr/>
        </p:nvSpPr>
        <p:spPr>
          <a:xfrm>
            <a:off x="7344792" y="245968"/>
            <a:ext cx="10385846" cy="9347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04" name="Rectangle"/>
          <p:cNvSpPr/>
          <p:nvPr/>
        </p:nvSpPr>
        <p:spPr>
          <a:xfrm>
            <a:off x="17582126" y="4563457"/>
            <a:ext cx="1783181" cy="9347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05" name="Rectangle"/>
          <p:cNvSpPr/>
          <p:nvPr/>
        </p:nvSpPr>
        <p:spPr>
          <a:xfrm>
            <a:off x="7225410" y="11130258"/>
            <a:ext cx="10466836" cy="24581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06" name="Rectangle"/>
          <p:cNvSpPr/>
          <p:nvPr/>
        </p:nvSpPr>
        <p:spPr>
          <a:xfrm>
            <a:off x="6982928" y="10475437"/>
            <a:ext cx="4611612" cy="23512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07" name="Rectangle"/>
          <p:cNvSpPr/>
          <p:nvPr/>
        </p:nvSpPr>
        <p:spPr>
          <a:xfrm>
            <a:off x="14808906" y="12424875"/>
            <a:ext cx="4611612" cy="73945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22</Words>
  <Application>Microsoft Office PowerPoint</Application>
  <PresentationFormat>Custom</PresentationFormat>
  <Paragraphs>18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Helvetica Neue</vt:lpstr>
      <vt:lpstr>Helvetica Neue Medium</vt:lpstr>
      <vt:lpstr>21_BasicWhite</vt:lpstr>
      <vt:lpstr>PowerPoint Presentation</vt:lpstr>
      <vt:lpstr>Problem </vt:lpstr>
      <vt:lpstr>Problem</vt:lpstr>
      <vt:lpstr>Problem</vt:lpstr>
      <vt:lpstr>Problem</vt:lpstr>
      <vt:lpstr>Problem</vt:lpstr>
      <vt:lpstr>Problem</vt:lpstr>
      <vt:lpstr>Problem</vt:lpstr>
      <vt:lpstr>Problem</vt:lpstr>
      <vt:lpstr>Problem</vt:lpstr>
      <vt:lpstr>PowerPoint Presentation</vt:lpstr>
      <vt:lpstr>PowerPoint Presentation</vt:lpstr>
      <vt:lpstr>D-Latch</vt:lpstr>
      <vt:lpstr>D-Flip Flop</vt:lpstr>
      <vt:lpstr>Flip-Flop and Latch                                    Comparison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</vt:lpstr>
      <vt:lpstr>Problem</vt:lpstr>
      <vt:lpstr>Problem</vt:lpstr>
      <vt:lpstr>Problem</vt:lpstr>
      <vt:lpstr>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Root</dc:creator>
  <cp:lastModifiedBy>Dr Syed Samar Yazdani BUKC</cp:lastModifiedBy>
  <cp:revision>4</cp:revision>
  <dcterms:modified xsi:type="dcterms:W3CDTF">2022-02-02T07:53:32Z</dcterms:modified>
</cp:coreProperties>
</file>