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9695-83A5-4163-B88C-0D85A2D335E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sz="4800" dirty="0" smtClean="0"/>
              <a:t>DSA  PRESENTATION TOPIC(PROJECT NAME)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WHAT WAS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SOLUTION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PROJECT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RESPONSIBILITY OF EACH MEMBER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380961"/>
            <a:ext cx="4481945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6741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[DSA  PRESENTATION TOPIC(PROJECT NAME)]</vt:lpstr>
      <vt:lpstr>2. GROUP MEMBERS</vt:lpstr>
      <vt:lpstr>3. ALGORITHM</vt:lpstr>
      <vt:lpstr>4. WHAT WAS THE PROBLEM</vt:lpstr>
      <vt:lpstr>5. SOLUTION OF THE PROBLEM</vt:lpstr>
      <vt:lpstr>6. PROJECT INTERFACE </vt:lpstr>
      <vt:lpstr>7. RESPONSIBILITY OF EACH MEMBER IN THE PROJECT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[DSA  PRESENTATION TOPIC(PROJECT NAME)]</dc:title>
  <dc:creator>Welcome to BUKC</dc:creator>
  <cp:lastModifiedBy>Welcome to BUKC</cp:lastModifiedBy>
  <cp:revision>1</cp:revision>
  <dcterms:created xsi:type="dcterms:W3CDTF">2022-01-28T09:08:20Z</dcterms:created>
  <dcterms:modified xsi:type="dcterms:W3CDTF">2022-01-28T09:11:56Z</dcterms:modified>
</cp:coreProperties>
</file>