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3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3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6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1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9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2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6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6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0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69695-83A5-4163-B88C-0D85A2D335E9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Account Password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en-US" dirty="0"/>
              <a:t>GROUP MEMBERS:</a:t>
            </a:r>
          </a:p>
          <a:p>
            <a:r>
              <a:rPr lang="en-US" dirty="0"/>
              <a:t>Muhammad Junaid Saleem (02-131202-057)</a:t>
            </a:r>
          </a:p>
          <a:p>
            <a:r>
              <a:rPr lang="en-US" dirty="0"/>
              <a:t>Muhammad Amjad (02-131202-041)</a:t>
            </a:r>
          </a:p>
          <a:p>
            <a:r>
              <a:rPr lang="en-US" dirty="0"/>
              <a:t>Muhammad Ameer Hamza (02-131202-037)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3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907"/>
            <a:ext cx="10515600" cy="1325563"/>
          </a:xfrm>
        </p:spPr>
        <p:txBody>
          <a:bodyPr/>
          <a:lstStyle/>
          <a:p>
            <a:r>
              <a:rPr lang="en-US" dirty="0"/>
              <a:t>6. PROJECT INTERFACE (</a:t>
            </a:r>
            <a:r>
              <a:rPr lang="en-US" sz="3200" dirty="0"/>
              <a:t>Random </a:t>
            </a:r>
            <a:r>
              <a:rPr lang="en-IN" sz="3200" dirty="0"/>
              <a:t>Password Generate </a:t>
            </a:r>
            <a:r>
              <a:rPr lang="en-US" dirty="0"/>
              <a:t>)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518B27-2D56-4E28-AF65-E3B6C7E85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93" y="1233055"/>
            <a:ext cx="45910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2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907"/>
            <a:ext cx="10515600" cy="1325563"/>
          </a:xfrm>
        </p:spPr>
        <p:txBody>
          <a:bodyPr/>
          <a:lstStyle/>
          <a:p>
            <a:r>
              <a:rPr lang="en-US" dirty="0"/>
              <a:t>6. PROJECT INTERFACE (</a:t>
            </a:r>
            <a:r>
              <a:rPr lang="en-US" dirty="0" err="1"/>
              <a:t>DashBoard</a:t>
            </a:r>
            <a:r>
              <a:rPr lang="en-US" dirty="0"/>
              <a:t>)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FC24783-F829-452C-A9AB-6374AD73A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1765" y="1330470"/>
            <a:ext cx="11148470" cy="53391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483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907"/>
            <a:ext cx="10515600" cy="1325563"/>
          </a:xfrm>
        </p:spPr>
        <p:txBody>
          <a:bodyPr/>
          <a:lstStyle/>
          <a:p>
            <a:r>
              <a:rPr lang="en-US" dirty="0"/>
              <a:t>6. PROJECT INTERFACE (Continue)</a:t>
            </a:r>
          </a:p>
        </p:txBody>
      </p: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AC6B7AB5-31E7-48D4-B41C-54526FFB98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" b="-1"/>
          <a:stretch/>
        </p:blipFill>
        <p:spPr bwMode="auto">
          <a:xfrm>
            <a:off x="2329968" y="1215797"/>
            <a:ext cx="6658368" cy="52421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4037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907"/>
            <a:ext cx="10515600" cy="1325563"/>
          </a:xfrm>
        </p:spPr>
        <p:txBody>
          <a:bodyPr/>
          <a:lstStyle/>
          <a:p>
            <a:r>
              <a:rPr lang="en-US" dirty="0"/>
              <a:t>6. PROJECT INTERFACE (Continue)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C2FD8-2E4B-4E7F-B0A3-EA50B2F3C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517" y="1801525"/>
            <a:ext cx="7208963" cy="35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2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907"/>
            <a:ext cx="10515600" cy="1325563"/>
          </a:xfrm>
        </p:spPr>
        <p:txBody>
          <a:bodyPr/>
          <a:lstStyle/>
          <a:p>
            <a:r>
              <a:rPr lang="en-US" dirty="0"/>
              <a:t>6. PROJECT INTERFACE (Continue)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D3B66-CC4B-4CA6-A64A-EDE69F16C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81" y="1475076"/>
            <a:ext cx="7793005" cy="390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45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907"/>
            <a:ext cx="10515600" cy="1325563"/>
          </a:xfrm>
        </p:spPr>
        <p:txBody>
          <a:bodyPr/>
          <a:lstStyle/>
          <a:p>
            <a:r>
              <a:rPr lang="en-US" dirty="0"/>
              <a:t>6. PROJECT INTERFACE (Continue)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E028A-C8CB-4549-AB36-359166558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3" y="1386104"/>
            <a:ext cx="8159089" cy="408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9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907"/>
            <a:ext cx="10515600" cy="1325563"/>
          </a:xfrm>
        </p:spPr>
        <p:txBody>
          <a:bodyPr/>
          <a:lstStyle/>
          <a:p>
            <a:r>
              <a:rPr lang="en-US" dirty="0"/>
              <a:t>6. PROJECT INTERFACE (Continue)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7BF77-F35C-4B13-8110-6F4BF7E90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512" y="1330470"/>
            <a:ext cx="6722976" cy="48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9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907"/>
            <a:ext cx="10515600" cy="1325563"/>
          </a:xfrm>
        </p:spPr>
        <p:txBody>
          <a:bodyPr/>
          <a:lstStyle/>
          <a:p>
            <a:r>
              <a:rPr lang="en-US" dirty="0"/>
              <a:t>6. PROJECT INTERFACE (Continue)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32E4F-93B5-4396-AF2D-2985267A4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00" y="1571409"/>
            <a:ext cx="7462197" cy="371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07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RESPONSIBILITY OF EACH MEMBER IN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>
              <a:spcAft>
                <a:spcPts val="0"/>
              </a:spcAft>
            </a:pPr>
            <a:r>
              <a:rPr lang="en-IN" b="1" dirty="0"/>
              <a:t>Muhammad Amjad:</a:t>
            </a:r>
            <a:endParaRPr lang="en-US" b="1" dirty="0"/>
          </a:p>
          <a:p>
            <a:pPr marL="0" marR="0" indent="0">
              <a:spcAft>
                <a:spcPts val="0"/>
              </a:spcAft>
              <a:buNone/>
            </a:pPr>
            <a:r>
              <a:rPr lang="en-IN" dirty="0"/>
              <a:t>	Creates GUI of all forms of Forget Password Feature and implemented it by using decision tree on JAVA.</a:t>
            </a:r>
            <a:endParaRPr lang="en-US" dirty="0"/>
          </a:p>
          <a:p>
            <a:pPr marR="0">
              <a:spcAft>
                <a:spcPts val="0"/>
              </a:spcAft>
            </a:pPr>
            <a:r>
              <a:rPr lang="en-IN" b="1" dirty="0"/>
              <a:t>Junaid Saleem Qadri:</a:t>
            </a:r>
            <a:endParaRPr lang="en-US" b="1" dirty="0"/>
          </a:p>
          <a:p>
            <a:pPr marL="0" marR="0" indent="0">
              <a:spcAft>
                <a:spcPts val="0"/>
              </a:spcAft>
              <a:buNone/>
            </a:pPr>
            <a:r>
              <a:rPr lang="en-IN" dirty="0"/>
              <a:t>	Password Encryption form , Random password generate , Hash algorithm , Dashboard form , back-end filing in c#.</a:t>
            </a:r>
            <a:endParaRPr lang="en-US" dirty="0"/>
          </a:p>
          <a:p>
            <a:pPr marR="0">
              <a:spcAft>
                <a:spcPts val="0"/>
              </a:spcAft>
            </a:pPr>
            <a:r>
              <a:rPr lang="en-IN" b="1" dirty="0"/>
              <a:t>Muhammad Ameer Hamza:</a:t>
            </a:r>
            <a:endParaRPr lang="en-US" b="1" dirty="0"/>
          </a:p>
          <a:p>
            <a:pPr marL="0" marR="0" indent="0">
              <a:spcAft>
                <a:spcPts val="1000"/>
              </a:spcAft>
              <a:buNone/>
            </a:pPr>
            <a:r>
              <a:rPr lang="en-IN" dirty="0"/>
              <a:t>	</a:t>
            </a:r>
            <a:r>
              <a:rPr lang="en-IN" dirty="0" err="1"/>
              <a:t>SignUp</a:t>
            </a:r>
            <a:r>
              <a:rPr lang="en-IN" dirty="0"/>
              <a:t> + other details form ,login form ,New Password Form, Main menu form GUI Design in </a:t>
            </a:r>
            <a:r>
              <a:rPr lang="en-IN" dirty="0" err="1"/>
              <a:t>c#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5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990" y="2380961"/>
            <a:ext cx="4481945" cy="1325563"/>
          </a:xfrm>
        </p:spPr>
        <p:txBody>
          <a:bodyPr>
            <a:noAutofit/>
          </a:bodyPr>
          <a:lstStyle/>
          <a:p>
            <a:r>
              <a:rPr lang="en-US" sz="8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86741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Muhammad Junaid Saleem</a:t>
            </a:r>
          </a:p>
          <a:p>
            <a:r>
              <a:rPr lang="en-US" sz="4800" dirty="0"/>
              <a:t>Muhammad Amjad</a:t>
            </a:r>
          </a:p>
          <a:p>
            <a:r>
              <a:rPr lang="en-US" sz="4800" dirty="0"/>
              <a:t>Muhammad Ameer Hamza</a:t>
            </a:r>
          </a:p>
        </p:txBody>
      </p:sp>
    </p:spTree>
    <p:extLst>
      <p:ext uri="{BB962C8B-B14F-4D97-AF65-F5344CB8AC3E}">
        <p14:creationId xmlns:p14="http://schemas.microsoft.com/office/powerpoint/2010/main" val="160417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3. ALGORITHM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849338"/>
            <a:ext cx="6096000" cy="304305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Hash Algorithm</a:t>
            </a:r>
          </a:p>
          <a:p>
            <a:pPr lvl="1"/>
            <a:r>
              <a:rPr lang="en-US" sz="3200" dirty="0"/>
              <a:t>MD5</a:t>
            </a:r>
          </a:p>
          <a:p>
            <a:pPr lvl="1"/>
            <a:r>
              <a:rPr lang="en-US" sz="3200" dirty="0"/>
              <a:t>SHA-1</a:t>
            </a:r>
          </a:p>
          <a:p>
            <a:pPr lvl="1"/>
            <a:r>
              <a:rPr lang="en-US" sz="3200" dirty="0"/>
              <a:t>SHA-256</a:t>
            </a:r>
          </a:p>
          <a:p>
            <a:r>
              <a:rPr lang="en-US" sz="3200" dirty="0"/>
              <a:t>Decision Tree(If user forget his password of our password manager Account)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E7184DC-AF21-42D9-A8C4-CE6B204EF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" r="-1" b="-1"/>
          <a:stretch/>
        </p:blipFill>
        <p:spPr>
          <a:xfrm>
            <a:off x="2406568" y="4039920"/>
            <a:ext cx="7378844" cy="267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4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0AF8D4D-6819-4B8D-A70D-80ABD65D0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04" y="427140"/>
            <a:ext cx="8643176" cy="6259100"/>
          </a:xfrm>
        </p:spPr>
      </p:pic>
    </p:spTree>
    <p:extLst>
      <p:ext uri="{BB962C8B-B14F-4D97-AF65-F5344CB8AC3E}">
        <p14:creationId xmlns:p14="http://schemas.microsoft.com/office/powerpoint/2010/main" val="401090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WHAT WAS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create their account on Facebook, google, Instagram etc. they all want they should have strong password for their account safety.</a:t>
            </a:r>
          </a:p>
          <a:p>
            <a:r>
              <a:rPr lang="en-US" dirty="0"/>
              <a:t>They also want that their social account passwords must be saved in their PCs because they want to set different password in different website and it is hard to remember.</a:t>
            </a:r>
          </a:p>
          <a:p>
            <a:r>
              <a:rPr lang="en-US" dirty="0"/>
              <a:t>People also want to check which encryption is better for their product having login or sign up</a:t>
            </a:r>
          </a:p>
        </p:txBody>
      </p:sp>
    </p:spTree>
    <p:extLst>
      <p:ext uri="{BB962C8B-B14F-4D97-AF65-F5344CB8AC3E}">
        <p14:creationId xmlns:p14="http://schemas.microsoft.com/office/powerpoint/2010/main" val="174104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SOLUTION OF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software generate strong password with any provided Length which can be easily copied by user and paste on their website.</a:t>
            </a:r>
          </a:p>
          <a:p>
            <a:r>
              <a:rPr lang="en-US" dirty="0"/>
              <a:t>User also save/create that automatic generated password and store the password he created for account with website </a:t>
            </a:r>
            <a:r>
              <a:rPr lang="en-US" dirty="0" err="1"/>
              <a:t>url</a:t>
            </a:r>
            <a:r>
              <a:rPr lang="en-US" dirty="0"/>
              <a:t> , social platform name and other details like username on their PC. And he can delete also. </a:t>
            </a:r>
          </a:p>
          <a:p>
            <a:r>
              <a:rPr lang="en-US" dirty="0"/>
              <a:t>Protect User’s Password by using SHA-1, SHA-2 and MD5 Encryption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3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PROJECT INTERFACE 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AE6F3E8-B3A3-4202-9C93-97D1A307F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5" y="1541180"/>
            <a:ext cx="7032171" cy="4951695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BB9A2B2-2123-455C-BDA1-16CEE05E9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172" y="84957"/>
            <a:ext cx="4308269" cy="668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4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PROJECT INTERFACE (Other Detail Form)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9865D50A-34B8-409F-9226-AF85FBD7C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887" y="1427017"/>
            <a:ext cx="5450471" cy="495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6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907"/>
            <a:ext cx="10515600" cy="1325563"/>
          </a:xfrm>
        </p:spPr>
        <p:txBody>
          <a:bodyPr/>
          <a:lstStyle/>
          <a:p>
            <a:r>
              <a:rPr lang="en-US" dirty="0"/>
              <a:t>6. PROJECT INTERFACE (New Password Form)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1D5E022-B2A2-4395-9F19-8A67CA08F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364" y="1039697"/>
            <a:ext cx="4382603" cy="562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4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378</Words>
  <Application>Microsoft Office PowerPoint</Application>
  <PresentationFormat>Widescreen</PresentationFormat>
  <Paragraphs>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Social Account Password Manager</vt:lpstr>
      <vt:lpstr>2. GROUP MEMBERS</vt:lpstr>
      <vt:lpstr>3. ALGORITHM</vt:lpstr>
      <vt:lpstr>PowerPoint Presentation</vt:lpstr>
      <vt:lpstr>4. WHAT WAS THE PROBLEM</vt:lpstr>
      <vt:lpstr>5. SOLUTION OF THE PROBLEM</vt:lpstr>
      <vt:lpstr>6. PROJECT INTERFACE </vt:lpstr>
      <vt:lpstr>6. PROJECT INTERFACE (Other Detail Form)</vt:lpstr>
      <vt:lpstr>6. PROJECT INTERFACE (New Password Form)</vt:lpstr>
      <vt:lpstr>6. PROJECT INTERFACE (Random Password Generate )</vt:lpstr>
      <vt:lpstr>6. PROJECT INTERFACE (DashBoard)</vt:lpstr>
      <vt:lpstr>6. PROJECT INTERFACE (Continue)</vt:lpstr>
      <vt:lpstr>6. PROJECT INTERFACE (Continue)</vt:lpstr>
      <vt:lpstr>6. PROJECT INTERFACE (Continue)</vt:lpstr>
      <vt:lpstr>6. PROJECT INTERFACE (Continue)</vt:lpstr>
      <vt:lpstr>6. PROJECT INTERFACE (Continue)</vt:lpstr>
      <vt:lpstr>6. PROJECT INTERFACE (Continue)</vt:lpstr>
      <vt:lpstr>7. RESPONSIBILITY OF EACH MEMBER IN THE PROJECT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[DSA  PRESENTATION TOPIC(PROJECT NAME)]</dc:title>
  <dc:creator>Welcome to BUKC</dc:creator>
  <cp:lastModifiedBy>02-131202-057</cp:lastModifiedBy>
  <cp:revision>7</cp:revision>
  <dcterms:created xsi:type="dcterms:W3CDTF">2022-01-28T09:08:20Z</dcterms:created>
  <dcterms:modified xsi:type="dcterms:W3CDTF">2022-02-03T17:58:21Z</dcterms:modified>
</cp:coreProperties>
</file>