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10" r:id="rId10"/>
    <p:sldId id="408" r:id="rId11"/>
    <p:sldId id="411" r:id="rId12"/>
    <p:sldId id="41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532" autoAdjust="0"/>
  </p:normalViewPr>
  <p:slideViewPr>
    <p:cSldViewPr>
      <p:cViewPr>
        <p:scale>
          <a:sx n="125" d="100"/>
          <a:sy n="125" d="100"/>
        </p:scale>
        <p:origin x="72" y="-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F56C-0B38-4F5C-B855-02414FA772FA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E665-368B-4008-8994-A612E852E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2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gella.com/tutorials/AndroidIntent/article.html#sending-out-explicit-or-implicit-intent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https://www.vogella.com/tutorials/AndroidIntent/article.html#sending-out-explicit-or-implicit-intents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BE665-368B-4008-8994-A612E852E7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04D-A507-4B97-B0B6-1AF45CABDC55}" type="datetimeFigureOut">
              <a:rPr lang="en-US" smtClean="0"/>
              <a:t>22-Apr-2020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An intent is an abstract description of an operation to be performed.</a:t>
            </a:r>
          </a:p>
          <a:p>
            <a:r>
              <a:rPr lang="en-US" dirty="0"/>
              <a:t>An Intent is a messaging object you can use to request an action from another app component.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primary pieces of information in an intent are:</a:t>
            </a:r>
          </a:p>
          <a:p>
            <a:pPr lvl="1" algn="just"/>
            <a:r>
              <a:rPr lang="en-US" b="1" dirty="0"/>
              <a:t>action</a:t>
            </a:r>
            <a:r>
              <a:rPr lang="en-US" dirty="0"/>
              <a:t> -- The general action to be performed.</a:t>
            </a:r>
          </a:p>
          <a:p>
            <a:pPr lvl="1" algn="just"/>
            <a:r>
              <a:rPr lang="en-US" b="1" dirty="0"/>
              <a:t>data</a:t>
            </a:r>
            <a:r>
              <a:rPr lang="en-US" dirty="0"/>
              <a:t> -- The data to operate on, such as a person record in the contacts database, expressed as a Uri.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 Action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ACTION_VIEW</a:t>
            </a:r>
          </a:p>
          <a:p>
            <a:pPr algn="just"/>
            <a:r>
              <a:rPr lang="en-US" dirty="0"/>
              <a:t>Use this action in an intent with </a:t>
            </a:r>
            <a:r>
              <a:rPr lang="en-US" dirty="0" err="1"/>
              <a:t>startActivity</a:t>
            </a:r>
            <a:r>
              <a:rPr lang="en-US" dirty="0"/>
              <a:t>() when you have some information that an activity can show to the user, such as a photo to view in a gallery app, or an address to view in a map app.</a:t>
            </a:r>
          </a:p>
          <a:p>
            <a:pPr marL="0" indent="0" algn="just">
              <a:buNone/>
            </a:pPr>
            <a:r>
              <a:rPr lang="en-US" dirty="0"/>
              <a:t>ACTION_SEND</a:t>
            </a:r>
          </a:p>
          <a:p>
            <a:pPr algn="just"/>
            <a:r>
              <a:rPr lang="en-US" dirty="0"/>
              <a:t>Also known as the share intent, you should use this in an intent with </a:t>
            </a:r>
            <a:r>
              <a:rPr lang="en-US" dirty="0" err="1"/>
              <a:t>startActivity</a:t>
            </a:r>
            <a:r>
              <a:rPr lang="en-US" dirty="0"/>
              <a:t>() when you have some data that the user can share through another app, such as an email app or social sharing app.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Implicit Intent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950934"/>
            <a:ext cx="9067800" cy="261610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//Google maps through intent.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android.content.Intent.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ACTION_VIEW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Uri.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"http://maps.google.com/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maps?saddr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=20.344,34.34&amp;daddr=20.5666,45.345"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startActivity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(intent);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//SMS through intent.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number 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"12346556"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The number on which you want to send SMS  </a:t>
            </a:r>
            <a:b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startActivity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Intent.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ACTION_VIEW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Uri.</a:t>
            </a:r>
            <a:r>
              <a:rPr lang="en-US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fromParts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number,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0B2C2E-AA22-4AE5-8553-A40589BC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962400"/>
            <a:ext cx="9052560" cy="144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//Opening browser through intent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"http://www.example.com"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i.setData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1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Although intents facilitate communication between components in several ways, there are three fundamental use cases:</a:t>
            </a:r>
          </a:p>
          <a:p>
            <a:pPr lvl="1"/>
            <a:r>
              <a:rPr lang="en-US" dirty="0"/>
              <a:t>Starting an activity</a:t>
            </a:r>
          </a:p>
          <a:p>
            <a:pPr lvl="1"/>
            <a:r>
              <a:rPr lang="en-US" dirty="0"/>
              <a:t>Starting a service</a:t>
            </a:r>
          </a:p>
          <a:p>
            <a:pPr lvl="1"/>
            <a:r>
              <a:rPr lang="en-US" dirty="0"/>
              <a:t>Delivering a broadcast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Intent: Starting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 Activity represents a single screen in an app. You can start a new instance of an Activity by passing an Intent to </a:t>
            </a:r>
            <a:r>
              <a:rPr lang="en-US" dirty="0" err="1"/>
              <a:t>startActivity</a:t>
            </a:r>
            <a:r>
              <a:rPr lang="en-US" dirty="0"/>
              <a:t>(). The Intent describes the activity to start and carries any necessary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receive a result from the activity when it finishes, call </a:t>
            </a:r>
            <a:r>
              <a:rPr lang="en-US" dirty="0" err="1"/>
              <a:t>startActivityForResult</a:t>
            </a:r>
            <a:r>
              <a:rPr lang="en-US" dirty="0"/>
              <a:t>(). Your activity receives the result as a separate Intent object in your activity's </a:t>
            </a:r>
            <a:r>
              <a:rPr lang="en-US" dirty="0" err="1"/>
              <a:t>onActivityResult</a:t>
            </a:r>
            <a:r>
              <a:rPr lang="en-US" dirty="0"/>
              <a:t>() callback.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Intent: Starting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A Service is a component that performs operations in the background without a user interface.</a:t>
            </a:r>
          </a:p>
          <a:p>
            <a:r>
              <a:rPr lang="en-US" dirty="0"/>
              <a:t>You can start a service to perform a one-time operation (such as downloading a file) by passing an Intent to </a:t>
            </a:r>
            <a:r>
              <a:rPr lang="en-US" dirty="0" err="1"/>
              <a:t>startService</a:t>
            </a:r>
            <a:r>
              <a:rPr lang="en-US" dirty="0"/>
              <a:t>(). </a:t>
            </a:r>
          </a:p>
          <a:p>
            <a:r>
              <a:rPr lang="en-US" dirty="0"/>
              <a:t>The Intent describes the service to start and carries any necessary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Intent: Delivering a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A broadcast is a message that any app can receive. </a:t>
            </a:r>
          </a:p>
          <a:p>
            <a:r>
              <a:rPr lang="en-US" dirty="0"/>
              <a:t>The system delivers various broadcasts for system events, such as when the system boots up or the device starts charging. </a:t>
            </a:r>
          </a:p>
          <a:p>
            <a:r>
              <a:rPr lang="en-US" dirty="0"/>
              <a:t>You can deliver a broadcast to other apps by passing an Intent to </a:t>
            </a:r>
            <a:r>
              <a:rPr lang="en-US" dirty="0" err="1"/>
              <a:t>sendBroadcast</a:t>
            </a:r>
            <a:r>
              <a:rPr lang="en-US" dirty="0"/>
              <a:t>() or </a:t>
            </a:r>
            <a:r>
              <a:rPr lang="en-US" dirty="0" err="1"/>
              <a:t>sendOrderedBroadcast</a:t>
            </a:r>
            <a:r>
              <a:rPr lang="en-US" dirty="0"/>
              <a:t>().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r>
              <a:rPr lang="en-US" b="1" dirty="0"/>
              <a:t>Explicit intents</a:t>
            </a:r>
          </a:p>
          <a:p>
            <a:r>
              <a:rPr lang="en-US" b="1" dirty="0"/>
              <a:t>Implicit intents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 Types: Explicit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Explicit intents specify which application will satisfy the intent, by supplying either the target app's package name or a fully-qualified component class name. </a:t>
            </a:r>
          </a:p>
          <a:p>
            <a:pPr algn="just"/>
            <a:r>
              <a:rPr lang="en-US" dirty="0"/>
              <a:t>You'll typically use an explicit intent to start a component in your own app, because you know the class name of the activity or service you want to start. </a:t>
            </a:r>
          </a:p>
          <a:p>
            <a:pPr algn="just"/>
            <a:r>
              <a:rPr lang="en-US" dirty="0"/>
              <a:t>For example, you might start a new activity within your app in response to a user action, or start a service to download a file in the background.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5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 Types: Implicit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Implicit intents do not name a specific component, but instead declare a general action to perform, which allows a component from another app to handle it. </a:t>
            </a:r>
          </a:p>
          <a:p>
            <a:pPr algn="just"/>
            <a:r>
              <a:rPr lang="en-US" dirty="0"/>
              <a:t>For example, if you want to show the user a location on a map, you can use an implicit intent to request that another capable app show a specified location on a map.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Intent Types: Implicit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105400"/>
            <a:ext cx="8991600" cy="13716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[1] Activity A creates an Intent with an action description and passes it to </a:t>
            </a:r>
            <a:r>
              <a:rPr lang="en-US" dirty="0" err="1"/>
              <a:t>startActivity</a:t>
            </a:r>
            <a:r>
              <a:rPr lang="en-US" dirty="0"/>
              <a:t>().</a:t>
            </a:r>
          </a:p>
          <a:p>
            <a:pPr marL="0" indent="0" algn="just">
              <a:buNone/>
            </a:pPr>
            <a:r>
              <a:rPr lang="en-US" dirty="0"/>
              <a:t>[2] The Android System searches all apps for an intent filter that matches the intent. When a match is found,</a:t>
            </a:r>
          </a:p>
          <a:p>
            <a:pPr marL="0" indent="0" algn="just">
              <a:buNone/>
            </a:pPr>
            <a:r>
              <a:rPr lang="en-US" dirty="0"/>
              <a:t>[3] the system starts the matching activity (Activity B) by invoking its </a:t>
            </a:r>
            <a:r>
              <a:rPr lang="en-US" dirty="0" err="1"/>
              <a:t>onCreate</a:t>
            </a:r>
            <a:r>
              <a:rPr lang="en-US" dirty="0"/>
              <a:t>() method and passing it the Intent.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developer.android.com/images/components/intent-filters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619125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022084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an implicit intent is delivered through the system to start another activity?</a:t>
            </a:r>
          </a:p>
        </p:txBody>
      </p:sp>
    </p:spTree>
    <p:extLst>
      <p:ext uri="{BB962C8B-B14F-4D97-AF65-F5344CB8AC3E}">
        <p14:creationId xmlns:p14="http://schemas.microsoft.com/office/powerpoint/2010/main" val="131961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703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Office Theme</vt:lpstr>
      <vt:lpstr>Intent</vt:lpstr>
      <vt:lpstr>Intent</vt:lpstr>
      <vt:lpstr>Intent: Starting an Activity</vt:lpstr>
      <vt:lpstr>Intent: Starting a Service</vt:lpstr>
      <vt:lpstr>Intent: Delivering a Broadcast</vt:lpstr>
      <vt:lpstr>Intent Types</vt:lpstr>
      <vt:lpstr>Intent Types: Explicit Intents</vt:lpstr>
      <vt:lpstr>Intent Types: Implicit Intents</vt:lpstr>
      <vt:lpstr>Intent Types: Implicit Intents</vt:lpstr>
      <vt:lpstr>Intent Structure</vt:lpstr>
      <vt:lpstr>Intent Action Examples</vt:lpstr>
      <vt:lpstr>Implicit Intent Example</vt:lpstr>
    </vt:vector>
  </TitlesOfParts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ESSE-455 Software Applications for Mobile Devices</dc:title>
  <dc:creator>Muhammad Adnan Ur Rehman</dc:creator>
  <cp:lastModifiedBy>Adnan ur Rehman BUKC</cp:lastModifiedBy>
  <cp:revision>477</cp:revision>
  <dcterms:created xsi:type="dcterms:W3CDTF">2014-02-05T15:58:31Z</dcterms:created>
  <dcterms:modified xsi:type="dcterms:W3CDTF">2020-04-22T11:05:29Z</dcterms:modified>
</cp:coreProperties>
</file>