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3457" y="2049335"/>
            <a:ext cx="7165085" cy="237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175" y="1707918"/>
            <a:ext cx="10407649" cy="283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049335"/>
            <a:ext cx="7165085" cy="2392963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560"/>
              </a:spcBef>
            </a:pPr>
            <a:r>
              <a:rPr spc="-114" dirty="0"/>
              <a:t>Web</a:t>
            </a:r>
            <a:r>
              <a:rPr spc="-150" dirty="0"/>
              <a:t> </a:t>
            </a:r>
            <a:r>
              <a:rPr spc="-50" dirty="0"/>
              <a:t>Application</a:t>
            </a:r>
            <a:r>
              <a:rPr spc="-135" dirty="0"/>
              <a:t> </a:t>
            </a:r>
            <a:r>
              <a:rPr spc="-40" dirty="0"/>
              <a:t>Design</a:t>
            </a:r>
          </a:p>
          <a:p>
            <a:pPr marL="1303020" marR="1293495" algn="ctr">
              <a:lnSpc>
                <a:spcPct val="125099"/>
              </a:lnSpc>
              <a:spcBef>
                <a:spcPts val="665"/>
              </a:spcBef>
            </a:pP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Architecture </a:t>
            </a:r>
            <a:r>
              <a:rPr sz="2400" spc="-5" dirty="0">
                <a:latin typeface="Calibri"/>
                <a:cs typeface="Calibri"/>
              </a:rPr>
              <a:t>Lab </a:t>
            </a:r>
            <a:r>
              <a:rPr sz="2400" dirty="0">
                <a:latin typeface="Calibri"/>
                <a:cs typeface="Calibri"/>
              </a:rPr>
              <a:t># 4 </a:t>
            </a:r>
            <a:r>
              <a:rPr sz="2400" spc="-53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/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Saniya </a:t>
            </a:r>
            <a:r>
              <a:rPr lang="en-US" sz="2400" dirty="0" err="1" smtClean="0">
                <a:latin typeface="Calibri"/>
                <a:cs typeface="Calibri"/>
              </a:rPr>
              <a:t>Sarim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60323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styling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css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head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body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143" y="2324557"/>
            <a:ext cx="9430385" cy="1444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z="4900" spc="-50" dirty="0"/>
              <a:t>Creating</a:t>
            </a:r>
            <a:r>
              <a:rPr sz="4900" spc="-95" dirty="0"/>
              <a:t> </a:t>
            </a:r>
            <a:r>
              <a:rPr sz="4900" spc="-25" dirty="0"/>
              <a:t>Basic</a:t>
            </a:r>
            <a:r>
              <a:rPr sz="4900" spc="-95" dirty="0"/>
              <a:t> </a:t>
            </a:r>
            <a:r>
              <a:rPr sz="4900" spc="-100" dirty="0"/>
              <a:t>Web</a:t>
            </a:r>
            <a:r>
              <a:rPr sz="4900" spc="-80" dirty="0"/>
              <a:t> </a:t>
            </a:r>
            <a:r>
              <a:rPr sz="4900" spc="-40" dirty="0"/>
              <a:t>Application</a:t>
            </a:r>
            <a:r>
              <a:rPr sz="4900" spc="-100" dirty="0"/>
              <a:t> </a:t>
            </a:r>
            <a:r>
              <a:rPr sz="4900" spc="-30" dirty="0"/>
              <a:t>Design </a:t>
            </a:r>
            <a:r>
              <a:rPr sz="4900" spc="-1095" dirty="0"/>
              <a:t> </a:t>
            </a:r>
            <a:r>
              <a:rPr sz="4900" spc="-40" dirty="0"/>
              <a:t>Step</a:t>
            </a:r>
            <a:r>
              <a:rPr sz="4900" spc="-95" dirty="0"/>
              <a:t> </a:t>
            </a:r>
            <a:r>
              <a:rPr sz="4900" spc="-35" dirty="0"/>
              <a:t>by</a:t>
            </a:r>
            <a:r>
              <a:rPr sz="4900" spc="-60" dirty="0"/>
              <a:t> </a:t>
            </a:r>
            <a:r>
              <a:rPr sz="4900" spc="-40" dirty="0"/>
              <a:t>Step</a:t>
            </a: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101111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.html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896" y="2770630"/>
            <a:ext cx="4553712" cy="39639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6662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Html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896" y="2567939"/>
            <a:ext cx="4553712" cy="3963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420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Added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28316"/>
            <a:ext cx="3667125" cy="2344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420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Added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28316"/>
            <a:ext cx="3667125" cy="2344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118572"/>
            <a:ext cx="3657600" cy="22248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98024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Added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textbox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username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txtuser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box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placeholder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username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2552700"/>
            <a:ext cx="9789160" cy="2955925"/>
            <a:chOff x="838200" y="2552700"/>
            <a:chExt cx="9789160" cy="2955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860923"/>
              <a:ext cx="7830286" cy="2647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2367" y="2552700"/>
              <a:ext cx="4634484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105479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Now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beautifying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styling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style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 </a:t>
            </a:r>
            <a:r>
              <a:rPr sz="2800" spc="-15" dirty="0">
                <a:latin typeface="Calibri"/>
                <a:cs typeface="Calibri"/>
              </a:rPr>
              <a:t>tag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748" y="3040146"/>
            <a:ext cx="4080831" cy="1811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1034796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Adding </a:t>
            </a:r>
            <a:r>
              <a:rPr sz="2800" spc="-15" dirty="0">
                <a:latin typeface="Calibri"/>
                <a:cs typeface="Calibri"/>
              </a:rPr>
              <a:t>style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20" dirty="0">
                <a:latin typeface="Calibri"/>
                <a:cs typeface="Calibri"/>
              </a:rPr>
              <a:t>button </a:t>
            </a:r>
            <a:r>
              <a:rPr sz="2800" spc="-15" dirty="0">
                <a:latin typeface="Calibri"/>
                <a:cs typeface="Calibri"/>
              </a:rPr>
              <a:t>too we </a:t>
            </a:r>
            <a:r>
              <a:rPr sz="2800" spc="-1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5" dirty="0">
                <a:latin typeface="Calibri"/>
                <a:cs typeface="Calibri"/>
              </a:rPr>
              <a:t>now </a:t>
            </a:r>
            <a:r>
              <a:rPr sz="2800" spc="-5" dirty="0">
                <a:latin typeface="Calibri"/>
                <a:cs typeface="Calibri"/>
              </a:rPr>
              <a:t>class will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button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needed but </a:t>
            </a:r>
            <a:r>
              <a:rPr sz="2800" spc="-5" dirty="0">
                <a:latin typeface="Calibri"/>
                <a:cs typeface="Calibri"/>
              </a:rPr>
              <a:t>id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5" dirty="0">
                <a:latin typeface="Calibri"/>
                <a:cs typeface="Calibri"/>
              </a:rPr>
              <a:t>and specify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2514600"/>
            <a:ext cx="3398520" cy="43967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6435" y="2619755"/>
            <a:ext cx="4664964" cy="18760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10162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41" y="5237784"/>
            <a:ext cx="1040638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Basic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shows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alert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b="1" spc="-5" dirty="0">
                <a:latin typeface="Calibri"/>
                <a:cs typeface="Calibri"/>
              </a:rPr>
              <a:t>txtuser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44139"/>
            <a:ext cx="8473205" cy="2006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434955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4262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5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241300" marR="663575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encompasses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aspects,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(UI),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usability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(UX),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 </a:t>
            </a:r>
            <a:r>
              <a:rPr sz="2800" spc="-10" dirty="0">
                <a:latin typeface="Calibri"/>
                <a:cs typeface="Calibri"/>
              </a:rPr>
              <a:t> design.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24965"/>
            <a:ext cx="10484485" cy="173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02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onclick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clicked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b="1" spc="-5" dirty="0">
                <a:latin typeface="Calibri"/>
                <a:cs typeface="Calibri"/>
              </a:rPr>
              <a:t>btnclick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clicked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btnclick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41" y="5714796"/>
            <a:ext cx="4569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shows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08" y="2715767"/>
            <a:ext cx="8833104" cy="300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05200"/>
            <a:ext cx="88677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404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spc="-10" dirty="0">
                <a:latin typeface="Calibri"/>
                <a:cs typeface="Calibri"/>
              </a:rPr>
              <a:t> code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1541141"/>
            <a:ext cx="3486723" cy="4952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01141" y="1658492"/>
            <a:ext cx="404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spc="-10" dirty="0">
                <a:latin typeface="Calibri"/>
                <a:cs typeface="Calibri"/>
              </a:rPr>
              <a:t> code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771" y="2840270"/>
            <a:ext cx="7413342" cy="2707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>
                <a:latin typeface="Calibri Light"/>
                <a:cs typeface="Calibri Light"/>
              </a:rPr>
              <a:t>Tasks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5487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800" b="1" spc="-5" dirty="0">
                <a:latin typeface="Calibri"/>
                <a:cs typeface="Calibri"/>
              </a:rPr>
              <a:t>1.	</a:t>
            </a:r>
            <a:r>
              <a:rPr sz="2800" b="1" spc="-10" dirty="0">
                <a:latin typeface="Calibri"/>
                <a:cs typeface="Calibri"/>
              </a:rPr>
              <a:t>Design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Facebook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html,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alert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</a:t>
            </a:r>
            <a:r>
              <a:rPr sz="2800" spc="-5" dirty="0">
                <a:latin typeface="Calibri"/>
                <a:cs typeface="Calibri"/>
              </a:rPr>
              <a:t> 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310495" cy="2839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html,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webapplication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5" dirty="0">
                <a:latin typeface="Calibri"/>
                <a:cs typeface="Calibri"/>
              </a:rPr>
              <a:t>Tools</a:t>
            </a:r>
            <a:r>
              <a:rPr sz="2800" spc="-10" dirty="0">
                <a:latin typeface="Calibri"/>
                <a:cs typeface="Calibri"/>
              </a:rPr>
              <a:t> we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527685" marR="243840" indent="-51562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Sublime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writing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notepad++,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notepad,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Dreamviewer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design)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Google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Chrome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85445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20" dirty="0"/>
              <a:t> </a:t>
            </a:r>
            <a:r>
              <a:rPr sz="5400" spc="-45" dirty="0"/>
              <a:t>Application</a:t>
            </a:r>
            <a:r>
              <a:rPr sz="5400" spc="-130" dirty="0"/>
              <a:t> </a:t>
            </a:r>
            <a:r>
              <a:rPr sz="5400" spc="-35" dirty="0"/>
              <a:t>Design</a:t>
            </a:r>
            <a:r>
              <a:rPr sz="5400" spc="-140" dirty="0"/>
              <a:t> </a:t>
            </a:r>
            <a:r>
              <a:rPr sz="5400" dirty="0"/>
              <a:t>-</a:t>
            </a:r>
            <a:r>
              <a:rPr sz="5400" spc="-65" dirty="0"/>
              <a:t> </a:t>
            </a:r>
            <a:r>
              <a:rPr sz="5400" spc="-40" dirty="0"/>
              <a:t>HTML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940925" cy="48850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HTML?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Hyper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Text</a:t>
            </a:r>
            <a:r>
              <a:rPr sz="2800" spc="-10" dirty="0">
                <a:latin typeface="Calibri"/>
                <a:cs typeface="Calibri"/>
              </a:rPr>
              <a:t> Markup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page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consists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browser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tags</a:t>
            </a:r>
            <a:endParaRPr sz="2800">
              <a:latin typeface="Calibri"/>
              <a:cs typeface="Calibri"/>
            </a:endParaRPr>
          </a:p>
          <a:p>
            <a:pPr marL="241300" marR="1587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pieces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"heading",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"paragraph",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"table",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Browsers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render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9203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20" dirty="0"/>
              <a:t> </a:t>
            </a:r>
            <a:r>
              <a:rPr sz="5400" spc="-45" dirty="0"/>
              <a:t>Application</a:t>
            </a:r>
            <a:r>
              <a:rPr sz="5400" spc="-130" dirty="0"/>
              <a:t> </a:t>
            </a:r>
            <a:r>
              <a:rPr sz="5400" spc="-35" dirty="0"/>
              <a:t>Design</a:t>
            </a:r>
            <a:r>
              <a:rPr sz="5400" spc="-140" dirty="0"/>
              <a:t> </a:t>
            </a:r>
            <a:r>
              <a:rPr sz="5400" dirty="0"/>
              <a:t>-</a:t>
            </a:r>
            <a:r>
              <a:rPr sz="5400" spc="-65" dirty="0"/>
              <a:t> </a:t>
            </a:r>
            <a:r>
              <a:rPr sz="5400" spc="-25" dirty="0"/>
              <a:t>CSS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480675" cy="4246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CSS?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CSS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ascading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tyle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heets</a:t>
            </a:r>
            <a:endParaRPr sz="2800">
              <a:latin typeface="Calibri"/>
              <a:cs typeface="Calibri"/>
            </a:endParaRPr>
          </a:p>
          <a:p>
            <a:pPr marL="241300" marR="67627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HTML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elements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displayed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screen,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paper,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other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media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saves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work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layout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once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External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stylesheets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CSS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241300" marR="197294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With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make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our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html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design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much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better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makeup/decorate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our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web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design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more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efficiently.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564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14" dirty="0"/>
              <a:t> </a:t>
            </a:r>
            <a:r>
              <a:rPr sz="5400" spc="-45" dirty="0"/>
              <a:t>Application</a:t>
            </a:r>
            <a:r>
              <a:rPr sz="5400" spc="-125" dirty="0"/>
              <a:t> </a:t>
            </a:r>
            <a:r>
              <a:rPr sz="5400" spc="-35" dirty="0"/>
              <a:t>Design</a:t>
            </a:r>
            <a:r>
              <a:rPr sz="5400" spc="-135" dirty="0"/>
              <a:t> </a:t>
            </a:r>
            <a:r>
              <a:rPr sz="5400" dirty="0"/>
              <a:t>-</a:t>
            </a:r>
            <a:r>
              <a:rPr sz="5400" spc="-60" dirty="0"/>
              <a:t> </a:t>
            </a:r>
            <a:r>
              <a:rPr sz="5400" spc="-55" dirty="0"/>
              <a:t>Javascript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506710" cy="46335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latin typeface="Calibri"/>
                <a:cs typeface="Calibri"/>
              </a:rPr>
              <a:t>What</a:t>
            </a:r>
            <a:r>
              <a:rPr sz="2800" b="1" spc="-5" dirty="0">
                <a:latin typeface="Calibri"/>
                <a:cs typeface="Calibri"/>
              </a:rPr>
              <a:t> is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JavaScript?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text-based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client-side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server-side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interactive.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style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engage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user.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box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Amazon,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 </a:t>
            </a:r>
            <a:r>
              <a:rPr sz="2800" spc="-5" dirty="0">
                <a:latin typeface="Calibri"/>
                <a:cs typeface="Calibri"/>
              </a:rPr>
              <a:t> embedded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York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refreshing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Twitter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feed.</a:t>
            </a:r>
            <a:endParaRPr sz="2800">
              <a:latin typeface="Calibri"/>
              <a:cs typeface="Calibri"/>
            </a:endParaRPr>
          </a:p>
          <a:p>
            <a:pPr marL="241300" marR="45085" indent="-229235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Incorporating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experience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recap,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behavior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9564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14" dirty="0"/>
              <a:t> </a:t>
            </a:r>
            <a:r>
              <a:rPr sz="5400" spc="-45" dirty="0"/>
              <a:t>Application</a:t>
            </a:r>
            <a:r>
              <a:rPr sz="5400" spc="-125" dirty="0"/>
              <a:t> </a:t>
            </a:r>
            <a:r>
              <a:rPr sz="5400" spc="-35" dirty="0"/>
              <a:t>Design</a:t>
            </a:r>
            <a:r>
              <a:rPr sz="5400" spc="-135" dirty="0"/>
              <a:t> </a:t>
            </a:r>
            <a:r>
              <a:rPr sz="5400" dirty="0"/>
              <a:t>-</a:t>
            </a:r>
            <a:r>
              <a:rPr sz="5400" spc="-60" dirty="0"/>
              <a:t> </a:t>
            </a:r>
            <a:r>
              <a:rPr sz="5400" spc="-55" dirty="0"/>
              <a:t>Javascript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858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serverside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scripting.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frameworks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Node.Js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frontend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scripting.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543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700" algn="l"/>
              </a:tabLst>
            </a:pP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Demonstration</a:t>
            </a:r>
            <a:r>
              <a:rPr spc="40" dirty="0"/>
              <a:t> </a:t>
            </a:r>
            <a:r>
              <a:rPr spc="-10" dirty="0"/>
              <a:t>purpose</a:t>
            </a:r>
            <a:r>
              <a:rPr spc="45" dirty="0"/>
              <a:t> </a:t>
            </a:r>
            <a:r>
              <a:rPr spc="-15" dirty="0"/>
              <a:t>we</a:t>
            </a:r>
            <a:r>
              <a:rPr dirty="0"/>
              <a:t> </a:t>
            </a:r>
            <a:r>
              <a:rPr spc="-10" dirty="0"/>
              <a:t>will design</a:t>
            </a:r>
            <a:r>
              <a:rPr spc="2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very</a:t>
            </a:r>
            <a:r>
              <a:rPr spc="15" dirty="0"/>
              <a:t> </a:t>
            </a:r>
            <a:r>
              <a:rPr spc="-10" dirty="0"/>
              <a:t>basic</a:t>
            </a:r>
            <a:r>
              <a:rPr spc="10" dirty="0"/>
              <a:t> </a:t>
            </a:r>
            <a:r>
              <a:rPr spc="-10" dirty="0"/>
              <a:t>page.</a:t>
            </a:r>
          </a:p>
          <a:p>
            <a:pPr marL="551815" marR="5080" indent="-515620">
              <a:lnSpc>
                <a:spcPts val="3030"/>
              </a:lnSpc>
              <a:spcBef>
                <a:spcPts val="1045"/>
              </a:spcBef>
              <a:buAutoNum type="arabicPeriod"/>
              <a:tabLst>
                <a:tab pos="552450" algn="l"/>
                <a:tab pos="553085" algn="l"/>
              </a:tabLst>
            </a:pPr>
            <a:r>
              <a:rPr spc="-25" dirty="0"/>
              <a:t>First</a:t>
            </a:r>
            <a:r>
              <a:rPr spc="20" dirty="0"/>
              <a:t> </a:t>
            </a:r>
            <a:r>
              <a:rPr spc="-5" dirty="0"/>
              <a:t>of all </a:t>
            </a:r>
            <a:r>
              <a:rPr spc="-15" dirty="0"/>
              <a:t>we</a:t>
            </a:r>
            <a:r>
              <a:rPr spc="-10" dirty="0"/>
              <a:t> </a:t>
            </a:r>
            <a:r>
              <a:rPr spc="-5" dirty="0"/>
              <a:t>will</a:t>
            </a:r>
            <a:r>
              <a:rPr spc="5" dirty="0"/>
              <a:t> </a:t>
            </a:r>
            <a:r>
              <a:rPr spc="-10" dirty="0"/>
              <a:t>write</a:t>
            </a:r>
            <a:r>
              <a:rPr dirty="0"/>
              <a:t> </a:t>
            </a:r>
            <a:r>
              <a:rPr spc="-5" dirty="0"/>
              <a:t>our</a:t>
            </a:r>
            <a:r>
              <a:rPr spc="30" dirty="0"/>
              <a:t> </a:t>
            </a:r>
            <a:r>
              <a:rPr b="1" spc="-10" dirty="0">
                <a:latin typeface="Calibri"/>
                <a:cs typeface="Calibri"/>
              </a:rPr>
              <a:t>html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-5" dirty="0"/>
              <a:t>describes</a:t>
            </a:r>
            <a:r>
              <a:rPr spc="20" dirty="0"/>
              <a:t> </a:t>
            </a:r>
            <a:r>
              <a:rPr spc="-10" dirty="0"/>
              <a:t>basic</a:t>
            </a:r>
            <a:r>
              <a:rPr spc="30" dirty="0"/>
              <a:t> </a:t>
            </a:r>
            <a:r>
              <a:rPr spc="-25" dirty="0"/>
              <a:t>skeleton</a:t>
            </a:r>
            <a:r>
              <a:rPr spc="-5" dirty="0"/>
              <a:t> of </a:t>
            </a:r>
            <a:r>
              <a:rPr spc="-10" dirty="0"/>
              <a:t>our </a:t>
            </a:r>
            <a:r>
              <a:rPr spc="-615" dirty="0"/>
              <a:t> </a:t>
            </a:r>
            <a:r>
              <a:rPr spc="-10" dirty="0"/>
              <a:t>design.</a:t>
            </a:r>
          </a:p>
          <a:p>
            <a:pPr marL="551815" indent="-51562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552450" algn="l"/>
                <a:tab pos="553085" algn="l"/>
              </a:tabLst>
            </a:pPr>
            <a:r>
              <a:rPr spc="-10" dirty="0"/>
              <a:t>Then</a:t>
            </a:r>
            <a:r>
              <a:rPr spc="5" dirty="0"/>
              <a:t> </a:t>
            </a:r>
            <a:r>
              <a:rPr spc="-15" dirty="0"/>
              <a:t>we</a:t>
            </a:r>
            <a:r>
              <a:rPr spc="5" dirty="0"/>
              <a:t> </a:t>
            </a:r>
            <a:r>
              <a:rPr spc="-10" dirty="0"/>
              <a:t>will</a:t>
            </a:r>
            <a:r>
              <a:rPr dirty="0"/>
              <a:t> </a:t>
            </a:r>
            <a:r>
              <a:rPr spc="-25" dirty="0"/>
              <a:t>decorate</a:t>
            </a:r>
            <a:r>
              <a:rPr spc="5" dirty="0"/>
              <a:t> </a:t>
            </a:r>
            <a:r>
              <a:rPr spc="-15" dirty="0"/>
              <a:t>that</a:t>
            </a:r>
            <a:r>
              <a:rPr spc="10" dirty="0"/>
              <a:t> </a:t>
            </a:r>
            <a:r>
              <a:rPr spc="-10" dirty="0"/>
              <a:t>design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spc="30" dirty="0"/>
              <a:t> </a:t>
            </a:r>
            <a:r>
              <a:rPr b="1" spc="-10" dirty="0">
                <a:latin typeface="Calibri"/>
                <a:cs typeface="Calibri"/>
              </a:rPr>
              <a:t>CSS</a:t>
            </a:r>
          </a:p>
          <a:p>
            <a:pPr marL="551815" marR="1028700" indent="-51562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52450" algn="l"/>
                <a:tab pos="553085" algn="l"/>
              </a:tabLst>
            </a:pPr>
            <a:r>
              <a:rPr spc="-10" dirty="0"/>
              <a:t>Finally</a:t>
            </a:r>
            <a:r>
              <a:rPr dirty="0"/>
              <a:t> </a:t>
            </a:r>
            <a:r>
              <a:rPr spc="-15" dirty="0"/>
              <a:t>we</a:t>
            </a:r>
            <a:r>
              <a:rPr dirty="0"/>
              <a:t> </a:t>
            </a:r>
            <a:r>
              <a:rPr spc="-5" dirty="0"/>
              <a:t>will</a:t>
            </a:r>
            <a:r>
              <a:rPr dirty="0"/>
              <a:t> </a:t>
            </a:r>
            <a:r>
              <a:rPr spc="-10" dirty="0"/>
              <a:t>write</a:t>
            </a:r>
            <a:r>
              <a:rPr dirty="0"/>
              <a:t> </a:t>
            </a:r>
            <a:r>
              <a:rPr spc="-10" dirty="0"/>
              <a:t>our</a:t>
            </a:r>
            <a:r>
              <a:rPr spc="30" dirty="0"/>
              <a:t> </a:t>
            </a:r>
            <a:r>
              <a:rPr spc="-15" dirty="0"/>
              <a:t>Javascript</a:t>
            </a:r>
            <a:r>
              <a:rPr spc="5" dirty="0"/>
              <a:t> </a:t>
            </a:r>
            <a:r>
              <a:rPr spc="-25" dirty="0"/>
              <a:t>for</a:t>
            </a:r>
            <a:r>
              <a:rPr spc="5" dirty="0"/>
              <a:t> </a:t>
            </a:r>
            <a:r>
              <a:rPr spc="-5" dirty="0"/>
              <a:t>making</a:t>
            </a:r>
            <a:r>
              <a:rPr dirty="0"/>
              <a:t> </a:t>
            </a:r>
            <a:r>
              <a:rPr spc="-5" dirty="0"/>
              <a:t>our</a:t>
            </a:r>
            <a:r>
              <a:rPr spc="10" dirty="0"/>
              <a:t> </a:t>
            </a:r>
            <a:r>
              <a:rPr spc="-10" dirty="0"/>
              <a:t>web</a:t>
            </a:r>
            <a:r>
              <a:rPr spc="-5" dirty="0"/>
              <a:t> </a:t>
            </a:r>
            <a:r>
              <a:rPr spc="-10" dirty="0"/>
              <a:t>design </a:t>
            </a:r>
            <a:r>
              <a:rPr spc="-615" dirty="0"/>
              <a:t> </a:t>
            </a:r>
            <a:r>
              <a:rPr spc="-15" dirty="0"/>
              <a:t>interactive.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44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10" dirty="0"/>
              <a:t>Web</a:t>
            </a:r>
            <a:r>
              <a:rPr sz="5400" spc="-135" dirty="0"/>
              <a:t> </a:t>
            </a:r>
            <a:r>
              <a:rPr sz="5400" spc="-45" dirty="0"/>
              <a:t>Application</a:t>
            </a:r>
            <a:r>
              <a:rPr sz="5400" spc="-140" dirty="0"/>
              <a:t> </a:t>
            </a:r>
            <a:r>
              <a:rPr sz="5400" spc="-35" dirty="0"/>
              <a:t>Design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529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html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written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70176" y="2323973"/>
            <a:ext cx="6624955" cy="3307715"/>
            <a:chOff x="2170176" y="2323973"/>
            <a:chExt cx="6624955" cy="3307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2798481"/>
              <a:ext cx="1105141" cy="2344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17208" y="2712720"/>
              <a:ext cx="762000" cy="767080"/>
            </a:xfrm>
            <a:custGeom>
              <a:avLst/>
              <a:gdLst/>
              <a:ahLst/>
              <a:cxnLst/>
              <a:rect l="l" t="t" r="r" b="b"/>
              <a:pathLst>
                <a:path w="762000" h="767079">
                  <a:moveTo>
                    <a:pt x="381000" y="0"/>
                  </a:moveTo>
                  <a:lnTo>
                    <a:pt x="333204" y="2985"/>
                  </a:lnTo>
                  <a:lnTo>
                    <a:pt x="287181" y="11704"/>
                  </a:lnTo>
                  <a:lnTo>
                    <a:pt x="243288" y="25796"/>
                  </a:lnTo>
                  <a:lnTo>
                    <a:pt x="201881" y="44902"/>
                  </a:lnTo>
                  <a:lnTo>
                    <a:pt x="163318" y="68664"/>
                  </a:lnTo>
                  <a:lnTo>
                    <a:pt x="127955" y="96723"/>
                  </a:lnTo>
                  <a:lnTo>
                    <a:pt x="96149" y="128720"/>
                  </a:lnTo>
                  <a:lnTo>
                    <a:pt x="68257" y="164295"/>
                  </a:lnTo>
                  <a:lnTo>
                    <a:pt x="44636" y="203089"/>
                  </a:lnTo>
                  <a:lnTo>
                    <a:pt x="25643" y="244745"/>
                  </a:lnTo>
                  <a:lnTo>
                    <a:pt x="11634" y="288902"/>
                  </a:lnTo>
                  <a:lnTo>
                    <a:pt x="2968" y="335202"/>
                  </a:lnTo>
                  <a:lnTo>
                    <a:pt x="0" y="383285"/>
                  </a:lnTo>
                  <a:lnTo>
                    <a:pt x="2968" y="431369"/>
                  </a:lnTo>
                  <a:lnTo>
                    <a:pt x="11634" y="477669"/>
                  </a:lnTo>
                  <a:lnTo>
                    <a:pt x="25643" y="521826"/>
                  </a:lnTo>
                  <a:lnTo>
                    <a:pt x="44636" y="563482"/>
                  </a:lnTo>
                  <a:lnTo>
                    <a:pt x="68257" y="602276"/>
                  </a:lnTo>
                  <a:lnTo>
                    <a:pt x="96149" y="637851"/>
                  </a:lnTo>
                  <a:lnTo>
                    <a:pt x="127955" y="669848"/>
                  </a:lnTo>
                  <a:lnTo>
                    <a:pt x="163318" y="697907"/>
                  </a:lnTo>
                  <a:lnTo>
                    <a:pt x="201881" y="721669"/>
                  </a:lnTo>
                  <a:lnTo>
                    <a:pt x="243288" y="740775"/>
                  </a:lnTo>
                  <a:lnTo>
                    <a:pt x="287181" y="754867"/>
                  </a:lnTo>
                  <a:lnTo>
                    <a:pt x="333204" y="763586"/>
                  </a:lnTo>
                  <a:lnTo>
                    <a:pt x="381000" y="766571"/>
                  </a:lnTo>
                  <a:lnTo>
                    <a:pt x="428795" y="763586"/>
                  </a:lnTo>
                  <a:lnTo>
                    <a:pt x="474818" y="754867"/>
                  </a:lnTo>
                  <a:lnTo>
                    <a:pt x="518711" y="740775"/>
                  </a:lnTo>
                  <a:lnTo>
                    <a:pt x="560118" y="721669"/>
                  </a:lnTo>
                  <a:lnTo>
                    <a:pt x="598681" y="697907"/>
                  </a:lnTo>
                  <a:lnTo>
                    <a:pt x="634044" y="669848"/>
                  </a:lnTo>
                  <a:lnTo>
                    <a:pt x="665850" y="637851"/>
                  </a:lnTo>
                  <a:lnTo>
                    <a:pt x="693742" y="602276"/>
                  </a:lnTo>
                  <a:lnTo>
                    <a:pt x="717363" y="563482"/>
                  </a:lnTo>
                  <a:lnTo>
                    <a:pt x="736356" y="521826"/>
                  </a:lnTo>
                  <a:lnTo>
                    <a:pt x="750365" y="477669"/>
                  </a:lnTo>
                  <a:lnTo>
                    <a:pt x="759031" y="431369"/>
                  </a:lnTo>
                  <a:lnTo>
                    <a:pt x="762000" y="383285"/>
                  </a:lnTo>
                  <a:lnTo>
                    <a:pt x="759031" y="335202"/>
                  </a:lnTo>
                  <a:lnTo>
                    <a:pt x="750365" y="288902"/>
                  </a:lnTo>
                  <a:lnTo>
                    <a:pt x="736356" y="244745"/>
                  </a:lnTo>
                  <a:lnTo>
                    <a:pt x="717363" y="203089"/>
                  </a:lnTo>
                  <a:lnTo>
                    <a:pt x="693742" y="164295"/>
                  </a:lnTo>
                  <a:lnTo>
                    <a:pt x="665850" y="128720"/>
                  </a:lnTo>
                  <a:lnTo>
                    <a:pt x="634044" y="96723"/>
                  </a:lnTo>
                  <a:lnTo>
                    <a:pt x="598681" y="68664"/>
                  </a:lnTo>
                  <a:lnTo>
                    <a:pt x="560118" y="44902"/>
                  </a:lnTo>
                  <a:lnTo>
                    <a:pt x="518711" y="25796"/>
                  </a:lnTo>
                  <a:lnTo>
                    <a:pt x="474818" y="11704"/>
                  </a:lnTo>
                  <a:lnTo>
                    <a:pt x="428795" y="298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7208" y="2712720"/>
              <a:ext cx="762000" cy="767080"/>
            </a:xfrm>
            <a:custGeom>
              <a:avLst/>
              <a:gdLst/>
              <a:ahLst/>
              <a:cxnLst/>
              <a:rect l="l" t="t" r="r" b="b"/>
              <a:pathLst>
                <a:path w="762000" h="767079">
                  <a:moveTo>
                    <a:pt x="0" y="383285"/>
                  </a:moveTo>
                  <a:lnTo>
                    <a:pt x="2968" y="335202"/>
                  </a:lnTo>
                  <a:lnTo>
                    <a:pt x="11634" y="288902"/>
                  </a:lnTo>
                  <a:lnTo>
                    <a:pt x="25643" y="244745"/>
                  </a:lnTo>
                  <a:lnTo>
                    <a:pt x="44636" y="203089"/>
                  </a:lnTo>
                  <a:lnTo>
                    <a:pt x="68257" y="164295"/>
                  </a:lnTo>
                  <a:lnTo>
                    <a:pt x="96149" y="128720"/>
                  </a:lnTo>
                  <a:lnTo>
                    <a:pt x="127955" y="96723"/>
                  </a:lnTo>
                  <a:lnTo>
                    <a:pt x="163318" y="68664"/>
                  </a:lnTo>
                  <a:lnTo>
                    <a:pt x="201881" y="44902"/>
                  </a:lnTo>
                  <a:lnTo>
                    <a:pt x="243288" y="25796"/>
                  </a:lnTo>
                  <a:lnTo>
                    <a:pt x="287181" y="11704"/>
                  </a:lnTo>
                  <a:lnTo>
                    <a:pt x="333204" y="2985"/>
                  </a:lnTo>
                  <a:lnTo>
                    <a:pt x="381000" y="0"/>
                  </a:lnTo>
                  <a:lnTo>
                    <a:pt x="428795" y="2985"/>
                  </a:lnTo>
                  <a:lnTo>
                    <a:pt x="474818" y="11704"/>
                  </a:lnTo>
                  <a:lnTo>
                    <a:pt x="518711" y="25796"/>
                  </a:lnTo>
                  <a:lnTo>
                    <a:pt x="560118" y="44902"/>
                  </a:lnTo>
                  <a:lnTo>
                    <a:pt x="598681" y="68664"/>
                  </a:lnTo>
                  <a:lnTo>
                    <a:pt x="634044" y="96723"/>
                  </a:lnTo>
                  <a:lnTo>
                    <a:pt x="665850" y="128720"/>
                  </a:lnTo>
                  <a:lnTo>
                    <a:pt x="693742" y="164295"/>
                  </a:lnTo>
                  <a:lnTo>
                    <a:pt x="717363" y="203089"/>
                  </a:lnTo>
                  <a:lnTo>
                    <a:pt x="736356" y="244745"/>
                  </a:lnTo>
                  <a:lnTo>
                    <a:pt x="750365" y="288902"/>
                  </a:lnTo>
                  <a:lnTo>
                    <a:pt x="759031" y="335202"/>
                  </a:lnTo>
                  <a:lnTo>
                    <a:pt x="762000" y="383285"/>
                  </a:lnTo>
                  <a:lnTo>
                    <a:pt x="759031" y="431369"/>
                  </a:lnTo>
                  <a:lnTo>
                    <a:pt x="750365" y="477669"/>
                  </a:lnTo>
                  <a:lnTo>
                    <a:pt x="736356" y="521826"/>
                  </a:lnTo>
                  <a:lnTo>
                    <a:pt x="717363" y="563482"/>
                  </a:lnTo>
                  <a:lnTo>
                    <a:pt x="693742" y="602276"/>
                  </a:lnTo>
                  <a:lnTo>
                    <a:pt x="665850" y="637851"/>
                  </a:lnTo>
                  <a:lnTo>
                    <a:pt x="634044" y="669848"/>
                  </a:lnTo>
                  <a:lnTo>
                    <a:pt x="598681" y="697907"/>
                  </a:lnTo>
                  <a:lnTo>
                    <a:pt x="560118" y="721669"/>
                  </a:lnTo>
                  <a:lnTo>
                    <a:pt x="518711" y="740775"/>
                  </a:lnTo>
                  <a:lnTo>
                    <a:pt x="474818" y="754867"/>
                  </a:lnTo>
                  <a:lnTo>
                    <a:pt x="428795" y="763586"/>
                  </a:lnTo>
                  <a:lnTo>
                    <a:pt x="381000" y="766571"/>
                  </a:lnTo>
                  <a:lnTo>
                    <a:pt x="333204" y="763586"/>
                  </a:lnTo>
                  <a:lnTo>
                    <a:pt x="287181" y="754867"/>
                  </a:lnTo>
                  <a:lnTo>
                    <a:pt x="243288" y="740775"/>
                  </a:lnTo>
                  <a:lnTo>
                    <a:pt x="201881" y="721669"/>
                  </a:lnTo>
                  <a:lnTo>
                    <a:pt x="163318" y="697907"/>
                  </a:lnTo>
                  <a:lnTo>
                    <a:pt x="127955" y="669848"/>
                  </a:lnTo>
                  <a:lnTo>
                    <a:pt x="96149" y="637851"/>
                  </a:lnTo>
                  <a:lnTo>
                    <a:pt x="68257" y="602276"/>
                  </a:lnTo>
                  <a:lnTo>
                    <a:pt x="44636" y="563482"/>
                  </a:lnTo>
                  <a:lnTo>
                    <a:pt x="25643" y="521826"/>
                  </a:lnTo>
                  <a:lnTo>
                    <a:pt x="11634" y="477669"/>
                  </a:lnTo>
                  <a:lnTo>
                    <a:pt x="2968" y="431369"/>
                  </a:lnTo>
                  <a:lnTo>
                    <a:pt x="0" y="38328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2491" y="3479292"/>
              <a:ext cx="1537970" cy="1677035"/>
            </a:xfrm>
            <a:custGeom>
              <a:avLst/>
              <a:gdLst/>
              <a:ahLst/>
              <a:cxnLst/>
              <a:rect l="l" t="t" r="r" b="b"/>
              <a:pathLst>
                <a:path w="1537970" h="1677035">
                  <a:moveTo>
                    <a:pt x="775715" y="0"/>
                  </a:moveTo>
                  <a:lnTo>
                    <a:pt x="775715" y="1130300"/>
                  </a:lnTo>
                </a:path>
                <a:path w="1537970" h="1677035">
                  <a:moveTo>
                    <a:pt x="774700" y="1130808"/>
                  </a:moveTo>
                  <a:lnTo>
                    <a:pt x="0" y="1676908"/>
                  </a:lnTo>
                </a:path>
                <a:path w="1537970" h="1677035">
                  <a:moveTo>
                    <a:pt x="775715" y="1130808"/>
                  </a:moveTo>
                  <a:lnTo>
                    <a:pt x="1537715" y="167690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3009645"/>
              <a:ext cx="4223385" cy="1179830"/>
            </a:xfrm>
            <a:custGeom>
              <a:avLst/>
              <a:gdLst/>
              <a:ahLst/>
              <a:cxnLst/>
              <a:rect l="l" t="t" r="r" b="b"/>
              <a:pathLst>
                <a:path w="4223384" h="1179829">
                  <a:moveTo>
                    <a:pt x="3950335" y="794512"/>
                  </a:moveTo>
                  <a:lnTo>
                    <a:pt x="3949065" y="781812"/>
                  </a:lnTo>
                  <a:lnTo>
                    <a:pt x="75285" y="1135240"/>
                  </a:lnTo>
                  <a:lnTo>
                    <a:pt x="72390" y="1103630"/>
                  </a:lnTo>
                  <a:lnTo>
                    <a:pt x="0" y="1148588"/>
                  </a:lnTo>
                  <a:lnTo>
                    <a:pt x="79375" y="1179576"/>
                  </a:lnTo>
                  <a:lnTo>
                    <a:pt x="76568" y="1149096"/>
                  </a:lnTo>
                  <a:lnTo>
                    <a:pt x="76454" y="1147940"/>
                  </a:lnTo>
                  <a:lnTo>
                    <a:pt x="3950335" y="794512"/>
                  </a:lnTo>
                  <a:close/>
                </a:path>
                <a:path w="4223384" h="1179829">
                  <a:moveTo>
                    <a:pt x="4223004" y="12700"/>
                  </a:moveTo>
                  <a:lnTo>
                    <a:pt x="4222496" y="0"/>
                  </a:lnTo>
                  <a:lnTo>
                    <a:pt x="75958" y="152831"/>
                  </a:lnTo>
                  <a:lnTo>
                    <a:pt x="74803" y="121031"/>
                  </a:lnTo>
                  <a:lnTo>
                    <a:pt x="0" y="161925"/>
                  </a:lnTo>
                  <a:lnTo>
                    <a:pt x="77597" y="197231"/>
                  </a:lnTo>
                  <a:lnTo>
                    <a:pt x="76441" y="165989"/>
                  </a:lnTo>
                  <a:lnTo>
                    <a:pt x="76428" y="165519"/>
                  </a:lnTo>
                  <a:lnTo>
                    <a:pt x="4223004" y="12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6272" y="2330196"/>
              <a:ext cx="6612890" cy="3295015"/>
            </a:xfrm>
            <a:custGeom>
              <a:avLst/>
              <a:gdLst/>
              <a:ahLst/>
              <a:cxnLst/>
              <a:rect l="l" t="t" r="r" b="b"/>
              <a:pathLst>
                <a:path w="6612890" h="3295015">
                  <a:moveTo>
                    <a:pt x="0" y="549148"/>
                  </a:moveTo>
                  <a:lnTo>
                    <a:pt x="2015" y="501766"/>
                  </a:lnTo>
                  <a:lnTo>
                    <a:pt x="7953" y="455504"/>
                  </a:lnTo>
                  <a:lnTo>
                    <a:pt x="17647" y="410526"/>
                  </a:lnTo>
                  <a:lnTo>
                    <a:pt x="30933" y="366996"/>
                  </a:lnTo>
                  <a:lnTo>
                    <a:pt x="47646" y="325080"/>
                  </a:lnTo>
                  <a:lnTo>
                    <a:pt x="67622" y="284942"/>
                  </a:lnTo>
                  <a:lnTo>
                    <a:pt x="90694" y="246748"/>
                  </a:lnTo>
                  <a:lnTo>
                    <a:pt x="116700" y="210661"/>
                  </a:lnTo>
                  <a:lnTo>
                    <a:pt x="145472" y="176848"/>
                  </a:lnTo>
                  <a:lnTo>
                    <a:pt x="176848" y="145472"/>
                  </a:lnTo>
                  <a:lnTo>
                    <a:pt x="210661" y="116700"/>
                  </a:lnTo>
                  <a:lnTo>
                    <a:pt x="246748" y="90694"/>
                  </a:lnTo>
                  <a:lnTo>
                    <a:pt x="284942" y="67622"/>
                  </a:lnTo>
                  <a:lnTo>
                    <a:pt x="325080" y="47646"/>
                  </a:lnTo>
                  <a:lnTo>
                    <a:pt x="366996" y="30933"/>
                  </a:lnTo>
                  <a:lnTo>
                    <a:pt x="410526" y="17647"/>
                  </a:lnTo>
                  <a:lnTo>
                    <a:pt x="455504" y="7953"/>
                  </a:lnTo>
                  <a:lnTo>
                    <a:pt x="501766" y="2015"/>
                  </a:lnTo>
                  <a:lnTo>
                    <a:pt x="549147" y="0"/>
                  </a:lnTo>
                  <a:lnTo>
                    <a:pt x="6063487" y="0"/>
                  </a:lnTo>
                  <a:lnTo>
                    <a:pt x="6110869" y="2015"/>
                  </a:lnTo>
                  <a:lnTo>
                    <a:pt x="6157131" y="7953"/>
                  </a:lnTo>
                  <a:lnTo>
                    <a:pt x="6202109" y="17647"/>
                  </a:lnTo>
                  <a:lnTo>
                    <a:pt x="6245639" y="30933"/>
                  </a:lnTo>
                  <a:lnTo>
                    <a:pt x="6287555" y="47646"/>
                  </a:lnTo>
                  <a:lnTo>
                    <a:pt x="6327693" y="67622"/>
                  </a:lnTo>
                  <a:lnTo>
                    <a:pt x="6365887" y="90694"/>
                  </a:lnTo>
                  <a:lnTo>
                    <a:pt x="6401974" y="116700"/>
                  </a:lnTo>
                  <a:lnTo>
                    <a:pt x="6435787" y="145472"/>
                  </a:lnTo>
                  <a:lnTo>
                    <a:pt x="6467163" y="176848"/>
                  </a:lnTo>
                  <a:lnTo>
                    <a:pt x="6495935" y="210661"/>
                  </a:lnTo>
                  <a:lnTo>
                    <a:pt x="6521941" y="246748"/>
                  </a:lnTo>
                  <a:lnTo>
                    <a:pt x="6545013" y="284942"/>
                  </a:lnTo>
                  <a:lnTo>
                    <a:pt x="6564989" y="325080"/>
                  </a:lnTo>
                  <a:lnTo>
                    <a:pt x="6581702" y="366996"/>
                  </a:lnTo>
                  <a:lnTo>
                    <a:pt x="6594988" y="410526"/>
                  </a:lnTo>
                  <a:lnTo>
                    <a:pt x="6604682" y="455504"/>
                  </a:lnTo>
                  <a:lnTo>
                    <a:pt x="6610620" y="501766"/>
                  </a:lnTo>
                  <a:lnTo>
                    <a:pt x="6612635" y="549148"/>
                  </a:lnTo>
                  <a:lnTo>
                    <a:pt x="6612635" y="2745740"/>
                  </a:lnTo>
                  <a:lnTo>
                    <a:pt x="6610620" y="2793121"/>
                  </a:lnTo>
                  <a:lnTo>
                    <a:pt x="6604682" y="2839383"/>
                  </a:lnTo>
                  <a:lnTo>
                    <a:pt x="6594988" y="2884361"/>
                  </a:lnTo>
                  <a:lnTo>
                    <a:pt x="6581702" y="2927891"/>
                  </a:lnTo>
                  <a:lnTo>
                    <a:pt x="6564989" y="2969807"/>
                  </a:lnTo>
                  <a:lnTo>
                    <a:pt x="6545013" y="3009945"/>
                  </a:lnTo>
                  <a:lnTo>
                    <a:pt x="6521941" y="3048139"/>
                  </a:lnTo>
                  <a:lnTo>
                    <a:pt x="6495935" y="3084226"/>
                  </a:lnTo>
                  <a:lnTo>
                    <a:pt x="6467163" y="3118039"/>
                  </a:lnTo>
                  <a:lnTo>
                    <a:pt x="6435787" y="3149415"/>
                  </a:lnTo>
                  <a:lnTo>
                    <a:pt x="6401974" y="3178187"/>
                  </a:lnTo>
                  <a:lnTo>
                    <a:pt x="6365887" y="3204193"/>
                  </a:lnTo>
                  <a:lnTo>
                    <a:pt x="6327693" y="3227265"/>
                  </a:lnTo>
                  <a:lnTo>
                    <a:pt x="6287555" y="3247241"/>
                  </a:lnTo>
                  <a:lnTo>
                    <a:pt x="6245639" y="3263954"/>
                  </a:lnTo>
                  <a:lnTo>
                    <a:pt x="6202109" y="3277240"/>
                  </a:lnTo>
                  <a:lnTo>
                    <a:pt x="6157131" y="3286934"/>
                  </a:lnTo>
                  <a:lnTo>
                    <a:pt x="6110869" y="3292872"/>
                  </a:lnTo>
                  <a:lnTo>
                    <a:pt x="6063487" y="3294888"/>
                  </a:lnTo>
                  <a:lnTo>
                    <a:pt x="549147" y="3294888"/>
                  </a:lnTo>
                  <a:lnTo>
                    <a:pt x="501766" y="3292872"/>
                  </a:lnTo>
                  <a:lnTo>
                    <a:pt x="455504" y="3286934"/>
                  </a:lnTo>
                  <a:lnTo>
                    <a:pt x="410526" y="3277240"/>
                  </a:lnTo>
                  <a:lnTo>
                    <a:pt x="366996" y="3263954"/>
                  </a:lnTo>
                  <a:lnTo>
                    <a:pt x="325080" y="3247241"/>
                  </a:lnTo>
                  <a:lnTo>
                    <a:pt x="284942" y="3227265"/>
                  </a:lnTo>
                  <a:lnTo>
                    <a:pt x="246748" y="3204193"/>
                  </a:lnTo>
                  <a:lnTo>
                    <a:pt x="210661" y="3178187"/>
                  </a:lnTo>
                  <a:lnTo>
                    <a:pt x="176848" y="3149415"/>
                  </a:lnTo>
                  <a:lnTo>
                    <a:pt x="145472" y="3118039"/>
                  </a:lnTo>
                  <a:lnTo>
                    <a:pt x="116700" y="3084226"/>
                  </a:lnTo>
                  <a:lnTo>
                    <a:pt x="90694" y="3048139"/>
                  </a:lnTo>
                  <a:lnTo>
                    <a:pt x="67622" y="3009945"/>
                  </a:lnTo>
                  <a:lnTo>
                    <a:pt x="47646" y="2969807"/>
                  </a:lnTo>
                  <a:lnTo>
                    <a:pt x="30933" y="2927891"/>
                  </a:lnTo>
                  <a:lnTo>
                    <a:pt x="17647" y="2884361"/>
                  </a:lnTo>
                  <a:lnTo>
                    <a:pt x="7953" y="2839383"/>
                  </a:lnTo>
                  <a:lnTo>
                    <a:pt x="2015" y="2793121"/>
                  </a:lnTo>
                  <a:lnTo>
                    <a:pt x="0" y="2745740"/>
                  </a:lnTo>
                  <a:lnTo>
                    <a:pt x="0" y="549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7500" y="2323973"/>
              <a:ext cx="2626360" cy="569595"/>
            </a:xfrm>
            <a:custGeom>
              <a:avLst/>
              <a:gdLst/>
              <a:ahLst/>
              <a:cxnLst/>
              <a:rect l="l" t="t" r="r" b="b"/>
              <a:pathLst>
                <a:path w="2626360" h="569594">
                  <a:moveTo>
                    <a:pt x="66929" y="494538"/>
                  </a:moveTo>
                  <a:lnTo>
                    <a:pt x="0" y="547242"/>
                  </a:lnTo>
                  <a:lnTo>
                    <a:pt x="82295" y="569213"/>
                  </a:lnTo>
                  <a:lnTo>
                    <a:pt x="76415" y="540638"/>
                  </a:lnTo>
                  <a:lnTo>
                    <a:pt x="63500" y="540638"/>
                  </a:lnTo>
                  <a:lnTo>
                    <a:pt x="60960" y="528192"/>
                  </a:lnTo>
                  <a:lnTo>
                    <a:pt x="73329" y="525643"/>
                  </a:lnTo>
                  <a:lnTo>
                    <a:pt x="66929" y="494538"/>
                  </a:lnTo>
                  <a:close/>
                </a:path>
                <a:path w="2626360" h="569594">
                  <a:moveTo>
                    <a:pt x="73329" y="525643"/>
                  </a:moveTo>
                  <a:lnTo>
                    <a:pt x="60960" y="528192"/>
                  </a:lnTo>
                  <a:lnTo>
                    <a:pt x="63500" y="540638"/>
                  </a:lnTo>
                  <a:lnTo>
                    <a:pt x="75890" y="538085"/>
                  </a:lnTo>
                  <a:lnTo>
                    <a:pt x="73329" y="525643"/>
                  </a:lnTo>
                  <a:close/>
                </a:path>
                <a:path w="2626360" h="569594">
                  <a:moveTo>
                    <a:pt x="75890" y="538085"/>
                  </a:moveTo>
                  <a:lnTo>
                    <a:pt x="63500" y="540638"/>
                  </a:lnTo>
                  <a:lnTo>
                    <a:pt x="76415" y="540638"/>
                  </a:lnTo>
                  <a:lnTo>
                    <a:pt x="75890" y="538085"/>
                  </a:lnTo>
                  <a:close/>
                </a:path>
                <a:path w="2626360" h="569594">
                  <a:moveTo>
                    <a:pt x="2623566" y="0"/>
                  </a:moveTo>
                  <a:lnTo>
                    <a:pt x="73329" y="525643"/>
                  </a:lnTo>
                  <a:lnTo>
                    <a:pt x="75890" y="538085"/>
                  </a:lnTo>
                  <a:lnTo>
                    <a:pt x="2626105" y="12446"/>
                  </a:lnTo>
                  <a:lnTo>
                    <a:pt x="262356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774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MT</vt:lpstr>
      <vt:lpstr>Calibri</vt:lpstr>
      <vt:lpstr>Calibri Light</vt:lpstr>
      <vt:lpstr>Office Theme</vt:lpstr>
      <vt:lpstr>Web Application Design Software Design Architecture Lab # 4   Saniya Sarim</vt:lpstr>
      <vt:lpstr>Web Application Design</vt:lpstr>
      <vt:lpstr>Web Application Design</vt:lpstr>
      <vt:lpstr>Web Application Design - HTML</vt:lpstr>
      <vt:lpstr>Web Application Design - CSS</vt:lpstr>
      <vt:lpstr>Web Application Design - Javascript</vt:lpstr>
      <vt:lpstr>Web Application Design - Javascript</vt:lpstr>
      <vt:lpstr>Web Application Design</vt:lpstr>
      <vt:lpstr>Web Application Design</vt:lpstr>
      <vt:lpstr>Web Application Design</vt:lpstr>
      <vt:lpstr>Creating Basic Web Application Design  Step by Step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Web Application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3</cp:revision>
  <dcterms:created xsi:type="dcterms:W3CDTF">2022-03-28T06:20:15Z</dcterms:created>
  <dcterms:modified xsi:type="dcterms:W3CDTF">2022-03-28T06:49:17Z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2022-03-28T00:00:00Z</vt:filetime>
  </property>
</Properties>
</file>