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6317" y="2049335"/>
            <a:ext cx="7119365" cy="2378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317" y="2049335"/>
            <a:ext cx="7119365" cy="2854628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pc="-295" dirty="0"/>
              <a:t>Adapter </a:t>
            </a:r>
            <a:r>
              <a:rPr spc="-204" dirty="0"/>
              <a:t>Design</a:t>
            </a:r>
            <a:r>
              <a:rPr spc="-665" dirty="0"/>
              <a:t> </a:t>
            </a:r>
            <a:r>
              <a:rPr spc="-365" dirty="0"/>
              <a:t>Pattern</a:t>
            </a:r>
          </a:p>
          <a:p>
            <a:pPr marL="1276985" marR="1266825" algn="ctr">
              <a:lnSpc>
                <a:spcPct val="125099"/>
              </a:lnSpc>
              <a:spcBef>
                <a:spcPts val="665"/>
              </a:spcBef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Design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sz="2400" spc="-5" dirty="0" smtClean="0">
                <a:latin typeface="Carlito"/>
                <a:cs typeface="Carlito"/>
              </a:rPr>
              <a:t>Lab</a:t>
            </a:r>
            <a:r>
              <a:rPr lang="en-US" sz="2400" spc="-5" dirty="0" smtClean="0">
                <a:latin typeface="Carlito"/>
                <a:cs typeface="Carlito"/>
              </a:rPr>
              <a:t># 8</a:t>
            </a:r>
            <a:br>
              <a:rPr lang="en-US" sz="2400" spc="-5" dirty="0" smtClean="0">
                <a:latin typeface="Carlito"/>
                <a:cs typeface="Carlito"/>
              </a:rPr>
            </a:br>
            <a:r>
              <a:rPr sz="2400" dirty="0" smtClean="0">
                <a:latin typeface="Carlito"/>
                <a:cs typeface="Carlito"/>
              </a:rPr>
              <a:t> </a:t>
            </a:r>
            <a:r>
              <a:rPr lang="en-US" sz="2400" dirty="0" smtClean="0">
                <a:latin typeface="Carlito"/>
                <a:cs typeface="Carlito"/>
              </a:rPr>
              <a:t>Saniya </a:t>
            </a:r>
            <a:r>
              <a:rPr lang="en-US" sz="2400" dirty="0" err="1" smtClean="0">
                <a:latin typeface="Carlito"/>
                <a:cs typeface="Carlito"/>
              </a:rPr>
              <a:t>Sarim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2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990600" y="1802892"/>
            <a:ext cx="8865108" cy="332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725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Step</a:t>
            </a:r>
            <a:r>
              <a:rPr sz="5400" spc="-610" dirty="0"/>
              <a:t> </a:t>
            </a:r>
            <a:r>
              <a:rPr sz="5400" spc="-95" dirty="0"/>
              <a:t>3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9230868" cy="443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2707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4" dirty="0"/>
              <a:t>Consumation </a:t>
            </a:r>
            <a:r>
              <a:rPr sz="5400" spc="-360" dirty="0"/>
              <a:t>(Client</a:t>
            </a:r>
            <a:r>
              <a:rPr sz="5400" spc="-830" dirty="0"/>
              <a:t> </a:t>
            </a:r>
            <a:r>
              <a:rPr sz="5400" spc="-295" dirty="0"/>
              <a:t>Code)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036319" y="1790700"/>
            <a:ext cx="8590788" cy="3745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96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0" dirty="0"/>
              <a:t>O</a:t>
            </a:r>
            <a:r>
              <a:rPr sz="5400" spc="-195" dirty="0"/>
              <a:t>u</a:t>
            </a:r>
            <a:r>
              <a:rPr sz="5400" spc="-409" dirty="0"/>
              <a:t>t</a:t>
            </a:r>
            <a:r>
              <a:rPr sz="5400" spc="-254" dirty="0"/>
              <a:t>p</a:t>
            </a:r>
            <a:r>
              <a:rPr sz="5400" spc="-204" dirty="0"/>
              <a:t>u</a:t>
            </a:r>
            <a:r>
              <a:rPr sz="5400" spc="-370" dirty="0"/>
              <a:t>t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710816" y="2036611"/>
            <a:ext cx="8750175" cy="1683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175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5" dirty="0"/>
              <a:t>T</a:t>
            </a:r>
            <a:r>
              <a:rPr sz="4400" spc="-270" dirty="0"/>
              <a:t>a</a:t>
            </a:r>
            <a:r>
              <a:rPr sz="4400" spc="-110" dirty="0"/>
              <a:t>s</a:t>
            </a:r>
            <a:r>
              <a:rPr sz="4400" spc="-355" dirty="0"/>
              <a:t>k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3874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tabLst>
                <a:tab pos="52768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working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5" dirty="0">
                <a:latin typeface="Carlito"/>
                <a:cs typeface="Carlito"/>
              </a:rPr>
              <a:t>project where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15" dirty="0">
                <a:latin typeface="Carlito"/>
                <a:cs typeface="Carlito"/>
              </a:rPr>
              <a:t>third </a:t>
            </a:r>
            <a:r>
              <a:rPr sz="2800" spc="-10" dirty="0">
                <a:latin typeface="Carlito"/>
                <a:cs typeface="Carlito"/>
              </a:rPr>
              <a:t>party  webapi/service </a:t>
            </a:r>
            <a:r>
              <a:rPr sz="2800" spc="-5" dirty="0">
                <a:latin typeface="Carlito"/>
                <a:cs typeface="Carlito"/>
              </a:rPr>
              <a:t>in XML </a:t>
            </a:r>
            <a:r>
              <a:rPr sz="2800" spc="-20" dirty="0">
                <a:latin typeface="Carlito"/>
                <a:cs typeface="Carlito"/>
              </a:rPr>
              <a:t>format. </a:t>
            </a:r>
            <a:r>
              <a:rPr sz="2800" spc="-7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creating </a:t>
            </a:r>
            <a:r>
              <a:rPr sz="2800" spc="-5" dirty="0">
                <a:latin typeface="Carlito"/>
                <a:cs typeface="Carlito"/>
              </a:rPr>
              <a:t>charts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that 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creating </a:t>
            </a:r>
            <a:r>
              <a:rPr sz="2800" spc="-5" dirty="0">
                <a:latin typeface="Carlito"/>
                <a:cs typeface="Carlito"/>
              </a:rPr>
              <a:t>a chart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JSON </a:t>
            </a:r>
            <a:r>
              <a:rPr sz="2800" spc="-20" dirty="0">
                <a:latin typeface="Carlito"/>
                <a:cs typeface="Carlito"/>
              </a:rPr>
              <a:t>format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order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them compatiable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convert </a:t>
            </a:r>
            <a:r>
              <a:rPr sz="2800" spc="-10" dirty="0">
                <a:latin typeface="Carlito"/>
                <a:cs typeface="Carlito"/>
              </a:rPr>
              <a:t>xml </a:t>
            </a:r>
            <a:r>
              <a:rPr sz="2800" spc="-20" dirty="0">
                <a:latin typeface="Carlito"/>
                <a:cs typeface="Carlito"/>
              </a:rPr>
              <a:t>data into </a:t>
            </a:r>
            <a:r>
              <a:rPr sz="2800" spc="-10" dirty="0">
                <a:latin typeface="Carlito"/>
                <a:cs typeface="Carlito"/>
              </a:rPr>
              <a:t>json but  </a:t>
            </a:r>
            <a:r>
              <a:rPr sz="2800" spc="-15" dirty="0">
                <a:latin typeface="Carlito"/>
                <a:cs typeface="Carlito"/>
              </a:rPr>
              <a:t>limitation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can’t </a:t>
            </a:r>
            <a:r>
              <a:rPr sz="2800" spc="-5" dirty="0">
                <a:latin typeface="Carlito"/>
                <a:cs typeface="Carlito"/>
              </a:rPr>
              <a:t>modify </a:t>
            </a:r>
            <a:r>
              <a:rPr sz="2800" spc="-15" dirty="0">
                <a:latin typeface="Carlito"/>
                <a:cs typeface="Carlito"/>
              </a:rPr>
              <a:t>third </a:t>
            </a:r>
            <a:r>
              <a:rPr sz="2800" spc="-10" dirty="0">
                <a:latin typeface="Carlito"/>
                <a:cs typeface="Carlito"/>
              </a:rPr>
              <a:t>party webservice/api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5" dirty="0">
                <a:latin typeface="Carlito"/>
                <a:cs typeface="Carlito"/>
              </a:rPr>
              <a:t>Adapter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JSON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using adapter  </a:t>
            </a:r>
            <a:r>
              <a:rPr sz="2800" spc="-15" dirty="0">
                <a:latin typeface="Carlito"/>
                <a:cs typeface="Carlito"/>
              </a:rPr>
              <a:t>pattern.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63061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5" dirty="0"/>
              <a:t>Adapter </a:t>
            </a:r>
            <a:r>
              <a:rPr sz="5400" spc="-215" dirty="0"/>
              <a:t>Design</a:t>
            </a:r>
            <a:r>
              <a:rPr sz="5400" spc="-800" dirty="0"/>
              <a:t> </a:t>
            </a:r>
            <a:r>
              <a:rPr sz="5400" spc="-355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9370" cy="4163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>
                <a:latin typeface="Carlito"/>
                <a:cs typeface="Carlito"/>
              </a:rPr>
              <a:t>Adapter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5" dirty="0">
                <a:latin typeface="Carlito"/>
                <a:cs typeface="Carlito"/>
              </a:rPr>
              <a:t>bridge </a:t>
            </a:r>
            <a:r>
              <a:rPr sz="2800" spc="-10" dirty="0">
                <a:latin typeface="Carlito"/>
                <a:cs typeface="Carlito"/>
              </a:rPr>
              <a:t>between two incompatible  </a:t>
            </a:r>
            <a:r>
              <a:rPr sz="2800" spc="-15" dirty="0">
                <a:latin typeface="Carlito"/>
                <a:cs typeface="Carlito"/>
              </a:rPr>
              <a:t>interfaces. </a:t>
            </a:r>
            <a:r>
              <a:rPr sz="2800" spc="-5" dirty="0">
                <a:latin typeface="Carlito"/>
                <a:cs typeface="Carlito"/>
              </a:rPr>
              <a:t>This type of </a:t>
            </a:r>
            <a:r>
              <a:rPr sz="2800" spc="-10" dirty="0">
                <a:latin typeface="Carlito"/>
                <a:cs typeface="Carlito"/>
              </a:rPr>
              <a:t>design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0" dirty="0">
                <a:latin typeface="Carlito"/>
                <a:cs typeface="Carlito"/>
              </a:rPr>
              <a:t>comes under </a:t>
            </a:r>
            <a:r>
              <a:rPr sz="2800" spc="-15" dirty="0">
                <a:latin typeface="Carlito"/>
                <a:cs typeface="Carlito"/>
              </a:rPr>
              <a:t>structural 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5" dirty="0">
                <a:latin typeface="Carlito"/>
                <a:cs typeface="Carlito"/>
              </a:rPr>
              <a:t>as this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spc="-10" dirty="0">
                <a:latin typeface="Carlito"/>
                <a:cs typeface="Carlito"/>
              </a:rPr>
              <a:t>combines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capability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two independent  </a:t>
            </a:r>
            <a:r>
              <a:rPr sz="2800" spc="-15" dirty="0">
                <a:latin typeface="Carlito"/>
                <a:cs typeface="Carlito"/>
              </a:rPr>
              <a:t>interfaces.</a:t>
            </a:r>
            <a:endParaRPr sz="2800">
              <a:latin typeface="Carlito"/>
              <a:cs typeface="Carlito"/>
            </a:endParaRPr>
          </a:p>
          <a:p>
            <a:pPr marL="527685" marR="772795" indent="-515620">
              <a:lnSpc>
                <a:spcPts val="3020"/>
              </a:lnSpc>
              <a:spcBef>
                <a:spcPts val="10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pattern involves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0" dirty="0">
                <a:latin typeface="Carlito"/>
                <a:cs typeface="Carlito"/>
              </a:rPr>
              <a:t>responsible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join  </a:t>
            </a:r>
            <a:r>
              <a:rPr sz="2800" spc="-5" dirty="0">
                <a:latin typeface="Carlito"/>
                <a:cs typeface="Carlito"/>
              </a:rPr>
              <a:t>functionalities of </a:t>
            </a:r>
            <a:r>
              <a:rPr sz="2800" spc="-10" dirty="0">
                <a:latin typeface="Carlito"/>
                <a:cs typeface="Carlito"/>
              </a:rPr>
              <a:t>independent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incompatible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interfaces.</a:t>
            </a:r>
            <a:endParaRPr sz="2800">
              <a:latin typeface="Carlito"/>
              <a:cs typeface="Carlito"/>
            </a:endParaRPr>
          </a:p>
          <a:p>
            <a:pPr marL="527685" marR="86360" indent="-515620">
              <a:lnSpc>
                <a:spcPts val="3020"/>
              </a:lnSpc>
              <a:spcBef>
                <a:spcPts val="10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Ex: A </a:t>
            </a:r>
            <a:r>
              <a:rPr sz="2800" spc="-15" dirty="0">
                <a:latin typeface="Carlito"/>
                <a:cs typeface="Carlito"/>
              </a:rPr>
              <a:t>real </a:t>
            </a:r>
            <a:r>
              <a:rPr sz="2800" spc="-25" dirty="0">
                <a:latin typeface="Carlito"/>
                <a:cs typeface="Carlito"/>
              </a:rPr>
              <a:t>life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10" dirty="0">
                <a:latin typeface="Carlito"/>
                <a:cs typeface="Carlito"/>
              </a:rPr>
              <a:t>could </a:t>
            </a:r>
            <a:r>
              <a:rPr sz="2800" spc="-5" dirty="0">
                <a:latin typeface="Carlito"/>
                <a:cs typeface="Carlito"/>
              </a:rPr>
              <a:t>be a </a:t>
            </a:r>
            <a:r>
              <a:rPr sz="2800" spc="-10" dirty="0">
                <a:latin typeface="Carlito"/>
                <a:cs typeface="Carlito"/>
              </a:rPr>
              <a:t>case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b="1" spc="-20" dirty="0">
                <a:latin typeface="Carlito"/>
                <a:cs typeface="Carlito"/>
              </a:rPr>
              <a:t>card </a:t>
            </a:r>
            <a:r>
              <a:rPr sz="2800" b="1" spc="-15" dirty="0">
                <a:latin typeface="Carlito"/>
                <a:cs typeface="Carlito"/>
              </a:rPr>
              <a:t>reader </a:t>
            </a:r>
            <a:r>
              <a:rPr sz="2800" spc="-5" dirty="0">
                <a:latin typeface="Carlito"/>
                <a:cs typeface="Carlito"/>
              </a:rPr>
              <a:t>which acts as  an </a:t>
            </a:r>
            <a:r>
              <a:rPr sz="2800" spc="-10" dirty="0">
                <a:latin typeface="Carlito"/>
                <a:cs typeface="Carlito"/>
              </a:rPr>
              <a:t>adapter between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20" dirty="0">
                <a:latin typeface="Carlito"/>
                <a:cs typeface="Carlito"/>
              </a:rPr>
              <a:t>card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spc="-15" dirty="0">
                <a:latin typeface="Carlito"/>
                <a:cs typeface="Carlito"/>
              </a:rPr>
              <a:t>laptop. 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plugin </a:t>
            </a:r>
            <a:r>
              <a:rPr sz="2800" spc="-5" dirty="0">
                <a:latin typeface="Carlito"/>
                <a:cs typeface="Carlito"/>
              </a:rPr>
              <a:t>the  memory </a:t>
            </a:r>
            <a:r>
              <a:rPr sz="2800" spc="-20" dirty="0">
                <a:latin typeface="Carlito"/>
                <a:cs typeface="Carlito"/>
              </a:rPr>
              <a:t>card into card </a:t>
            </a:r>
            <a:r>
              <a:rPr sz="2800" spc="-10" dirty="0">
                <a:latin typeface="Carlito"/>
                <a:cs typeface="Carlito"/>
              </a:rPr>
              <a:t>reader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card </a:t>
            </a:r>
            <a:r>
              <a:rPr sz="2800" spc="-10" dirty="0">
                <a:latin typeface="Carlito"/>
                <a:cs typeface="Carlito"/>
              </a:rPr>
              <a:t>reader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laptop </a:t>
            </a:r>
            <a:r>
              <a:rPr sz="2800" spc="-10" dirty="0">
                <a:latin typeface="Carlito"/>
                <a:cs typeface="Carlito"/>
              </a:rPr>
              <a:t>so  that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15" dirty="0">
                <a:latin typeface="Carlito"/>
                <a:cs typeface="Carlito"/>
              </a:rPr>
              <a:t>card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10" dirty="0">
                <a:latin typeface="Carlito"/>
                <a:cs typeface="Carlito"/>
              </a:rPr>
              <a:t>via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laptop.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682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65" dirty="0"/>
              <a:t>Why </a:t>
            </a:r>
            <a:r>
              <a:rPr sz="5400" spc="-300" dirty="0"/>
              <a:t>Adapter </a:t>
            </a:r>
            <a:r>
              <a:rPr sz="5400" spc="-210" dirty="0"/>
              <a:t>Design</a:t>
            </a:r>
            <a:r>
              <a:rPr sz="5400" spc="-1115" dirty="0"/>
              <a:t> </a:t>
            </a:r>
            <a:r>
              <a:rPr sz="5400" spc="-360" dirty="0"/>
              <a:t>Pattern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17449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25" dirty="0">
                <a:latin typeface="Carlito"/>
                <a:cs typeface="Carlito"/>
              </a:rPr>
              <a:t>For </a:t>
            </a:r>
            <a:r>
              <a:rPr sz="2800" i="1" spc="-10" dirty="0">
                <a:latin typeface="Carlito"/>
                <a:cs typeface="Carlito"/>
              </a:rPr>
              <a:t>making</a:t>
            </a:r>
            <a:r>
              <a:rPr sz="2800" i="1" spc="20" dirty="0">
                <a:latin typeface="Carlito"/>
                <a:cs typeface="Carlito"/>
              </a:rPr>
              <a:t> </a:t>
            </a:r>
            <a:r>
              <a:rPr sz="2800" i="1" spc="-20" dirty="0">
                <a:latin typeface="Carlito"/>
                <a:cs typeface="Carlito"/>
              </a:rPr>
              <a:t>compatibility.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10" dirty="0">
                <a:latin typeface="Carlito"/>
                <a:cs typeface="Carlito"/>
              </a:rPr>
              <a:t>Enhance </a:t>
            </a:r>
            <a:r>
              <a:rPr sz="2800" i="1" spc="-5" dirty="0">
                <a:latin typeface="Carlito"/>
                <a:cs typeface="Carlito"/>
              </a:rPr>
              <a:t>and </a:t>
            </a:r>
            <a:r>
              <a:rPr sz="2800" i="1" spc="-20" dirty="0">
                <a:latin typeface="Carlito"/>
                <a:cs typeface="Carlito"/>
              </a:rPr>
              <a:t>extend</a:t>
            </a:r>
            <a:r>
              <a:rPr sz="2800" i="1" spc="-6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usage.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5" dirty="0">
                <a:latin typeface="Carlito"/>
                <a:cs typeface="Carlito"/>
              </a:rPr>
              <a:t>Loose </a:t>
            </a:r>
            <a:r>
              <a:rPr sz="2800" i="1" spc="-10" dirty="0">
                <a:latin typeface="Carlito"/>
                <a:cs typeface="Carlito"/>
              </a:rPr>
              <a:t>coupling </a:t>
            </a:r>
            <a:r>
              <a:rPr sz="2800" i="1" spc="-5" dirty="0">
                <a:latin typeface="Carlito"/>
                <a:cs typeface="Carlito"/>
              </a:rPr>
              <a:t>of</a:t>
            </a:r>
            <a:r>
              <a:rPr sz="2800" i="1" spc="-2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classes.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7146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0" dirty="0"/>
              <a:t>When</a:t>
            </a:r>
            <a:r>
              <a:rPr sz="5400" spc="-525" dirty="0"/>
              <a:t> </a:t>
            </a:r>
            <a:r>
              <a:rPr sz="5400" spc="-265" dirty="0"/>
              <a:t>to</a:t>
            </a:r>
            <a:r>
              <a:rPr sz="5400" spc="-515" dirty="0"/>
              <a:t> </a:t>
            </a:r>
            <a:r>
              <a:rPr sz="5400" spc="-175" dirty="0"/>
              <a:t>Use</a:t>
            </a:r>
            <a:r>
              <a:rPr sz="5400" spc="-509" dirty="0"/>
              <a:t> </a:t>
            </a:r>
            <a:r>
              <a:rPr sz="5400" spc="-254" dirty="0"/>
              <a:t>this</a:t>
            </a:r>
            <a:r>
              <a:rPr sz="5400" spc="-515" dirty="0"/>
              <a:t> </a:t>
            </a:r>
            <a:r>
              <a:rPr sz="5400" spc="-235" dirty="0"/>
              <a:t>pattern?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33965" cy="3779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89281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to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10" dirty="0">
                <a:latin typeface="Carlito"/>
                <a:cs typeface="Carlito"/>
              </a:rPr>
              <a:t>compatibility between incompatible  </a:t>
            </a:r>
            <a:r>
              <a:rPr sz="2800" spc="-25" dirty="0">
                <a:latin typeface="Carlito"/>
                <a:cs typeface="Carlito"/>
              </a:rPr>
              <a:t>system.</a:t>
            </a:r>
            <a:endParaRPr sz="2800">
              <a:latin typeface="Carlito"/>
              <a:cs typeface="Carlito"/>
            </a:endParaRPr>
          </a:p>
          <a:p>
            <a:pPr marL="527685" marR="5080" indent="-515620">
              <a:lnSpc>
                <a:spcPts val="3020"/>
              </a:lnSpc>
              <a:spcBef>
                <a:spcPts val="10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>
                <a:latin typeface="Carlito"/>
                <a:cs typeface="Carlito"/>
              </a:rPr>
              <a:t>Adapter </a:t>
            </a:r>
            <a:r>
              <a:rPr sz="2800" spc="-20" dirty="0">
                <a:latin typeface="Carlito"/>
                <a:cs typeface="Carlito"/>
              </a:rPr>
              <a:t>pattern </a:t>
            </a:r>
            <a:r>
              <a:rPr sz="2800" dirty="0">
                <a:latin typeface="Carlito"/>
                <a:cs typeface="Carlito"/>
              </a:rPr>
              <a:t>acts 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bridge </a:t>
            </a:r>
            <a:r>
              <a:rPr sz="2800" spc="-10" dirty="0">
                <a:latin typeface="Carlito"/>
                <a:cs typeface="Carlito"/>
              </a:rPr>
              <a:t>between two incompatible  </a:t>
            </a:r>
            <a:r>
              <a:rPr sz="2800" spc="-15" dirty="0">
                <a:latin typeface="Carlito"/>
                <a:cs typeface="Carlito"/>
              </a:rPr>
              <a:t>interfaces.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pattern involves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15" dirty="0">
                <a:latin typeface="Carlito"/>
                <a:cs typeface="Carlito"/>
              </a:rPr>
              <a:t>adapter </a:t>
            </a:r>
            <a:r>
              <a:rPr sz="2800" spc="-5" dirty="0">
                <a:latin typeface="Carlito"/>
                <a:cs typeface="Carlito"/>
              </a:rPr>
              <a:t>which  is </a:t>
            </a:r>
            <a:r>
              <a:rPr sz="2800" spc="-10" dirty="0">
                <a:latin typeface="Carlito"/>
                <a:cs typeface="Carlito"/>
              </a:rPr>
              <a:t>responsible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communication between two independent or  </a:t>
            </a:r>
            <a:r>
              <a:rPr sz="2800" spc="-15" dirty="0">
                <a:latin typeface="Carlito"/>
                <a:cs typeface="Carlito"/>
              </a:rPr>
              <a:t>incompatible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interfaces.</a:t>
            </a:r>
            <a:endParaRPr sz="2800">
              <a:latin typeface="Carlito"/>
              <a:cs typeface="Carlito"/>
            </a:endParaRPr>
          </a:p>
          <a:p>
            <a:pPr marL="12700" marR="106680">
              <a:lnSpc>
                <a:spcPts val="3020"/>
              </a:lnSpc>
              <a:spcBef>
                <a:spcPts val="1015"/>
              </a:spcBef>
            </a:pPr>
            <a:r>
              <a:rPr sz="2800" i="1" spc="-15" dirty="0">
                <a:latin typeface="Carlito"/>
                <a:cs typeface="Carlito"/>
              </a:rPr>
              <a:t>Example: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20" dirty="0">
                <a:latin typeface="Carlito"/>
                <a:cs typeface="Carlito"/>
              </a:rPr>
              <a:t>card </a:t>
            </a:r>
            <a:r>
              <a:rPr sz="2800" b="1" spc="-15" dirty="0">
                <a:latin typeface="Carlito"/>
                <a:cs typeface="Carlito"/>
              </a:rPr>
              <a:t>reader </a:t>
            </a:r>
            <a:r>
              <a:rPr sz="2800" spc="-5" dirty="0">
                <a:latin typeface="Carlito"/>
                <a:cs typeface="Carlito"/>
              </a:rPr>
              <a:t>acts as an </a:t>
            </a:r>
            <a:r>
              <a:rPr sz="2800" b="1" spc="-15" dirty="0">
                <a:latin typeface="Carlito"/>
                <a:cs typeface="Carlito"/>
              </a:rPr>
              <a:t>adapter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5" dirty="0">
                <a:latin typeface="Carlito"/>
                <a:cs typeface="Carlito"/>
              </a:rPr>
              <a:t>memory </a:t>
            </a:r>
            <a:r>
              <a:rPr sz="2800" b="1" spc="-20" dirty="0">
                <a:latin typeface="Carlito"/>
                <a:cs typeface="Carlito"/>
              </a:rPr>
              <a:t>card  </a:t>
            </a:r>
            <a:r>
              <a:rPr sz="2800" spc="-5" dirty="0">
                <a:latin typeface="Carlito"/>
                <a:cs typeface="Carlito"/>
              </a:rPr>
              <a:t>and a </a:t>
            </a:r>
            <a:r>
              <a:rPr sz="2800" b="1" spc="-10" dirty="0">
                <a:latin typeface="Carlito"/>
                <a:cs typeface="Carlito"/>
              </a:rPr>
              <a:t>laptop</a:t>
            </a:r>
            <a:r>
              <a:rPr sz="2800" spc="-10" dirty="0">
                <a:latin typeface="Carlito"/>
                <a:cs typeface="Carlito"/>
              </a:rPr>
              <a:t>. </a:t>
            </a: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plugins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memory </a:t>
            </a:r>
            <a:r>
              <a:rPr sz="2800" b="1" spc="-20" dirty="0">
                <a:latin typeface="Carlito"/>
                <a:cs typeface="Carlito"/>
              </a:rPr>
              <a:t>card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b="1" spc="-20" dirty="0">
                <a:latin typeface="Carlito"/>
                <a:cs typeface="Carlito"/>
              </a:rPr>
              <a:t>card </a:t>
            </a:r>
            <a:r>
              <a:rPr sz="2800" b="1" spc="-15" dirty="0">
                <a:latin typeface="Carlito"/>
                <a:cs typeface="Carlito"/>
              </a:rPr>
              <a:t>reader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spc="-20" dirty="0">
                <a:latin typeface="Carlito"/>
                <a:cs typeface="Carlito"/>
              </a:rPr>
              <a:t>card  </a:t>
            </a:r>
            <a:r>
              <a:rPr sz="2800" b="1" spc="-15" dirty="0">
                <a:latin typeface="Carlito"/>
                <a:cs typeface="Carlito"/>
              </a:rPr>
              <a:t>reader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0" dirty="0">
                <a:latin typeface="Carlito"/>
                <a:cs typeface="Carlito"/>
              </a:rPr>
              <a:t>laptop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b="1" spc="-5" dirty="0">
                <a:latin typeface="Carlito"/>
                <a:cs typeface="Carlito"/>
              </a:rPr>
              <a:t>memory </a:t>
            </a:r>
            <a:r>
              <a:rPr sz="2800" b="1" spc="-20" dirty="0">
                <a:latin typeface="Carlito"/>
                <a:cs typeface="Carlito"/>
              </a:rPr>
              <a:t>card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5" dirty="0">
                <a:latin typeface="Carlito"/>
                <a:cs typeface="Carlito"/>
              </a:rPr>
              <a:t>via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laptop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2315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5" dirty="0"/>
              <a:t>Example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940051" y="1322832"/>
            <a:ext cx="8525256" cy="539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3733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UML</a:t>
            </a:r>
            <a:r>
              <a:rPr sz="5400" spc="-535" dirty="0"/>
              <a:t> </a:t>
            </a:r>
            <a:r>
              <a:rPr sz="5400" spc="-280" dirty="0"/>
              <a:t>Diagram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910913" y="2205885"/>
            <a:ext cx="8462779" cy="3721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5974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Implementation</a:t>
            </a:r>
            <a:r>
              <a:rPr sz="5400" spc="-550" dirty="0"/>
              <a:t> </a:t>
            </a:r>
            <a:r>
              <a:rPr sz="5400" spc="-270" dirty="0"/>
              <a:t>Steps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44118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5" dirty="0">
                <a:latin typeface="Carlito"/>
                <a:cs typeface="Carlito"/>
              </a:rPr>
              <a:t>Following are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steps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implementing Adapter design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pattern.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rlito"/>
                <a:cs typeface="Carlito"/>
              </a:rPr>
              <a:t>Client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Adapter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rlito"/>
                <a:cs typeface="Carlito"/>
              </a:rPr>
              <a:t>Adaptee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555189"/>
            <a:ext cx="86029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25" dirty="0"/>
              <a:t>Example </a:t>
            </a:r>
            <a:r>
              <a:rPr sz="8000" spc="-434" dirty="0"/>
              <a:t>Step </a:t>
            </a:r>
            <a:r>
              <a:rPr sz="8000" spc="-409" dirty="0"/>
              <a:t>by</a:t>
            </a:r>
            <a:r>
              <a:rPr sz="8000" spc="-1320" dirty="0"/>
              <a:t> </a:t>
            </a:r>
            <a:r>
              <a:rPr sz="8000" spc="-430" dirty="0"/>
              <a:t>Step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1577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0" dirty="0"/>
              <a:t>S</a:t>
            </a:r>
            <a:r>
              <a:rPr sz="5400" spc="-445" dirty="0"/>
              <a:t>t</a:t>
            </a:r>
            <a:r>
              <a:rPr sz="5400" spc="-330" dirty="0"/>
              <a:t>e</a:t>
            </a:r>
            <a:r>
              <a:rPr sz="5400" spc="-265" dirty="0"/>
              <a:t>p</a:t>
            </a:r>
            <a:r>
              <a:rPr sz="5400" spc="-95" dirty="0"/>
              <a:t>1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838200" y="1905000"/>
            <a:ext cx="10317480" cy="192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254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Carlito</vt:lpstr>
      <vt:lpstr>Trebuchet MS</vt:lpstr>
      <vt:lpstr>Office Theme</vt:lpstr>
      <vt:lpstr>Adapter Design Pattern Software Design Architecture Lab# 8  Saniya Sarim</vt:lpstr>
      <vt:lpstr>Adapter Design Pattern</vt:lpstr>
      <vt:lpstr>Why Adapter Design Pattern</vt:lpstr>
      <vt:lpstr>When to Use this pattern?</vt:lpstr>
      <vt:lpstr>Example</vt:lpstr>
      <vt:lpstr>UML Diagram</vt:lpstr>
      <vt:lpstr>Implementation Steps</vt:lpstr>
      <vt:lpstr>Example Step by Step</vt:lpstr>
      <vt:lpstr>Step1</vt:lpstr>
      <vt:lpstr>Step2</vt:lpstr>
      <vt:lpstr>Step 3</vt:lpstr>
      <vt:lpstr>Consumation (Client Code)</vt:lpstr>
      <vt:lpstr>Output</vt:lpstr>
      <vt:lpstr>Tasks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Design Pattern</dc:title>
  <dc:creator>Muhammad Rehan</dc:creator>
  <cp:lastModifiedBy>Microsoft account</cp:lastModifiedBy>
  <cp:revision>2</cp:revision>
  <dcterms:created xsi:type="dcterms:W3CDTF">2022-04-25T07:33:50Z</dcterms:created>
  <dcterms:modified xsi:type="dcterms:W3CDTF">2022-04-25T07:49:30Z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2022-04-25T00:00:00Z</vt:filetime>
  </property>
</Properties>
</file>