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59" r:id="rId6"/>
    <p:sldId id="258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CDD-4A9F-4F40-97E5-8FDB77C7C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881-0E53-4166-89EA-808AC133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4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CDD-4A9F-4F40-97E5-8FDB77C7C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881-0E53-4166-89EA-808AC133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CDD-4A9F-4F40-97E5-8FDB77C7C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881-0E53-4166-89EA-808AC133440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4339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CDD-4A9F-4F40-97E5-8FDB77C7C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881-0E53-4166-89EA-808AC133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65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CDD-4A9F-4F40-97E5-8FDB77C7C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881-0E53-4166-89EA-808AC133440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592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CDD-4A9F-4F40-97E5-8FDB77C7C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881-0E53-4166-89EA-808AC133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34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CDD-4A9F-4F40-97E5-8FDB77C7C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881-0E53-4166-89EA-808AC133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9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CDD-4A9F-4F40-97E5-8FDB77C7C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881-0E53-4166-89EA-808AC133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0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CDD-4A9F-4F40-97E5-8FDB77C7C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881-0E53-4166-89EA-808AC133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CDD-4A9F-4F40-97E5-8FDB77C7C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881-0E53-4166-89EA-808AC133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8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CDD-4A9F-4F40-97E5-8FDB77C7C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881-0E53-4166-89EA-808AC133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CDD-4A9F-4F40-97E5-8FDB77C7C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881-0E53-4166-89EA-808AC133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2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CDD-4A9F-4F40-97E5-8FDB77C7C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881-0E53-4166-89EA-808AC133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CDD-4A9F-4F40-97E5-8FDB77C7C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881-0E53-4166-89EA-808AC133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5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CDD-4A9F-4F40-97E5-8FDB77C7C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881-0E53-4166-89EA-808AC133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CDD-4A9F-4F40-97E5-8FDB77C7C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881-0E53-4166-89EA-808AC133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5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0CDD-4A9F-4F40-97E5-8FDB77C7C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D6F881-0E53-4166-89EA-808AC133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SOFTWARE DESIGN AND ARCHITECTURE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LAB # 02</a:t>
            </a:r>
            <a:br>
              <a:rPr lang="en-US" sz="4400" dirty="0"/>
            </a:br>
            <a:r>
              <a:rPr lang="en-US" sz="2400" b="1" dirty="0"/>
              <a:t>Rational Rose Design to Code – Code to Design (Reverse Engineering &amp; Forward Engineering)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ENGR. SANIYA SARIM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7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the Steps You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Forward engineering with Rational Rose J is a process comprised of the following major tasks:</a:t>
            </a:r>
          </a:p>
          <a:p>
            <a:r>
              <a:rPr lang="en-US" dirty="0"/>
              <a:t>Assign Java classes to Java components in your model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Check syntax (optional)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Check the class path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Set the Project Properties that affect code generation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Back up your source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Generate Java source code from your model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View (browse) and extend the generated source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8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46D45D-089C-42AF-A8F4-ACF7AA56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for Forward Engineering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201245A-24B4-42F0-8C13-2790AF131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893" y="2353469"/>
            <a:ext cx="6079193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0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in Rational Rose after Reverse Engineering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0" y="2215166"/>
            <a:ext cx="6452316" cy="3863662"/>
          </a:xfrm>
        </p:spPr>
      </p:pic>
    </p:spTree>
    <p:extLst>
      <p:ext uri="{BB962C8B-B14F-4D97-AF65-F5344CB8AC3E}">
        <p14:creationId xmlns:p14="http://schemas.microsoft.com/office/powerpoint/2010/main" val="93553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Class Diagram</a:t>
            </a:r>
          </a:p>
        </p:txBody>
      </p:sp>
      <p:pic>
        <p:nvPicPr>
          <p:cNvPr id="1026" name="Picture 2" descr="class diagram database schem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86" y="2134393"/>
            <a:ext cx="6277914" cy="389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01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you reverse engineer a class diagram?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engineer package diagram from source files</a:t>
            </a:r>
          </a:p>
          <a:p>
            <a:r>
              <a:rPr lang="en-US" dirty="0"/>
              <a:t>Select Tools &gt; Code &gt; Instant Reverse… from the toolbar.</a:t>
            </a:r>
          </a:p>
          <a:p>
            <a:r>
              <a:rPr lang="en-US" dirty="0"/>
              <a:t>In the Instant Reverse window, select Java as the Language.</a:t>
            </a:r>
          </a:p>
          <a:p>
            <a:r>
              <a:rPr lang="en-US" dirty="0"/>
              <a:t>Specify the path of the source file or the folder that contains those files.</a:t>
            </a:r>
          </a:p>
          <a:p>
            <a:r>
              <a:rPr lang="en-US" dirty="0"/>
              <a:t>Select Package Diagram for Reverse To:.</a:t>
            </a:r>
          </a:p>
          <a:p>
            <a:r>
              <a:rPr lang="en-US" dirty="0"/>
              <a:t>Click OK to start reversing.</a:t>
            </a:r>
          </a:p>
        </p:txBody>
      </p:sp>
    </p:spTree>
    <p:extLst>
      <p:ext uri="{BB962C8B-B14F-4D97-AF65-F5344CB8AC3E}">
        <p14:creationId xmlns:p14="http://schemas.microsoft.com/office/powerpoint/2010/main" val="235146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class diagram of University </a:t>
            </a:r>
            <a:r>
              <a:rPr lang="en-US" dirty="0" smtClean="0"/>
              <a:t>Registration and School( shown in next slide) using </a:t>
            </a:r>
            <a:r>
              <a:rPr lang="en-US" dirty="0"/>
              <a:t>that diagram apply concept of forward engineering in Rational Rose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 </a:t>
            </a:r>
            <a:r>
              <a:rPr lang="en-US" dirty="0"/>
              <a:t>Apply concept of </a:t>
            </a:r>
            <a:r>
              <a:rPr lang="en-US" dirty="0" smtClean="0"/>
              <a:t>reverse </a:t>
            </a:r>
            <a:r>
              <a:rPr lang="en-US" dirty="0"/>
              <a:t>engineering to create the class diagram using java code in Rational </a:t>
            </a:r>
            <a:r>
              <a:rPr lang="en-US" dirty="0" smtClean="0"/>
              <a:t>Rose</a:t>
            </a:r>
            <a:r>
              <a:rPr lang="en-US" dirty="0"/>
              <a:t> </a:t>
            </a:r>
            <a:r>
              <a:rPr lang="en-US" dirty="0" smtClean="0"/>
              <a:t>for both diagrams given in next slide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0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Registration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48" y="2160588"/>
            <a:ext cx="4529342" cy="38814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800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 System</a:t>
            </a:r>
            <a:endParaRPr lang="en-US" dirty="0"/>
          </a:p>
        </p:txBody>
      </p:sp>
      <p:pic>
        <p:nvPicPr>
          <p:cNvPr id="1026" name="Picture 2" descr="class diagram database schem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86" y="2134393"/>
            <a:ext cx="6277914" cy="389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140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155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SOFTWARE DESIGN AND ARCHITECTURE LAB # 02 Rational Rose Design to Code – Code to Design (Reverse Engineering &amp; Forward Engineering)</vt:lpstr>
      <vt:lpstr>About the Steps You Follow</vt:lpstr>
      <vt:lpstr>Class Diagram for Forward Engineering</vt:lpstr>
      <vt:lpstr>Class Diagram in Rational Rose after Reverse Engineering</vt:lpstr>
      <vt:lpstr>Example Class Diagram</vt:lpstr>
      <vt:lpstr>How do you reverse engineer a class diagram?</vt:lpstr>
      <vt:lpstr>Lab Tasks</vt:lpstr>
      <vt:lpstr>University Registration</vt:lpstr>
      <vt:lpstr>School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 LAB # 02 Rational Rose Design to Code – Code to Design (Reverse Engineering &amp; Forward Engineering)</dc:title>
  <dc:creator>Microsoft account</dc:creator>
  <cp:lastModifiedBy>Microsoft account</cp:lastModifiedBy>
  <cp:revision>6</cp:revision>
  <dcterms:created xsi:type="dcterms:W3CDTF">2022-03-16T05:33:49Z</dcterms:created>
  <dcterms:modified xsi:type="dcterms:W3CDTF">2022-03-16T06:29:23Z</dcterms:modified>
</cp:coreProperties>
</file>