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3" r:id="rId7"/>
    <p:sldId id="264" r:id="rId8"/>
    <p:sldId id="265" r:id="rId9"/>
    <p:sldId id="261" r:id="rId10"/>
    <p:sldId id="266"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3" r:id="rId25"/>
    <p:sldId id="284" r:id="rId26"/>
    <p:sldId id="267"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1DCDC-FAD3-4995-9EFA-C878807459C8}" type="doc">
      <dgm:prSet loTypeId="urn:microsoft.com/office/officeart/2016/7/layout/HorizontalActionList" loCatId="List" qsTypeId="urn:microsoft.com/office/officeart/2005/8/quickstyle/simple1" qsCatId="simple" csTypeId="urn:microsoft.com/office/officeart/2005/8/colors/colorful5" csCatId="colorful"/>
      <dgm:spPr/>
      <dgm:t>
        <a:bodyPr/>
        <a:lstStyle/>
        <a:p>
          <a:endParaRPr lang="en-US"/>
        </a:p>
      </dgm:t>
    </dgm:pt>
    <dgm:pt modelId="{15F22F42-87D6-4A78-9639-ADBF9B2F43C2}">
      <dgm:prSet/>
      <dgm:spPr/>
      <dgm:t>
        <a:bodyPr/>
        <a:lstStyle/>
        <a:p>
          <a:r>
            <a:rPr lang="en-US" b="0" i="0"/>
            <a:t>TextView:</a:t>
          </a:r>
          <a:endParaRPr lang="en-US"/>
        </a:p>
      </dgm:t>
    </dgm:pt>
    <dgm:pt modelId="{B05C591B-E40F-47BD-B514-3128A02F78C6}" type="parTrans" cxnId="{C341642C-30CC-4AAF-AE32-CCB8750D2EA6}">
      <dgm:prSet/>
      <dgm:spPr/>
      <dgm:t>
        <a:bodyPr/>
        <a:lstStyle/>
        <a:p>
          <a:endParaRPr lang="en-US"/>
        </a:p>
      </dgm:t>
    </dgm:pt>
    <dgm:pt modelId="{E98D572D-7915-41C6-B5BC-EC203C04DA17}" type="sibTrans" cxnId="{C341642C-30CC-4AAF-AE32-CCB8750D2EA6}">
      <dgm:prSet/>
      <dgm:spPr/>
      <dgm:t>
        <a:bodyPr/>
        <a:lstStyle/>
        <a:p>
          <a:endParaRPr lang="en-US"/>
        </a:p>
      </dgm:t>
    </dgm:pt>
    <dgm:pt modelId="{BC3E0C55-699E-4D29-A907-9C688E969616}">
      <dgm:prSet/>
      <dgm:spPr/>
      <dgm:t>
        <a:bodyPr/>
        <a:lstStyle/>
        <a:p>
          <a:r>
            <a:rPr lang="en-US" b="0" i="0"/>
            <a:t>Used to display text on the screen.</a:t>
          </a:r>
          <a:endParaRPr lang="en-US"/>
        </a:p>
      </dgm:t>
    </dgm:pt>
    <dgm:pt modelId="{2B271798-1795-42FD-9C34-264AE64F2562}" type="parTrans" cxnId="{8671782D-D66E-4253-9CB5-AE240C2ED2E1}">
      <dgm:prSet/>
      <dgm:spPr/>
      <dgm:t>
        <a:bodyPr/>
        <a:lstStyle/>
        <a:p>
          <a:endParaRPr lang="en-US"/>
        </a:p>
      </dgm:t>
    </dgm:pt>
    <dgm:pt modelId="{779CA98D-9329-48F2-AD13-689472721F4D}" type="sibTrans" cxnId="{8671782D-D66E-4253-9CB5-AE240C2ED2E1}">
      <dgm:prSet/>
      <dgm:spPr/>
      <dgm:t>
        <a:bodyPr/>
        <a:lstStyle/>
        <a:p>
          <a:endParaRPr lang="en-US"/>
        </a:p>
      </dgm:t>
    </dgm:pt>
    <dgm:pt modelId="{C571B412-9915-467D-AC50-330DB592BEF7}">
      <dgm:prSet/>
      <dgm:spPr/>
      <dgm:t>
        <a:bodyPr/>
        <a:lstStyle/>
        <a:p>
          <a:r>
            <a:rPr lang="en-US" b="0" i="0"/>
            <a:t>Can display static or dynamic text.</a:t>
          </a:r>
          <a:endParaRPr lang="en-US"/>
        </a:p>
      </dgm:t>
    </dgm:pt>
    <dgm:pt modelId="{526A6879-37D5-4923-B09F-00A3ADD0BA9D}" type="parTrans" cxnId="{A1A3F647-AB7B-4D1C-8821-D8884AD83BAE}">
      <dgm:prSet/>
      <dgm:spPr/>
      <dgm:t>
        <a:bodyPr/>
        <a:lstStyle/>
        <a:p>
          <a:endParaRPr lang="en-US"/>
        </a:p>
      </dgm:t>
    </dgm:pt>
    <dgm:pt modelId="{08278082-07B7-4EA8-A99C-50699ACC3372}" type="sibTrans" cxnId="{A1A3F647-AB7B-4D1C-8821-D8884AD83BAE}">
      <dgm:prSet/>
      <dgm:spPr/>
      <dgm:t>
        <a:bodyPr/>
        <a:lstStyle/>
        <a:p>
          <a:endParaRPr lang="en-US"/>
        </a:p>
      </dgm:t>
    </dgm:pt>
    <dgm:pt modelId="{0DE11677-1EA3-4C63-A8FF-05E4837F85BC}">
      <dgm:prSet/>
      <dgm:spPr/>
      <dgm:t>
        <a:bodyPr/>
        <a:lstStyle/>
        <a:p>
          <a:r>
            <a:rPr lang="en-US" b="0" i="0"/>
            <a:t>Supports rich text formatting and styling.</a:t>
          </a:r>
          <a:endParaRPr lang="en-US"/>
        </a:p>
      </dgm:t>
    </dgm:pt>
    <dgm:pt modelId="{63180331-0183-429D-9A08-ADE74826B6C9}" type="parTrans" cxnId="{C5389CAE-084A-4CA6-90E9-846F8206E0F9}">
      <dgm:prSet/>
      <dgm:spPr/>
      <dgm:t>
        <a:bodyPr/>
        <a:lstStyle/>
        <a:p>
          <a:endParaRPr lang="en-US"/>
        </a:p>
      </dgm:t>
    </dgm:pt>
    <dgm:pt modelId="{0A60E634-8A20-4779-A3D7-5787086083D4}" type="sibTrans" cxnId="{C5389CAE-084A-4CA6-90E9-846F8206E0F9}">
      <dgm:prSet/>
      <dgm:spPr/>
      <dgm:t>
        <a:bodyPr/>
        <a:lstStyle/>
        <a:p>
          <a:endParaRPr lang="en-US"/>
        </a:p>
      </dgm:t>
    </dgm:pt>
    <dgm:pt modelId="{583C08BE-1978-4486-BF46-1E6F85D20C4A}">
      <dgm:prSet/>
      <dgm:spPr/>
      <dgm:t>
        <a:bodyPr/>
        <a:lstStyle/>
        <a:p>
          <a:r>
            <a:rPr lang="en-US" b="0" i="0"/>
            <a:t>EditText:</a:t>
          </a:r>
          <a:endParaRPr lang="en-US"/>
        </a:p>
      </dgm:t>
    </dgm:pt>
    <dgm:pt modelId="{898FDB3D-12B1-4607-94C2-8C3942AA8546}" type="parTrans" cxnId="{487D3D9D-F287-46D3-BAA5-C9AB016D7DFE}">
      <dgm:prSet/>
      <dgm:spPr/>
      <dgm:t>
        <a:bodyPr/>
        <a:lstStyle/>
        <a:p>
          <a:endParaRPr lang="en-US"/>
        </a:p>
      </dgm:t>
    </dgm:pt>
    <dgm:pt modelId="{A722BC70-75DC-48D2-8045-A5E2E0FB109C}" type="sibTrans" cxnId="{487D3D9D-F287-46D3-BAA5-C9AB016D7DFE}">
      <dgm:prSet/>
      <dgm:spPr/>
      <dgm:t>
        <a:bodyPr/>
        <a:lstStyle/>
        <a:p>
          <a:endParaRPr lang="en-US"/>
        </a:p>
      </dgm:t>
    </dgm:pt>
    <dgm:pt modelId="{83A756B1-3F90-452E-96E1-3B37F7D64298}">
      <dgm:prSet/>
      <dgm:spPr/>
      <dgm:t>
        <a:bodyPr/>
        <a:lstStyle/>
        <a:p>
          <a:r>
            <a:rPr lang="en-US" b="0" i="0"/>
            <a:t>Allows users to input and edit text.</a:t>
          </a:r>
          <a:endParaRPr lang="en-US"/>
        </a:p>
      </dgm:t>
    </dgm:pt>
    <dgm:pt modelId="{4B76229C-0866-4CCC-BAC2-7E3E04F8126F}" type="parTrans" cxnId="{A27C76E0-80B5-4481-B467-86E66F7289A7}">
      <dgm:prSet/>
      <dgm:spPr/>
      <dgm:t>
        <a:bodyPr/>
        <a:lstStyle/>
        <a:p>
          <a:endParaRPr lang="en-US"/>
        </a:p>
      </dgm:t>
    </dgm:pt>
    <dgm:pt modelId="{D5FA7817-1282-4EE4-9FAA-AD6D8B7C5BB0}" type="sibTrans" cxnId="{A27C76E0-80B5-4481-B467-86E66F7289A7}">
      <dgm:prSet/>
      <dgm:spPr/>
      <dgm:t>
        <a:bodyPr/>
        <a:lstStyle/>
        <a:p>
          <a:endParaRPr lang="en-US"/>
        </a:p>
      </dgm:t>
    </dgm:pt>
    <dgm:pt modelId="{BAC52920-B69D-42AE-AB3C-119E2878368D}">
      <dgm:prSet/>
      <dgm:spPr/>
      <dgm:t>
        <a:bodyPr/>
        <a:lstStyle/>
        <a:p>
          <a:r>
            <a:rPr lang="en-US" b="0" i="0"/>
            <a:t>Supports various input types like text, numbers, passwords, etc.</a:t>
          </a:r>
          <a:endParaRPr lang="en-US"/>
        </a:p>
      </dgm:t>
    </dgm:pt>
    <dgm:pt modelId="{B65D1669-91E6-416C-85BF-5F8A691BDFCA}" type="parTrans" cxnId="{AF4F7AD1-A972-4982-B05A-22034C6D9173}">
      <dgm:prSet/>
      <dgm:spPr/>
      <dgm:t>
        <a:bodyPr/>
        <a:lstStyle/>
        <a:p>
          <a:endParaRPr lang="en-US"/>
        </a:p>
      </dgm:t>
    </dgm:pt>
    <dgm:pt modelId="{47AF9FCF-9904-4902-9F5C-01B82672D24E}" type="sibTrans" cxnId="{AF4F7AD1-A972-4982-B05A-22034C6D9173}">
      <dgm:prSet/>
      <dgm:spPr/>
      <dgm:t>
        <a:bodyPr/>
        <a:lstStyle/>
        <a:p>
          <a:endParaRPr lang="en-US"/>
        </a:p>
      </dgm:t>
    </dgm:pt>
    <dgm:pt modelId="{92559A75-FB74-4965-806D-C9AF51875B3E}">
      <dgm:prSet/>
      <dgm:spPr/>
      <dgm:t>
        <a:bodyPr/>
        <a:lstStyle/>
        <a:p>
          <a:r>
            <a:rPr lang="en-US" b="0" i="0"/>
            <a:t>Can be configured with input filters and validators.</a:t>
          </a:r>
          <a:endParaRPr lang="en-US"/>
        </a:p>
      </dgm:t>
    </dgm:pt>
    <dgm:pt modelId="{23DE77EF-5718-45E8-807B-BC62C5572C0F}" type="parTrans" cxnId="{6C68158B-E5EB-45BB-96ED-0B9C70ED7B36}">
      <dgm:prSet/>
      <dgm:spPr/>
      <dgm:t>
        <a:bodyPr/>
        <a:lstStyle/>
        <a:p>
          <a:endParaRPr lang="en-US"/>
        </a:p>
      </dgm:t>
    </dgm:pt>
    <dgm:pt modelId="{FD197867-EF65-4003-9398-7AE828484A3F}" type="sibTrans" cxnId="{6C68158B-E5EB-45BB-96ED-0B9C70ED7B36}">
      <dgm:prSet/>
      <dgm:spPr/>
      <dgm:t>
        <a:bodyPr/>
        <a:lstStyle/>
        <a:p>
          <a:endParaRPr lang="en-US"/>
        </a:p>
      </dgm:t>
    </dgm:pt>
    <dgm:pt modelId="{7B5B376B-E6AF-49C3-9907-310ECB709EDA}">
      <dgm:prSet/>
      <dgm:spPr/>
      <dgm:t>
        <a:bodyPr/>
        <a:lstStyle/>
        <a:p>
          <a:r>
            <a:rPr lang="en-US" b="0" i="0"/>
            <a:t>Button:</a:t>
          </a:r>
          <a:endParaRPr lang="en-US"/>
        </a:p>
      </dgm:t>
    </dgm:pt>
    <dgm:pt modelId="{5DDBAE0B-D01F-4735-B043-CF94A0F0884D}" type="parTrans" cxnId="{A41F5AE4-826D-41B9-B580-0015945F4058}">
      <dgm:prSet/>
      <dgm:spPr/>
      <dgm:t>
        <a:bodyPr/>
        <a:lstStyle/>
        <a:p>
          <a:endParaRPr lang="en-US"/>
        </a:p>
      </dgm:t>
    </dgm:pt>
    <dgm:pt modelId="{A8497D26-8429-4A85-ACC5-0EF655D8F2AB}" type="sibTrans" cxnId="{A41F5AE4-826D-41B9-B580-0015945F4058}">
      <dgm:prSet/>
      <dgm:spPr/>
      <dgm:t>
        <a:bodyPr/>
        <a:lstStyle/>
        <a:p>
          <a:endParaRPr lang="en-US"/>
        </a:p>
      </dgm:t>
    </dgm:pt>
    <dgm:pt modelId="{79A7575C-16FE-4E3E-91F3-91279DBDEB64}">
      <dgm:prSet/>
      <dgm:spPr/>
      <dgm:t>
        <a:bodyPr/>
        <a:lstStyle/>
        <a:p>
          <a:r>
            <a:rPr lang="en-US" b="0" i="0"/>
            <a:t>Represents a clickable button.</a:t>
          </a:r>
          <a:endParaRPr lang="en-US"/>
        </a:p>
      </dgm:t>
    </dgm:pt>
    <dgm:pt modelId="{AF97A891-B9C6-4151-AAC9-534902C36660}" type="parTrans" cxnId="{D3D56D3C-09D9-4545-B4F7-1AA4F0CEE318}">
      <dgm:prSet/>
      <dgm:spPr/>
      <dgm:t>
        <a:bodyPr/>
        <a:lstStyle/>
        <a:p>
          <a:endParaRPr lang="en-US"/>
        </a:p>
      </dgm:t>
    </dgm:pt>
    <dgm:pt modelId="{1D8A6BD5-9508-4EFD-9CC9-AB29AFBD17B8}" type="sibTrans" cxnId="{D3D56D3C-09D9-4545-B4F7-1AA4F0CEE318}">
      <dgm:prSet/>
      <dgm:spPr/>
      <dgm:t>
        <a:bodyPr/>
        <a:lstStyle/>
        <a:p>
          <a:endParaRPr lang="en-US"/>
        </a:p>
      </dgm:t>
    </dgm:pt>
    <dgm:pt modelId="{C0205CB8-8CD9-47F8-9746-D8C14159CC31}">
      <dgm:prSet/>
      <dgm:spPr/>
      <dgm:t>
        <a:bodyPr/>
        <a:lstStyle/>
        <a:p>
          <a:r>
            <a:rPr lang="en-US" b="0" i="0"/>
            <a:t>Can be used to trigger actions or navigate to different parts of the app.</a:t>
          </a:r>
          <a:endParaRPr lang="en-US"/>
        </a:p>
      </dgm:t>
    </dgm:pt>
    <dgm:pt modelId="{992C77CD-0A86-4AB2-9651-776A815C5BB6}" type="parTrans" cxnId="{3DF7008D-6F29-49E9-8B15-50924555A08D}">
      <dgm:prSet/>
      <dgm:spPr/>
      <dgm:t>
        <a:bodyPr/>
        <a:lstStyle/>
        <a:p>
          <a:endParaRPr lang="en-US"/>
        </a:p>
      </dgm:t>
    </dgm:pt>
    <dgm:pt modelId="{A0B3CD6A-B3AE-416A-933F-271183923E59}" type="sibTrans" cxnId="{3DF7008D-6F29-49E9-8B15-50924555A08D}">
      <dgm:prSet/>
      <dgm:spPr/>
      <dgm:t>
        <a:bodyPr/>
        <a:lstStyle/>
        <a:p>
          <a:endParaRPr lang="en-US"/>
        </a:p>
      </dgm:t>
    </dgm:pt>
    <dgm:pt modelId="{4D73074B-5B0D-4773-BC7B-6B780B03CF71}">
      <dgm:prSet/>
      <dgm:spPr/>
      <dgm:t>
        <a:bodyPr/>
        <a:lstStyle/>
        <a:p>
          <a:r>
            <a:rPr lang="en-US" b="0" i="0"/>
            <a:t>Supports different styles and appearances.</a:t>
          </a:r>
          <a:endParaRPr lang="en-US"/>
        </a:p>
      </dgm:t>
    </dgm:pt>
    <dgm:pt modelId="{62D58CFA-E42D-462B-A1E1-4E64D6F23741}" type="parTrans" cxnId="{D521296B-A94E-4F2A-8246-01BA25870597}">
      <dgm:prSet/>
      <dgm:spPr/>
      <dgm:t>
        <a:bodyPr/>
        <a:lstStyle/>
        <a:p>
          <a:endParaRPr lang="en-US"/>
        </a:p>
      </dgm:t>
    </dgm:pt>
    <dgm:pt modelId="{B6FE9874-698F-4FF8-97CD-711E2F75F323}" type="sibTrans" cxnId="{D521296B-A94E-4F2A-8246-01BA25870597}">
      <dgm:prSet/>
      <dgm:spPr/>
      <dgm:t>
        <a:bodyPr/>
        <a:lstStyle/>
        <a:p>
          <a:endParaRPr lang="en-US"/>
        </a:p>
      </dgm:t>
    </dgm:pt>
    <dgm:pt modelId="{13684585-D25B-47E4-A31D-4BE23D73C0A4}">
      <dgm:prSet/>
      <dgm:spPr/>
      <dgm:t>
        <a:bodyPr/>
        <a:lstStyle/>
        <a:p>
          <a:r>
            <a:rPr lang="en-US" b="0" i="0"/>
            <a:t>CheckBox:</a:t>
          </a:r>
          <a:endParaRPr lang="en-US"/>
        </a:p>
      </dgm:t>
    </dgm:pt>
    <dgm:pt modelId="{FA250A89-2A07-478F-A143-66B74F5CC64A}" type="parTrans" cxnId="{501FB656-9D86-465E-AD5B-F63134EFE742}">
      <dgm:prSet/>
      <dgm:spPr/>
      <dgm:t>
        <a:bodyPr/>
        <a:lstStyle/>
        <a:p>
          <a:endParaRPr lang="en-US"/>
        </a:p>
      </dgm:t>
    </dgm:pt>
    <dgm:pt modelId="{EAECBB05-B9C9-4A25-95FB-E9E25EB76469}" type="sibTrans" cxnId="{501FB656-9D86-465E-AD5B-F63134EFE742}">
      <dgm:prSet/>
      <dgm:spPr/>
      <dgm:t>
        <a:bodyPr/>
        <a:lstStyle/>
        <a:p>
          <a:endParaRPr lang="en-US"/>
        </a:p>
      </dgm:t>
    </dgm:pt>
    <dgm:pt modelId="{05335079-A5A5-4C2D-BF71-6A78604EE9F8}">
      <dgm:prSet/>
      <dgm:spPr/>
      <dgm:t>
        <a:bodyPr/>
        <a:lstStyle/>
        <a:p>
          <a:r>
            <a:rPr lang="en-US" b="0" i="0"/>
            <a:t>Allows users to make binary choices (true/false, yes/no).</a:t>
          </a:r>
          <a:endParaRPr lang="en-US"/>
        </a:p>
      </dgm:t>
    </dgm:pt>
    <dgm:pt modelId="{78A79339-ABC3-43C2-BAA6-32C01825BEF4}" type="parTrans" cxnId="{8E7196C4-BB52-462C-9B7C-0E68C88258DF}">
      <dgm:prSet/>
      <dgm:spPr/>
      <dgm:t>
        <a:bodyPr/>
        <a:lstStyle/>
        <a:p>
          <a:endParaRPr lang="en-US"/>
        </a:p>
      </dgm:t>
    </dgm:pt>
    <dgm:pt modelId="{46B96C3A-302C-47F9-B358-D5A135FA684F}" type="sibTrans" cxnId="{8E7196C4-BB52-462C-9B7C-0E68C88258DF}">
      <dgm:prSet/>
      <dgm:spPr/>
      <dgm:t>
        <a:bodyPr/>
        <a:lstStyle/>
        <a:p>
          <a:endParaRPr lang="en-US"/>
        </a:p>
      </dgm:t>
    </dgm:pt>
    <dgm:pt modelId="{A8EDD487-F27B-4B4D-969A-70187B51A7E3}">
      <dgm:prSet/>
      <dgm:spPr/>
      <dgm:t>
        <a:bodyPr/>
        <a:lstStyle/>
        <a:p>
          <a:r>
            <a:rPr lang="en-US" b="0" i="0"/>
            <a:t>Can be used for selecting multiple options.</a:t>
          </a:r>
          <a:endParaRPr lang="en-US"/>
        </a:p>
      </dgm:t>
    </dgm:pt>
    <dgm:pt modelId="{1B5E9C60-2179-4AAF-9249-C98F08538C27}" type="parTrans" cxnId="{2BD187DF-E5DF-42FA-8977-E8A286C1FBAB}">
      <dgm:prSet/>
      <dgm:spPr/>
      <dgm:t>
        <a:bodyPr/>
        <a:lstStyle/>
        <a:p>
          <a:endParaRPr lang="en-US"/>
        </a:p>
      </dgm:t>
    </dgm:pt>
    <dgm:pt modelId="{27793E0B-2EEE-42AD-9A0E-C58A13DF40DA}" type="sibTrans" cxnId="{2BD187DF-E5DF-42FA-8977-E8A286C1FBAB}">
      <dgm:prSet/>
      <dgm:spPr/>
      <dgm:t>
        <a:bodyPr/>
        <a:lstStyle/>
        <a:p>
          <a:endParaRPr lang="en-US"/>
        </a:p>
      </dgm:t>
    </dgm:pt>
    <dgm:pt modelId="{4F6EB0CA-7891-40AD-92C5-1E2B88376DF7}">
      <dgm:prSet/>
      <dgm:spPr/>
      <dgm:t>
        <a:bodyPr/>
        <a:lstStyle/>
        <a:p>
          <a:r>
            <a:rPr lang="en-US" b="0" i="0"/>
            <a:t>Provides a visual indication of the selected state.</a:t>
          </a:r>
          <a:endParaRPr lang="en-US"/>
        </a:p>
      </dgm:t>
    </dgm:pt>
    <dgm:pt modelId="{9760DF82-2B65-4F36-9462-7FA92F58A8E5}" type="parTrans" cxnId="{03372878-D80E-429C-B24F-83A69560CCC0}">
      <dgm:prSet/>
      <dgm:spPr/>
      <dgm:t>
        <a:bodyPr/>
        <a:lstStyle/>
        <a:p>
          <a:endParaRPr lang="en-US"/>
        </a:p>
      </dgm:t>
    </dgm:pt>
    <dgm:pt modelId="{EA30D168-F13C-4387-90B8-31D9507D7EDD}" type="sibTrans" cxnId="{03372878-D80E-429C-B24F-83A69560CCC0}">
      <dgm:prSet/>
      <dgm:spPr/>
      <dgm:t>
        <a:bodyPr/>
        <a:lstStyle/>
        <a:p>
          <a:endParaRPr lang="en-US"/>
        </a:p>
      </dgm:t>
    </dgm:pt>
    <dgm:pt modelId="{44D33996-7B08-494D-95DE-68D026B7C5C6}" type="pres">
      <dgm:prSet presAssocID="{9061DCDC-FAD3-4995-9EFA-C878807459C8}" presName="Name0" presStyleCnt="0">
        <dgm:presLayoutVars>
          <dgm:dir/>
          <dgm:animLvl val="lvl"/>
          <dgm:resizeHandles val="exact"/>
        </dgm:presLayoutVars>
      </dgm:prSet>
      <dgm:spPr/>
    </dgm:pt>
    <dgm:pt modelId="{7899435B-C7DA-427C-9A6A-EB861E8740B8}" type="pres">
      <dgm:prSet presAssocID="{15F22F42-87D6-4A78-9639-ADBF9B2F43C2}" presName="composite" presStyleCnt="0"/>
      <dgm:spPr/>
    </dgm:pt>
    <dgm:pt modelId="{8B0EEEC0-211B-475E-8CD7-3EC40A1266A7}" type="pres">
      <dgm:prSet presAssocID="{15F22F42-87D6-4A78-9639-ADBF9B2F43C2}" presName="parTx" presStyleLbl="alignNode1" presStyleIdx="0" presStyleCnt="4">
        <dgm:presLayoutVars>
          <dgm:chMax val="0"/>
          <dgm:chPref val="0"/>
        </dgm:presLayoutVars>
      </dgm:prSet>
      <dgm:spPr/>
    </dgm:pt>
    <dgm:pt modelId="{36CFEC8C-D56A-44F9-8C5D-2AA1D45EB8C8}" type="pres">
      <dgm:prSet presAssocID="{15F22F42-87D6-4A78-9639-ADBF9B2F43C2}" presName="desTx" presStyleLbl="alignAccFollowNode1" presStyleIdx="0" presStyleCnt="4">
        <dgm:presLayoutVars/>
      </dgm:prSet>
      <dgm:spPr/>
    </dgm:pt>
    <dgm:pt modelId="{FFF409A4-01E8-40A9-8918-551AC8A4B77B}" type="pres">
      <dgm:prSet presAssocID="{E98D572D-7915-41C6-B5BC-EC203C04DA17}" presName="space" presStyleCnt="0"/>
      <dgm:spPr/>
    </dgm:pt>
    <dgm:pt modelId="{A9BB8574-E0D1-4EAF-9100-4DC08E888CED}" type="pres">
      <dgm:prSet presAssocID="{583C08BE-1978-4486-BF46-1E6F85D20C4A}" presName="composite" presStyleCnt="0"/>
      <dgm:spPr/>
    </dgm:pt>
    <dgm:pt modelId="{72D11083-BE78-4CCA-8BCF-9642E23176DF}" type="pres">
      <dgm:prSet presAssocID="{583C08BE-1978-4486-BF46-1E6F85D20C4A}" presName="parTx" presStyleLbl="alignNode1" presStyleIdx="1" presStyleCnt="4">
        <dgm:presLayoutVars>
          <dgm:chMax val="0"/>
          <dgm:chPref val="0"/>
        </dgm:presLayoutVars>
      </dgm:prSet>
      <dgm:spPr/>
    </dgm:pt>
    <dgm:pt modelId="{802F41FE-25B2-4784-98CC-960A1D151A93}" type="pres">
      <dgm:prSet presAssocID="{583C08BE-1978-4486-BF46-1E6F85D20C4A}" presName="desTx" presStyleLbl="alignAccFollowNode1" presStyleIdx="1" presStyleCnt="4">
        <dgm:presLayoutVars/>
      </dgm:prSet>
      <dgm:spPr/>
    </dgm:pt>
    <dgm:pt modelId="{B6393F5B-5A98-4866-9053-DF8430446357}" type="pres">
      <dgm:prSet presAssocID="{A722BC70-75DC-48D2-8045-A5E2E0FB109C}" presName="space" presStyleCnt="0"/>
      <dgm:spPr/>
    </dgm:pt>
    <dgm:pt modelId="{D9459432-47CD-47FA-AEE2-FBEDE12F3C5F}" type="pres">
      <dgm:prSet presAssocID="{7B5B376B-E6AF-49C3-9907-310ECB709EDA}" presName="composite" presStyleCnt="0"/>
      <dgm:spPr/>
    </dgm:pt>
    <dgm:pt modelId="{496C70DA-5D52-460D-9153-C87CE3E01150}" type="pres">
      <dgm:prSet presAssocID="{7B5B376B-E6AF-49C3-9907-310ECB709EDA}" presName="parTx" presStyleLbl="alignNode1" presStyleIdx="2" presStyleCnt="4">
        <dgm:presLayoutVars>
          <dgm:chMax val="0"/>
          <dgm:chPref val="0"/>
        </dgm:presLayoutVars>
      </dgm:prSet>
      <dgm:spPr/>
    </dgm:pt>
    <dgm:pt modelId="{B98CC22D-4789-41C8-A196-F3FB0D8E2228}" type="pres">
      <dgm:prSet presAssocID="{7B5B376B-E6AF-49C3-9907-310ECB709EDA}" presName="desTx" presStyleLbl="alignAccFollowNode1" presStyleIdx="2" presStyleCnt="4">
        <dgm:presLayoutVars/>
      </dgm:prSet>
      <dgm:spPr/>
    </dgm:pt>
    <dgm:pt modelId="{73222708-316B-4F20-9B9C-F35DEB73B1AB}" type="pres">
      <dgm:prSet presAssocID="{A8497D26-8429-4A85-ACC5-0EF655D8F2AB}" presName="space" presStyleCnt="0"/>
      <dgm:spPr/>
    </dgm:pt>
    <dgm:pt modelId="{EB273CD1-48BE-46A8-BD78-40517BE95DE6}" type="pres">
      <dgm:prSet presAssocID="{13684585-D25B-47E4-A31D-4BE23D73C0A4}" presName="composite" presStyleCnt="0"/>
      <dgm:spPr/>
    </dgm:pt>
    <dgm:pt modelId="{D9BC8A7F-6CB5-47E4-85A1-2DFF152BB207}" type="pres">
      <dgm:prSet presAssocID="{13684585-D25B-47E4-A31D-4BE23D73C0A4}" presName="parTx" presStyleLbl="alignNode1" presStyleIdx="3" presStyleCnt="4">
        <dgm:presLayoutVars>
          <dgm:chMax val="0"/>
          <dgm:chPref val="0"/>
        </dgm:presLayoutVars>
      </dgm:prSet>
      <dgm:spPr/>
    </dgm:pt>
    <dgm:pt modelId="{5F335697-9553-4772-B204-4D0AB721A280}" type="pres">
      <dgm:prSet presAssocID="{13684585-D25B-47E4-A31D-4BE23D73C0A4}" presName="desTx" presStyleLbl="alignAccFollowNode1" presStyleIdx="3" presStyleCnt="4">
        <dgm:presLayoutVars/>
      </dgm:prSet>
      <dgm:spPr/>
    </dgm:pt>
  </dgm:ptLst>
  <dgm:cxnLst>
    <dgm:cxn modelId="{4F62A627-E0B8-4EA4-A2E1-91BB137BB056}" type="presOf" srcId="{BC3E0C55-699E-4D29-A907-9C688E969616}" destId="{36CFEC8C-D56A-44F9-8C5D-2AA1D45EB8C8}" srcOrd="0" destOrd="0" presId="urn:microsoft.com/office/officeart/2016/7/layout/HorizontalActionList"/>
    <dgm:cxn modelId="{C341642C-30CC-4AAF-AE32-CCB8750D2EA6}" srcId="{9061DCDC-FAD3-4995-9EFA-C878807459C8}" destId="{15F22F42-87D6-4A78-9639-ADBF9B2F43C2}" srcOrd="0" destOrd="0" parTransId="{B05C591B-E40F-47BD-B514-3128A02F78C6}" sibTransId="{E98D572D-7915-41C6-B5BC-EC203C04DA17}"/>
    <dgm:cxn modelId="{8671782D-D66E-4253-9CB5-AE240C2ED2E1}" srcId="{15F22F42-87D6-4A78-9639-ADBF9B2F43C2}" destId="{BC3E0C55-699E-4D29-A907-9C688E969616}" srcOrd="0" destOrd="0" parTransId="{2B271798-1795-42FD-9C34-264AE64F2562}" sibTransId="{779CA98D-9329-48F2-AD13-689472721F4D}"/>
    <dgm:cxn modelId="{147B882F-2279-428D-A2D6-D68E2121A162}" type="presOf" srcId="{0DE11677-1EA3-4C63-A8FF-05E4837F85BC}" destId="{36CFEC8C-D56A-44F9-8C5D-2AA1D45EB8C8}" srcOrd="0" destOrd="2" presId="urn:microsoft.com/office/officeart/2016/7/layout/HorizontalActionList"/>
    <dgm:cxn modelId="{0DE4D436-40BB-4AA1-8F2A-1A8743013473}" type="presOf" srcId="{583C08BE-1978-4486-BF46-1E6F85D20C4A}" destId="{72D11083-BE78-4CCA-8BCF-9642E23176DF}" srcOrd="0" destOrd="0" presId="urn:microsoft.com/office/officeart/2016/7/layout/HorizontalActionList"/>
    <dgm:cxn modelId="{D3D56D3C-09D9-4545-B4F7-1AA4F0CEE318}" srcId="{7B5B376B-E6AF-49C3-9907-310ECB709EDA}" destId="{79A7575C-16FE-4E3E-91F3-91279DBDEB64}" srcOrd="0" destOrd="0" parTransId="{AF97A891-B9C6-4151-AAC9-534902C36660}" sibTransId="{1D8A6BD5-9508-4EFD-9CC9-AB29AFBD17B8}"/>
    <dgm:cxn modelId="{7C86C05D-839A-4E75-8818-FC17DBAF2E0C}" type="presOf" srcId="{C0205CB8-8CD9-47F8-9746-D8C14159CC31}" destId="{B98CC22D-4789-41C8-A196-F3FB0D8E2228}" srcOrd="0" destOrd="1" presId="urn:microsoft.com/office/officeart/2016/7/layout/HorizontalActionList"/>
    <dgm:cxn modelId="{A1A3F647-AB7B-4D1C-8821-D8884AD83BAE}" srcId="{15F22F42-87D6-4A78-9639-ADBF9B2F43C2}" destId="{C571B412-9915-467D-AC50-330DB592BEF7}" srcOrd="1" destOrd="0" parTransId="{526A6879-37D5-4923-B09F-00A3ADD0BA9D}" sibTransId="{08278082-07B7-4EA8-A99C-50699ACC3372}"/>
    <dgm:cxn modelId="{35201D49-7096-4A8B-95B9-AB901601B52E}" type="presOf" srcId="{BAC52920-B69D-42AE-AB3C-119E2878368D}" destId="{802F41FE-25B2-4784-98CC-960A1D151A93}" srcOrd="0" destOrd="1" presId="urn:microsoft.com/office/officeart/2016/7/layout/HorizontalActionList"/>
    <dgm:cxn modelId="{D521296B-A94E-4F2A-8246-01BA25870597}" srcId="{7B5B376B-E6AF-49C3-9907-310ECB709EDA}" destId="{4D73074B-5B0D-4773-BC7B-6B780B03CF71}" srcOrd="2" destOrd="0" parTransId="{62D58CFA-E42D-462B-A1E1-4E64D6F23741}" sibTransId="{B6FE9874-698F-4FF8-97CD-711E2F75F323}"/>
    <dgm:cxn modelId="{CA3DD16C-B426-4368-870E-0135FC214407}" type="presOf" srcId="{15F22F42-87D6-4A78-9639-ADBF9B2F43C2}" destId="{8B0EEEC0-211B-475E-8CD7-3EC40A1266A7}" srcOrd="0" destOrd="0" presId="urn:microsoft.com/office/officeart/2016/7/layout/HorizontalActionList"/>
    <dgm:cxn modelId="{501FB656-9D86-465E-AD5B-F63134EFE742}" srcId="{9061DCDC-FAD3-4995-9EFA-C878807459C8}" destId="{13684585-D25B-47E4-A31D-4BE23D73C0A4}" srcOrd="3" destOrd="0" parTransId="{FA250A89-2A07-478F-A143-66B74F5CC64A}" sibTransId="{EAECBB05-B9C9-4A25-95FB-E9E25EB76469}"/>
    <dgm:cxn modelId="{03372878-D80E-429C-B24F-83A69560CCC0}" srcId="{13684585-D25B-47E4-A31D-4BE23D73C0A4}" destId="{4F6EB0CA-7891-40AD-92C5-1E2B88376DF7}" srcOrd="2" destOrd="0" parTransId="{9760DF82-2B65-4F36-9462-7FA92F58A8E5}" sibTransId="{EA30D168-F13C-4387-90B8-31D9507D7EDD}"/>
    <dgm:cxn modelId="{9FB5A383-A429-47BA-9517-407EF34DC240}" type="presOf" srcId="{A8EDD487-F27B-4B4D-969A-70187B51A7E3}" destId="{5F335697-9553-4772-B204-4D0AB721A280}" srcOrd="0" destOrd="1" presId="urn:microsoft.com/office/officeart/2016/7/layout/HorizontalActionList"/>
    <dgm:cxn modelId="{DB68CC84-567B-4FFF-B067-F797DDE24425}" type="presOf" srcId="{13684585-D25B-47E4-A31D-4BE23D73C0A4}" destId="{D9BC8A7F-6CB5-47E4-85A1-2DFF152BB207}" srcOrd="0" destOrd="0" presId="urn:microsoft.com/office/officeart/2016/7/layout/HorizontalActionList"/>
    <dgm:cxn modelId="{6C68158B-E5EB-45BB-96ED-0B9C70ED7B36}" srcId="{583C08BE-1978-4486-BF46-1E6F85D20C4A}" destId="{92559A75-FB74-4965-806D-C9AF51875B3E}" srcOrd="2" destOrd="0" parTransId="{23DE77EF-5718-45E8-807B-BC62C5572C0F}" sibTransId="{FD197867-EF65-4003-9398-7AE828484A3F}"/>
    <dgm:cxn modelId="{3DF7008D-6F29-49E9-8B15-50924555A08D}" srcId="{7B5B376B-E6AF-49C3-9907-310ECB709EDA}" destId="{C0205CB8-8CD9-47F8-9746-D8C14159CC31}" srcOrd="1" destOrd="0" parTransId="{992C77CD-0A86-4AB2-9651-776A815C5BB6}" sibTransId="{A0B3CD6A-B3AE-416A-933F-271183923E59}"/>
    <dgm:cxn modelId="{64F99892-827B-4AF0-AFA0-0A53B975894C}" type="presOf" srcId="{92559A75-FB74-4965-806D-C9AF51875B3E}" destId="{802F41FE-25B2-4784-98CC-960A1D151A93}" srcOrd="0" destOrd="2" presId="urn:microsoft.com/office/officeart/2016/7/layout/HorizontalActionList"/>
    <dgm:cxn modelId="{87D67197-2EA9-4700-ABF1-0EEA5EFAFC98}" type="presOf" srcId="{4F6EB0CA-7891-40AD-92C5-1E2B88376DF7}" destId="{5F335697-9553-4772-B204-4D0AB721A280}" srcOrd="0" destOrd="2" presId="urn:microsoft.com/office/officeart/2016/7/layout/HorizontalActionList"/>
    <dgm:cxn modelId="{487D3D9D-F287-46D3-BAA5-C9AB016D7DFE}" srcId="{9061DCDC-FAD3-4995-9EFA-C878807459C8}" destId="{583C08BE-1978-4486-BF46-1E6F85D20C4A}" srcOrd="1" destOrd="0" parTransId="{898FDB3D-12B1-4607-94C2-8C3942AA8546}" sibTransId="{A722BC70-75DC-48D2-8045-A5E2E0FB109C}"/>
    <dgm:cxn modelId="{C5389CAE-084A-4CA6-90E9-846F8206E0F9}" srcId="{15F22F42-87D6-4A78-9639-ADBF9B2F43C2}" destId="{0DE11677-1EA3-4C63-A8FF-05E4837F85BC}" srcOrd="2" destOrd="0" parTransId="{63180331-0183-429D-9A08-ADE74826B6C9}" sibTransId="{0A60E634-8A20-4779-A3D7-5787086083D4}"/>
    <dgm:cxn modelId="{3F07F4BA-150C-4775-A4C8-9E072AEDA20A}" type="presOf" srcId="{C571B412-9915-467D-AC50-330DB592BEF7}" destId="{36CFEC8C-D56A-44F9-8C5D-2AA1D45EB8C8}" srcOrd="0" destOrd="1" presId="urn:microsoft.com/office/officeart/2016/7/layout/HorizontalActionList"/>
    <dgm:cxn modelId="{C661DAC2-9546-4F15-AAAE-5CCC0ADD3DA9}" type="presOf" srcId="{05335079-A5A5-4C2D-BF71-6A78604EE9F8}" destId="{5F335697-9553-4772-B204-4D0AB721A280}" srcOrd="0" destOrd="0" presId="urn:microsoft.com/office/officeart/2016/7/layout/HorizontalActionList"/>
    <dgm:cxn modelId="{0A18E8C2-2112-4AEF-9A35-6CDF676DD1B2}" type="presOf" srcId="{7B5B376B-E6AF-49C3-9907-310ECB709EDA}" destId="{496C70DA-5D52-460D-9153-C87CE3E01150}" srcOrd="0" destOrd="0" presId="urn:microsoft.com/office/officeart/2016/7/layout/HorizontalActionList"/>
    <dgm:cxn modelId="{8E7196C4-BB52-462C-9B7C-0E68C88258DF}" srcId="{13684585-D25B-47E4-A31D-4BE23D73C0A4}" destId="{05335079-A5A5-4C2D-BF71-6A78604EE9F8}" srcOrd="0" destOrd="0" parTransId="{78A79339-ABC3-43C2-BAA6-32C01825BEF4}" sibTransId="{46B96C3A-302C-47F9-B358-D5A135FA684F}"/>
    <dgm:cxn modelId="{123277C9-FCE4-47C0-9A4A-41E91E97A95D}" type="presOf" srcId="{4D73074B-5B0D-4773-BC7B-6B780B03CF71}" destId="{B98CC22D-4789-41C8-A196-F3FB0D8E2228}" srcOrd="0" destOrd="2" presId="urn:microsoft.com/office/officeart/2016/7/layout/HorizontalActionList"/>
    <dgm:cxn modelId="{E69D88CC-0A43-46D8-95A4-32538C4E8577}" type="presOf" srcId="{83A756B1-3F90-452E-96E1-3B37F7D64298}" destId="{802F41FE-25B2-4784-98CC-960A1D151A93}" srcOrd="0" destOrd="0" presId="urn:microsoft.com/office/officeart/2016/7/layout/HorizontalActionList"/>
    <dgm:cxn modelId="{AF4F7AD1-A972-4982-B05A-22034C6D9173}" srcId="{583C08BE-1978-4486-BF46-1E6F85D20C4A}" destId="{BAC52920-B69D-42AE-AB3C-119E2878368D}" srcOrd="1" destOrd="0" parTransId="{B65D1669-91E6-416C-85BF-5F8A691BDFCA}" sibTransId="{47AF9FCF-9904-4902-9F5C-01B82672D24E}"/>
    <dgm:cxn modelId="{808DF9DA-8BD2-4416-9D62-D88BC2BF6955}" type="presOf" srcId="{9061DCDC-FAD3-4995-9EFA-C878807459C8}" destId="{44D33996-7B08-494D-95DE-68D026B7C5C6}" srcOrd="0" destOrd="0" presId="urn:microsoft.com/office/officeart/2016/7/layout/HorizontalActionList"/>
    <dgm:cxn modelId="{2BD187DF-E5DF-42FA-8977-E8A286C1FBAB}" srcId="{13684585-D25B-47E4-A31D-4BE23D73C0A4}" destId="{A8EDD487-F27B-4B4D-969A-70187B51A7E3}" srcOrd="1" destOrd="0" parTransId="{1B5E9C60-2179-4AAF-9249-C98F08538C27}" sibTransId="{27793E0B-2EEE-42AD-9A0E-C58A13DF40DA}"/>
    <dgm:cxn modelId="{A27C76E0-80B5-4481-B467-86E66F7289A7}" srcId="{583C08BE-1978-4486-BF46-1E6F85D20C4A}" destId="{83A756B1-3F90-452E-96E1-3B37F7D64298}" srcOrd="0" destOrd="0" parTransId="{4B76229C-0866-4CCC-BAC2-7E3E04F8126F}" sibTransId="{D5FA7817-1282-4EE4-9FAA-AD6D8B7C5BB0}"/>
    <dgm:cxn modelId="{A41F5AE4-826D-41B9-B580-0015945F4058}" srcId="{9061DCDC-FAD3-4995-9EFA-C878807459C8}" destId="{7B5B376B-E6AF-49C3-9907-310ECB709EDA}" srcOrd="2" destOrd="0" parTransId="{5DDBAE0B-D01F-4735-B043-CF94A0F0884D}" sibTransId="{A8497D26-8429-4A85-ACC5-0EF655D8F2AB}"/>
    <dgm:cxn modelId="{187F86F2-23F7-4A71-890D-9DA1B2FCD2E8}" type="presOf" srcId="{79A7575C-16FE-4E3E-91F3-91279DBDEB64}" destId="{B98CC22D-4789-41C8-A196-F3FB0D8E2228}" srcOrd="0" destOrd="0" presId="urn:microsoft.com/office/officeart/2016/7/layout/HorizontalActionList"/>
    <dgm:cxn modelId="{FCB5CB56-004F-4BF1-8959-0460E3A57916}" type="presParOf" srcId="{44D33996-7B08-494D-95DE-68D026B7C5C6}" destId="{7899435B-C7DA-427C-9A6A-EB861E8740B8}" srcOrd="0" destOrd="0" presId="urn:microsoft.com/office/officeart/2016/7/layout/HorizontalActionList"/>
    <dgm:cxn modelId="{DEC54DE2-BDA4-4910-A139-A2AE39170DA4}" type="presParOf" srcId="{7899435B-C7DA-427C-9A6A-EB861E8740B8}" destId="{8B0EEEC0-211B-475E-8CD7-3EC40A1266A7}" srcOrd="0" destOrd="0" presId="urn:microsoft.com/office/officeart/2016/7/layout/HorizontalActionList"/>
    <dgm:cxn modelId="{D680C785-50AE-434B-80FB-6D873F39F28B}" type="presParOf" srcId="{7899435B-C7DA-427C-9A6A-EB861E8740B8}" destId="{36CFEC8C-D56A-44F9-8C5D-2AA1D45EB8C8}" srcOrd="1" destOrd="0" presId="urn:microsoft.com/office/officeart/2016/7/layout/HorizontalActionList"/>
    <dgm:cxn modelId="{3869B95A-41DC-4ECF-8DBF-ED1DED1FCBD0}" type="presParOf" srcId="{44D33996-7B08-494D-95DE-68D026B7C5C6}" destId="{FFF409A4-01E8-40A9-8918-551AC8A4B77B}" srcOrd="1" destOrd="0" presId="urn:microsoft.com/office/officeart/2016/7/layout/HorizontalActionList"/>
    <dgm:cxn modelId="{7B350878-43B2-4D20-8BF4-95640F79C2A5}" type="presParOf" srcId="{44D33996-7B08-494D-95DE-68D026B7C5C6}" destId="{A9BB8574-E0D1-4EAF-9100-4DC08E888CED}" srcOrd="2" destOrd="0" presId="urn:microsoft.com/office/officeart/2016/7/layout/HorizontalActionList"/>
    <dgm:cxn modelId="{E241D765-C7B3-475B-BE15-E0D3C59993EB}" type="presParOf" srcId="{A9BB8574-E0D1-4EAF-9100-4DC08E888CED}" destId="{72D11083-BE78-4CCA-8BCF-9642E23176DF}" srcOrd="0" destOrd="0" presId="urn:microsoft.com/office/officeart/2016/7/layout/HorizontalActionList"/>
    <dgm:cxn modelId="{6F47DD5E-B17C-4283-AC5D-BDD47BB3F32B}" type="presParOf" srcId="{A9BB8574-E0D1-4EAF-9100-4DC08E888CED}" destId="{802F41FE-25B2-4784-98CC-960A1D151A93}" srcOrd="1" destOrd="0" presId="urn:microsoft.com/office/officeart/2016/7/layout/HorizontalActionList"/>
    <dgm:cxn modelId="{7344188D-7366-4EC2-9EA9-1EAF5A939E89}" type="presParOf" srcId="{44D33996-7B08-494D-95DE-68D026B7C5C6}" destId="{B6393F5B-5A98-4866-9053-DF8430446357}" srcOrd="3" destOrd="0" presId="urn:microsoft.com/office/officeart/2016/7/layout/HorizontalActionList"/>
    <dgm:cxn modelId="{8B5339C2-06B0-4526-8306-9F09805298CE}" type="presParOf" srcId="{44D33996-7B08-494D-95DE-68D026B7C5C6}" destId="{D9459432-47CD-47FA-AEE2-FBEDE12F3C5F}" srcOrd="4" destOrd="0" presId="urn:microsoft.com/office/officeart/2016/7/layout/HorizontalActionList"/>
    <dgm:cxn modelId="{9058855E-3EBA-4620-9B3F-BDDF253E10F5}" type="presParOf" srcId="{D9459432-47CD-47FA-AEE2-FBEDE12F3C5F}" destId="{496C70DA-5D52-460D-9153-C87CE3E01150}" srcOrd="0" destOrd="0" presId="urn:microsoft.com/office/officeart/2016/7/layout/HorizontalActionList"/>
    <dgm:cxn modelId="{4E65F6FD-2EA6-42C0-9877-DC49AAC9B908}" type="presParOf" srcId="{D9459432-47CD-47FA-AEE2-FBEDE12F3C5F}" destId="{B98CC22D-4789-41C8-A196-F3FB0D8E2228}" srcOrd="1" destOrd="0" presId="urn:microsoft.com/office/officeart/2016/7/layout/HorizontalActionList"/>
    <dgm:cxn modelId="{85E05AF9-CAEF-41E4-8D64-73E2F8A50F34}" type="presParOf" srcId="{44D33996-7B08-494D-95DE-68D026B7C5C6}" destId="{73222708-316B-4F20-9B9C-F35DEB73B1AB}" srcOrd="5" destOrd="0" presId="urn:microsoft.com/office/officeart/2016/7/layout/HorizontalActionList"/>
    <dgm:cxn modelId="{1FB1571E-3416-49A8-A599-19F1C7D16E90}" type="presParOf" srcId="{44D33996-7B08-494D-95DE-68D026B7C5C6}" destId="{EB273CD1-48BE-46A8-BD78-40517BE95DE6}" srcOrd="6" destOrd="0" presId="urn:microsoft.com/office/officeart/2016/7/layout/HorizontalActionList"/>
    <dgm:cxn modelId="{C6B486EE-2B34-4D1E-9A0C-AF954FA3011B}" type="presParOf" srcId="{EB273CD1-48BE-46A8-BD78-40517BE95DE6}" destId="{D9BC8A7F-6CB5-47E4-85A1-2DFF152BB207}" srcOrd="0" destOrd="0" presId="urn:microsoft.com/office/officeart/2016/7/layout/HorizontalActionList"/>
    <dgm:cxn modelId="{FAA2B13C-29BA-492C-9781-9A4F3C61AEB3}" type="presParOf" srcId="{EB273CD1-48BE-46A8-BD78-40517BE95DE6}" destId="{5F335697-9553-4772-B204-4D0AB721A280}" srcOrd="1" destOrd="0" presId="urn:microsoft.com/office/officeart/2016/7/layout/Horizontal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A2CE2-654D-4E54-A38B-0EC2EB889CB9}"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769CD74-47CC-427A-AC5F-A532F3DF9B1B}">
      <dgm:prSet/>
      <dgm:spPr/>
      <dgm:t>
        <a:bodyPr/>
        <a:lstStyle/>
        <a:p>
          <a:pPr>
            <a:defRPr b="1"/>
          </a:pPr>
          <a:r>
            <a:rPr lang="en-US" b="0" i="0"/>
            <a:t>RadioButton and RadioGroup:</a:t>
          </a:r>
          <a:endParaRPr lang="en-US"/>
        </a:p>
      </dgm:t>
    </dgm:pt>
    <dgm:pt modelId="{1532F28F-B77B-4806-9FB7-1E7959D53E83}" type="parTrans" cxnId="{7FF553DE-20F7-4D76-BAA1-7E23E74C23E8}">
      <dgm:prSet/>
      <dgm:spPr/>
      <dgm:t>
        <a:bodyPr/>
        <a:lstStyle/>
        <a:p>
          <a:endParaRPr lang="en-US"/>
        </a:p>
      </dgm:t>
    </dgm:pt>
    <dgm:pt modelId="{4CD69BBB-C2C4-4E8A-97A5-ED6AFE5F360A}" type="sibTrans" cxnId="{7FF553DE-20F7-4D76-BAA1-7E23E74C23E8}">
      <dgm:prSet/>
      <dgm:spPr/>
      <dgm:t>
        <a:bodyPr/>
        <a:lstStyle/>
        <a:p>
          <a:endParaRPr lang="en-US"/>
        </a:p>
      </dgm:t>
    </dgm:pt>
    <dgm:pt modelId="{16C9DD81-66D4-4985-A1DA-CD86C6FA99A6}">
      <dgm:prSet/>
      <dgm:spPr/>
      <dgm:t>
        <a:bodyPr/>
        <a:lstStyle/>
        <a:p>
          <a:r>
            <a:rPr lang="en-US" b="0" i="0"/>
            <a:t>RadioButtons are used for mutually exclusive choices.</a:t>
          </a:r>
          <a:endParaRPr lang="en-US"/>
        </a:p>
      </dgm:t>
    </dgm:pt>
    <dgm:pt modelId="{810D8CF9-FE8A-4FF2-BFA6-95C93A220EA6}" type="parTrans" cxnId="{25667C9E-9788-430B-A9FD-E898D67ED407}">
      <dgm:prSet/>
      <dgm:spPr/>
      <dgm:t>
        <a:bodyPr/>
        <a:lstStyle/>
        <a:p>
          <a:endParaRPr lang="en-US"/>
        </a:p>
      </dgm:t>
    </dgm:pt>
    <dgm:pt modelId="{4EDF980F-C56D-42B1-ABE3-A889CE1A6752}" type="sibTrans" cxnId="{25667C9E-9788-430B-A9FD-E898D67ED407}">
      <dgm:prSet/>
      <dgm:spPr/>
      <dgm:t>
        <a:bodyPr/>
        <a:lstStyle/>
        <a:p>
          <a:endParaRPr lang="en-US"/>
        </a:p>
      </dgm:t>
    </dgm:pt>
    <dgm:pt modelId="{5E1DAA97-5553-4D39-A88D-BF4EA9DFB917}">
      <dgm:prSet/>
      <dgm:spPr/>
      <dgm:t>
        <a:bodyPr/>
        <a:lstStyle/>
        <a:p>
          <a:r>
            <a:rPr lang="en-US" b="0" i="0"/>
            <a:t>RadioGroup groups related RadioButtons together.</a:t>
          </a:r>
          <a:endParaRPr lang="en-US"/>
        </a:p>
      </dgm:t>
    </dgm:pt>
    <dgm:pt modelId="{AD1EC760-4636-4F1C-A250-DCF2C920AA04}" type="parTrans" cxnId="{0F33DE12-DC55-4CAD-8CBA-9F7C863C9CDF}">
      <dgm:prSet/>
      <dgm:spPr/>
      <dgm:t>
        <a:bodyPr/>
        <a:lstStyle/>
        <a:p>
          <a:endParaRPr lang="en-US"/>
        </a:p>
      </dgm:t>
    </dgm:pt>
    <dgm:pt modelId="{82AE1180-9EFD-4544-954B-B12344C96209}" type="sibTrans" cxnId="{0F33DE12-DC55-4CAD-8CBA-9F7C863C9CDF}">
      <dgm:prSet/>
      <dgm:spPr/>
      <dgm:t>
        <a:bodyPr/>
        <a:lstStyle/>
        <a:p>
          <a:endParaRPr lang="en-US"/>
        </a:p>
      </dgm:t>
    </dgm:pt>
    <dgm:pt modelId="{6C5D83E7-A5FE-4DCE-B062-6016E60AA047}">
      <dgm:prSet/>
      <dgm:spPr/>
      <dgm:t>
        <a:bodyPr/>
        <a:lstStyle/>
        <a:p>
          <a:r>
            <a:rPr lang="en-US" b="0" i="0"/>
            <a:t>Only one RadioButton in a RadioGroup can be selected at a time.</a:t>
          </a:r>
          <a:endParaRPr lang="en-US"/>
        </a:p>
      </dgm:t>
    </dgm:pt>
    <dgm:pt modelId="{7B46DC4F-8BF2-49ED-BFD7-701C0347C59D}" type="parTrans" cxnId="{6FC02F9F-BE1C-4880-B80D-7CF99E025B8A}">
      <dgm:prSet/>
      <dgm:spPr/>
      <dgm:t>
        <a:bodyPr/>
        <a:lstStyle/>
        <a:p>
          <a:endParaRPr lang="en-US"/>
        </a:p>
      </dgm:t>
    </dgm:pt>
    <dgm:pt modelId="{1AA42146-4A8F-4AD7-9C36-DE5B4DC817AE}" type="sibTrans" cxnId="{6FC02F9F-BE1C-4880-B80D-7CF99E025B8A}">
      <dgm:prSet/>
      <dgm:spPr/>
      <dgm:t>
        <a:bodyPr/>
        <a:lstStyle/>
        <a:p>
          <a:endParaRPr lang="en-US"/>
        </a:p>
      </dgm:t>
    </dgm:pt>
    <dgm:pt modelId="{8C466D4E-3B2C-4980-A1F3-4389075F635E}">
      <dgm:prSet/>
      <dgm:spPr/>
      <dgm:t>
        <a:bodyPr/>
        <a:lstStyle/>
        <a:p>
          <a:pPr>
            <a:defRPr b="1"/>
          </a:pPr>
          <a:r>
            <a:rPr lang="en-US" b="0" i="0"/>
            <a:t>SeekBar:</a:t>
          </a:r>
          <a:endParaRPr lang="en-US"/>
        </a:p>
      </dgm:t>
    </dgm:pt>
    <dgm:pt modelId="{6DBEF280-FA54-4FA8-BB7F-1C49D55C94BC}" type="parTrans" cxnId="{2176380E-779F-497C-B2B4-CB9615DCEAAF}">
      <dgm:prSet/>
      <dgm:spPr/>
      <dgm:t>
        <a:bodyPr/>
        <a:lstStyle/>
        <a:p>
          <a:endParaRPr lang="en-US"/>
        </a:p>
      </dgm:t>
    </dgm:pt>
    <dgm:pt modelId="{4941BDA2-BDE6-4487-B7DE-E804FEBB49CC}" type="sibTrans" cxnId="{2176380E-779F-497C-B2B4-CB9615DCEAAF}">
      <dgm:prSet/>
      <dgm:spPr/>
      <dgm:t>
        <a:bodyPr/>
        <a:lstStyle/>
        <a:p>
          <a:endParaRPr lang="en-US"/>
        </a:p>
      </dgm:t>
    </dgm:pt>
    <dgm:pt modelId="{7ABE775B-1B19-447D-8842-602A29D28C06}">
      <dgm:prSet/>
      <dgm:spPr/>
      <dgm:t>
        <a:bodyPr/>
        <a:lstStyle/>
        <a:p>
          <a:r>
            <a:rPr lang="en-US" b="0" i="0"/>
            <a:t>Allows users to select a value from a continuous range.</a:t>
          </a:r>
          <a:endParaRPr lang="en-US"/>
        </a:p>
      </dgm:t>
    </dgm:pt>
    <dgm:pt modelId="{952B7D08-81E8-468B-9BEF-65851032A5F1}" type="parTrans" cxnId="{4FE73F3B-25CB-4B7B-B310-7526D9CD2000}">
      <dgm:prSet/>
      <dgm:spPr/>
      <dgm:t>
        <a:bodyPr/>
        <a:lstStyle/>
        <a:p>
          <a:endParaRPr lang="en-US"/>
        </a:p>
      </dgm:t>
    </dgm:pt>
    <dgm:pt modelId="{65FE6ECD-3864-4504-9ECA-B856D043091E}" type="sibTrans" cxnId="{4FE73F3B-25CB-4B7B-B310-7526D9CD2000}">
      <dgm:prSet/>
      <dgm:spPr/>
      <dgm:t>
        <a:bodyPr/>
        <a:lstStyle/>
        <a:p>
          <a:endParaRPr lang="en-US"/>
        </a:p>
      </dgm:t>
    </dgm:pt>
    <dgm:pt modelId="{0D1F9739-E1BD-4803-9D9C-5B975CC147F5}">
      <dgm:prSet/>
      <dgm:spPr/>
      <dgm:t>
        <a:bodyPr/>
        <a:lstStyle/>
        <a:p>
          <a:r>
            <a:rPr lang="en-US" b="0" i="0"/>
            <a:t>Useful for adjusting settings or preferences.</a:t>
          </a:r>
          <a:endParaRPr lang="en-US"/>
        </a:p>
      </dgm:t>
    </dgm:pt>
    <dgm:pt modelId="{73E8FE5F-D21A-4618-90B0-A772B4364266}" type="parTrans" cxnId="{3C3F49F1-66B5-4745-8B5A-406DD0F5C7AE}">
      <dgm:prSet/>
      <dgm:spPr/>
      <dgm:t>
        <a:bodyPr/>
        <a:lstStyle/>
        <a:p>
          <a:endParaRPr lang="en-US"/>
        </a:p>
      </dgm:t>
    </dgm:pt>
    <dgm:pt modelId="{F100521C-0562-458F-86C3-A194C02885E0}" type="sibTrans" cxnId="{3C3F49F1-66B5-4745-8B5A-406DD0F5C7AE}">
      <dgm:prSet/>
      <dgm:spPr/>
      <dgm:t>
        <a:bodyPr/>
        <a:lstStyle/>
        <a:p>
          <a:endParaRPr lang="en-US"/>
        </a:p>
      </dgm:t>
    </dgm:pt>
    <dgm:pt modelId="{FC870D79-A158-4F95-99CD-40216B8302A0}">
      <dgm:prSet/>
      <dgm:spPr/>
      <dgm:t>
        <a:bodyPr/>
        <a:lstStyle/>
        <a:p>
          <a:r>
            <a:rPr lang="en-US" b="0" i="0"/>
            <a:t>Can be customized with tick marks and a progress indicator.</a:t>
          </a:r>
          <a:endParaRPr lang="en-US"/>
        </a:p>
      </dgm:t>
    </dgm:pt>
    <dgm:pt modelId="{4B004C4A-11D0-40D9-918E-97D1C21B2D78}" type="parTrans" cxnId="{90001823-7D20-43E9-B64E-A920CF9AF78E}">
      <dgm:prSet/>
      <dgm:spPr/>
      <dgm:t>
        <a:bodyPr/>
        <a:lstStyle/>
        <a:p>
          <a:endParaRPr lang="en-US"/>
        </a:p>
      </dgm:t>
    </dgm:pt>
    <dgm:pt modelId="{9CA39BE8-FDCE-442B-A549-BF1C0B3103C0}" type="sibTrans" cxnId="{90001823-7D20-43E9-B64E-A920CF9AF78E}">
      <dgm:prSet/>
      <dgm:spPr/>
      <dgm:t>
        <a:bodyPr/>
        <a:lstStyle/>
        <a:p>
          <a:endParaRPr lang="en-US"/>
        </a:p>
      </dgm:t>
    </dgm:pt>
    <dgm:pt modelId="{ED377C15-B83B-4C9F-9CC6-44BDDDB06A20}">
      <dgm:prSet/>
      <dgm:spPr/>
      <dgm:t>
        <a:bodyPr/>
        <a:lstStyle/>
        <a:p>
          <a:pPr>
            <a:defRPr b="1"/>
          </a:pPr>
          <a:r>
            <a:rPr lang="en-US" b="0" i="0"/>
            <a:t>ImageView:</a:t>
          </a:r>
          <a:endParaRPr lang="en-US"/>
        </a:p>
      </dgm:t>
    </dgm:pt>
    <dgm:pt modelId="{CBA134C4-A1D5-4D1B-AAF2-79F77292B2C0}" type="parTrans" cxnId="{17C43128-07C4-4A3C-A612-94FCD55B90D1}">
      <dgm:prSet/>
      <dgm:spPr/>
      <dgm:t>
        <a:bodyPr/>
        <a:lstStyle/>
        <a:p>
          <a:endParaRPr lang="en-US"/>
        </a:p>
      </dgm:t>
    </dgm:pt>
    <dgm:pt modelId="{9AFDB084-8D9B-49F5-A484-D201CF802CB9}" type="sibTrans" cxnId="{17C43128-07C4-4A3C-A612-94FCD55B90D1}">
      <dgm:prSet/>
      <dgm:spPr/>
      <dgm:t>
        <a:bodyPr/>
        <a:lstStyle/>
        <a:p>
          <a:endParaRPr lang="en-US"/>
        </a:p>
      </dgm:t>
    </dgm:pt>
    <dgm:pt modelId="{22E67D7D-D050-49CC-B592-D7FC43832BA9}">
      <dgm:prSet/>
      <dgm:spPr/>
      <dgm:t>
        <a:bodyPr/>
        <a:lstStyle/>
        <a:p>
          <a:r>
            <a:rPr lang="en-US" b="0" i="0"/>
            <a:t>Displays images in the app.</a:t>
          </a:r>
          <a:endParaRPr lang="en-US"/>
        </a:p>
      </dgm:t>
    </dgm:pt>
    <dgm:pt modelId="{FA72C95A-DCA1-44A4-ACC6-E5E907ABE3EF}" type="parTrans" cxnId="{48EB57F8-9A65-42A6-A94E-57F266D7F015}">
      <dgm:prSet/>
      <dgm:spPr/>
      <dgm:t>
        <a:bodyPr/>
        <a:lstStyle/>
        <a:p>
          <a:endParaRPr lang="en-US"/>
        </a:p>
      </dgm:t>
    </dgm:pt>
    <dgm:pt modelId="{600C92FE-0C34-4314-A076-636DBB50B0E8}" type="sibTrans" cxnId="{48EB57F8-9A65-42A6-A94E-57F266D7F015}">
      <dgm:prSet/>
      <dgm:spPr/>
      <dgm:t>
        <a:bodyPr/>
        <a:lstStyle/>
        <a:p>
          <a:endParaRPr lang="en-US"/>
        </a:p>
      </dgm:t>
    </dgm:pt>
    <dgm:pt modelId="{2230A0B6-9AEE-479C-BE31-89FC8CF90310}">
      <dgm:prSet/>
      <dgm:spPr/>
      <dgm:t>
        <a:bodyPr/>
        <a:lstStyle/>
        <a:p>
          <a:r>
            <a:rPr lang="en-US" b="0" i="0"/>
            <a:t>Supports various image formats (PNG, JPEG, GIF, etc.).</a:t>
          </a:r>
          <a:endParaRPr lang="en-US"/>
        </a:p>
      </dgm:t>
    </dgm:pt>
    <dgm:pt modelId="{37C581CB-8149-4340-A0E4-4B52C7FDBA59}" type="parTrans" cxnId="{E9C30F6C-3F8E-496C-99B6-1AC70647EEDF}">
      <dgm:prSet/>
      <dgm:spPr/>
      <dgm:t>
        <a:bodyPr/>
        <a:lstStyle/>
        <a:p>
          <a:endParaRPr lang="en-US"/>
        </a:p>
      </dgm:t>
    </dgm:pt>
    <dgm:pt modelId="{469F5A8B-61C8-4BF7-AC8B-8016ACF8A510}" type="sibTrans" cxnId="{E9C30F6C-3F8E-496C-99B6-1AC70647EEDF}">
      <dgm:prSet/>
      <dgm:spPr/>
      <dgm:t>
        <a:bodyPr/>
        <a:lstStyle/>
        <a:p>
          <a:endParaRPr lang="en-US"/>
        </a:p>
      </dgm:t>
    </dgm:pt>
    <dgm:pt modelId="{EFA50E16-38D5-4758-80DD-2B9D662FAE1A}">
      <dgm:prSet/>
      <dgm:spPr/>
      <dgm:t>
        <a:bodyPr/>
        <a:lstStyle/>
        <a:p>
          <a:r>
            <a:rPr lang="en-US" b="0" i="0"/>
            <a:t>Can be used to display static or dynamic images.</a:t>
          </a:r>
          <a:endParaRPr lang="en-US"/>
        </a:p>
      </dgm:t>
    </dgm:pt>
    <dgm:pt modelId="{D5ED0141-AB11-4A59-9FA9-17BAD386F09F}" type="parTrans" cxnId="{2E789871-27AD-414E-A411-1D44AF2E21AE}">
      <dgm:prSet/>
      <dgm:spPr/>
      <dgm:t>
        <a:bodyPr/>
        <a:lstStyle/>
        <a:p>
          <a:endParaRPr lang="en-US"/>
        </a:p>
      </dgm:t>
    </dgm:pt>
    <dgm:pt modelId="{9F14C772-01B9-4131-933F-9071CB506B76}" type="sibTrans" cxnId="{2E789871-27AD-414E-A411-1D44AF2E21AE}">
      <dgm:prSet/>
      <dgm:spPr/>
      <dgm:t>
        <a:bodyPr/>
        <a:lstStyle/>
        <a:p>
          <a:endParaRPr lang="en-US"/>
        </a:p>
      </dgm:t>
    </dgm:pt>
    <dgm:pt modelId="{9BB8B47C-AC08-4BC8-9B20-B1509FBCF9BC}" type="pres">
      <dgm:prSet presAssocID="{BC5A2CE2-654D-4E54-A38B-0EC2EB889CB9}" presName="root" presStyleCnt="0">
        <dgm:presLayoutVars>
          <dgm:dir/>
          <dgm:resizeHandles val="exact"/>
        </dgm:presLayoutVars>
      </dgm:prSet>
      <dgm:spPr/>
    </dgm:pt>
    <dgm:pt modelId="{68B1DC3B-1890-43B2-A3DA-E89F5EBC0012}" type="pres">
      <dgm:prSet presAssocID="{7769CD74-47CC-427A-AC5F-A532F3DF9B1B}" presName="compNode" presStyleCnt="0"/>
      <dgm:spPr/>
    </dgm:pt>
    <dgm:pt modelId="{85F9B358-6A33-4FA4-A80D-7A95F2A9B54E}" type="pres">
      <dgm:prSet presAssocID="{7769CD74-47CC-427A-AC5F-A532F3DF9B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58FC41E2-5262-4F81-84D6-69CD3204217E}" type="pres">
      <dgm:prSet presAssocID="{7769CD74-47CC-427A-AC5F-A532F3DF9B1B}" presName="iconSpace" presStyleCnt="0"/>
      <dgm:spPr/>
    </dgm:pt>
    <dgm:pt modelId="{1052C8E3-6F0D-4588-9CCE-EE4A6280BB1C}" type="pres">
      <dgm:prSet presAssocID="{7769CD74-47CC-427A-AC5F-A532F3DF9B1B}" presName="parTx" presStyleLbl="revTx" presStyleIdx="0" presStyleCnt="6">
        <dgm:presLayoutVars>
          <dgm:chMax val="0"/>
          <dgm:chPref val="0"/>
        </dgm:presLayoutVars>
      </dgm:prSet>
      <dgm:spPr/>
    </dgm:pt>
    <dgm:pt modelId="{198F897F-F4BD-4176-A01A-FB643401A95A}" type="pres">
      <dgm:prSet presAssocID="{7769CD74-47CC-427A-AC5F-A532F3DF9B1B}" presName="txSpace" presStyleCnt="0"/>
      <dgm:spPr/>
    </dgm:pt>
    <dgm:pt modelId="{23A1FA26-20DA-4B08-AF98-BFC1ECC1D2EF}" type="pres">
      <dgm:prSet presAssocID="{7769CD74-47CC-427A-AC5F-A532F3DF9B1B}" presName="desTx" presStyleLbl="revTx" presStyleIdx="1" presStyleCnt="6">
        <dgm:presLayoutVars/>
      </dgm:prSet>
      <dgm:spPr/>
    </dgm:pt>
    <dgm:pt modelId="{CF9EC487-0A31-4DA8-B0EF-8E6E38AD69B3}" type="pres">
      <dgm:prSet presAssocID="{4CD69BBB-C2C4-4E8A-97A5-ED6AFE5F360A}" presName="sibTrans" presStyleCnt="0"/>
      <dgm:spPr/>
    </dgm:pt>
    <dgm:pt modelId="{5BD8378D-CC54-48EA-9B39-AE108072748B}" type="pres">
      <dgm:prSet presAssocID="{8C466D4E-3B2C-4980-A1F3-4389075F635E}" presName="compNode" presStyleCnt="0"/>
      <dgm:spPr/>
    </dgm:pt>
    <dgm:pt modelId="{7A40F7E4-73C6-4654-8433-8660DF7F78AA}" type="pres">
      <dgm:prSet presAssocID="{8C466D4E-3B2C-4980-A1F3-4389075F63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CDC25397-E161-4243-BD6B-CAD42DD0396C}" type="pres">
      <dgm:prSet presAssocID="{8C466D4E-3B2C-4980-A1F3-4389075F635E}" presName="iconSpace" presStyleCnt="0"/>
      <dgm:spPr/>
    </dgm:pt>
    <dgm:pt modelId="{26A73404-3CA6-46E5-B413-05D7C48B4835}" type="pres">
      <dgm:prSet presAssocID="{8C466D4E-3B2C-4980-A1F3-4389075F635E}" presName="parTx" presStyleLbl="revTx" presStyleIdx="2" presStyleCnt="6">
        <dgm:presLayoutVars>
          <dgm:chMax val="0"/>
          <dgm:chPref val="0"/>
        </dgm:presLayoutVars>
      </dgm:prSet>
      <dgm:spPr/>
    </dgm:pt>
    <dgm:pt modelId="{D7754523-269D-480C-8D32-5C2F9019189C}" type="pres">
      <dgm:prSet presAssocID="{8C466D4E-3B2C-4980-A1F3-4389075F635E}" presName="txSpace" presStyleCnt="0"/>
      <dgm:spPr/>
    </dgm:pt>
    <dgm:pt modelId="{703CF4A5-51E4-4E60-A619-01091632C8AB}" type="pres">
      <dgm:prSet presAssocID="{8C466D4E-3B2C-4980-A1F3-4389075F635E}" presName="desTx" presStyleLbl="revTx" presStyleIdx="3" presStyleCnt="6">
        <dgm:presLayoutVars/>
      </dgm:prSet>
      <dgm:spPr/>
    </dgm:pt>
    <dgm:pt modelId="{38178F80-A8FA-4965-A417-D38C5BD5C1FD}" type="pres">
      <dgm:prSet presAssocID="{4941BDA2-BDE6-4487-B7DE-E804FEBB49CC}" presName="sibTrans" presStyleCnt="0"/>
      <dgm:spPr/>
    </dgm:pt>
    <dgm:pt modelId="{4E990D72-ECA8-4F5A-A8D4-4EB7EBB3CE2D}" type="pres">
      <dgm:prSet presAssocID="{ED377C15-B83B-4C9F-9CC6-44BDDDB06A20}" presName="compNode" presStyleCnt="0"/>
      <dgm:spPr/>
    </dgm:pt>
    <dgm:pt modelId="{98DA7B02-9E4E-47D1-B9A4-78FB02CBDDFF}" type="pres">
      <dgm:prSet presAssocID="{ED377C15-B83B-4C9F-9CC6-44BDDDB06A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mage"/>
        </a:ext>
      </dgm:extLst>
    </dgm:pt>
    <dgm:pt modelId="{62B47A70-456A-4F0D-9CB6-3692B822F6D9}" type="pres">
      <dgm:prSet presAssocID="{ED377C15-B83B-4C9F-9CC6-44BDDDB06A20}" presName="iconSpace" presStyleCnt="0"/>
      <dgm:spPr/>
    </dgm:pt>
    <dgm:pt modelId="{984B7F6B-B9A1-4EEB-AE76-C023459D5B14}" type="pres">
      <dgm:prSet presAssocID="{ED377C15-B83B-4C9F-9CC6-44BDDDB06A20}" presName="parTx" presStyleLbl="revTx" presStyleIdx="4" presStyleCnt="6">
        <dgm:presLayoutVars>
          <dgm:chMax val="0"/>
          <dgm:chPref val="0"/>
        </dgm:presLayoutVars>
      </dgm:prSet>
      <dgm:spPr/>
    </dgm:pt>
    <dgm:pt modelId="{071770F1-ABD1-4124-AEFE-A1CFF2623E2C}" type="pres">
      <dgm:prSet presAssocID="{ED377C15-B83B-4C9F-9CC6-44BDDDB06A20}" presName="txSpace" presStyleCnt="0"/>
      <dgm:spPr/>
    </dgm:pt>
    <dgm:pt modelId="{67799FF9-4179-4A31-B05A-BE8DBE12ACC8}" type="pres">
      <dgm:prSet presAssocID="{ED377C15-B83B-4C9F-9CC6-44BDDDB06A20}" presName="desTx" presStyleLbl="revTx" presStyleIdx="5" presStyleCnt="6">
        <dgm:presLayoutVars/>
      </dgm:prSet>
      <dgm:spPr/>
    </dgm:pt>
  </dgm:ptLst>
  <dgm:cxnLst>
    <dgm:cxn modelId="{9442FF0C-07F4-4B94-B92D-6681FB39DC7A}" type="presOf" srcId="{0D1F9739-E1BD-4803-9D9C-5B975CC147F5}" destId="{703CF4A5-51E4-4E60-A619-01091632C8AB}" srcOrd="0" destOrd="1" presId="urn:microsoft.com/office/officeart/2018/2/layout/IconLabelDescriptionList"/>
    <dgm:cxn modelId="{2176380E-779F-497C-B2B4-CB9615DCEAAF}" srcId="{BC5A2CE2-654D-4E54-A38B-0EC2EB889CB9}" destId="{8C466D4E-3B2C-4980-A1F3-4389075F635E}" srcOrd="1" destOrd="0" parTransId="{6DBEF280-FA54-4FA8-BB7F-1C49D55C94BC}" sibTransId="{4941BDA2-BDE6-4487-B7DE-E804FEBB49CC}"/>
    <dgm:cxn modelId="{0F33DE12-DC55-4CAD-8CBA-9F7C863C9CDF}" srcId="{7769CD74-47CC-427A-AC5F-A532F3DF9B1B}" destId="{5E1DAA97-5553-4D39-A88D-BF4EA9DFB917}" srcOrd="1" destOrd="0" parTransId="{AD1EC760-4636-4F1C-A250-DCF2C920AA04}" sibTransId="{82AE1180-9EFD-4544-954B-B12344C96209}"/>
    <dgm:cxn modelId="{87727122-94C9-4C6D-8EA3-1572A2E6C837}" type="presOf" srcId="{ED377C15-B83B-4C9F-9CC6-44BDDDB06A20}" destId="{984B7F6B-B9A1-4EEB-AE76-C023459D5B14}" srcOrd="0" destOrd="0" presId="urn:microsoft.com/office/officeart/2018/2/layout/IconLabelDescriptionList"/>
    <dgm:cxn modelId="{90001823-7D20-43E9-B64E-A920CF9AF78E}" srcId="{8C466D4E-3B2C-4980-A1F3-4389075F635E}" destId="{FC870D79-A158-4F95-99CD-40216B8302A0}" srcOrd="2" destOrd="0" parTransId="{4B004C4A-11D0-40D9-918E-97D1C21B2D78}" sibTransId="{9CA39BE8-FDCE-442B-A549-BF1C0B3103C0}"/>
    <dgm:cxn modelId="{17C43128-07C4-4A3C-A612-94FCD55B90D1}" srcId="{BC5A2CE2-654D-4E54-A38B-0EC2EB889CB9}" destId="{ED377C15-B83B-4C9F-9CC6-44BDDDB06A20}" srcOrd="2" destOrd="0" parTransId="{CBA134C4-A1D5-4D1B-AAF2-79F77292B2C0}" sibTransId="{9AFDB084-8D9B-49F5-A484-D201CF802CB9}"/>
    <dgm:cxn modelId="{62678B36-459C-41BF-805F-DE9D86117990}" type="presOf" srcId="{6C5D83E7-A5FE-4DCE-B062-6016E60AA047}" destId="{23A1FA26-20DA-4B08-AF98-BFC1ECC1D2EF}" srcOrd="0" destOrd="2" presId="urn:microsoft.com/office/officeart/2018/2/layout/IconLabelDescriptionList"/>
    <dgm:cxn modelId="{A1CEC239-A189-4B87-B912-59C6E5BDC0D5}" type="presOf" srcId="{EFA50E16-38D5-4758-80DD-2B9D662FAE1A}" destId="{67799FF9-4179-4A31-B05A-BE8DBE12ACC8}" srcOrd="0" destOrd="2" presId="urn:microsoft.com/office/officeart/2018/2/layout/IconLabelDescriptionList"/>
    <dgm:cxn modelId="{4FE73F3B-25CB-4B7B-B310-7526D9CD2000}" srcId="{8C466D4E-3B2C-4980-A1F3-4389075F635E}" destId="{7ABE775B-1B19-447D-8842-602A29D28C06}" srcOrd="0" destOrd="0" parTransId="{952B7D08-81E8-468B-9BEF-65851032A5F1}" sibTransId="{65FE6ECD-3864-4504-9ECA-B856D043091E}"/>
    <dgm:cxn modelId="{0F6A3660-B8C5-43E7-A3E3-2AF850F6F607}" type="presOf" srcId="{8C466D4E-3B2C-4980-A1F3-4389075F635E}" destId="{26A73404-3CA6-46E5-B413-05D7C48B4835}" srcOrd="0" destOrd="0" presId="urn:microsoft.com/office/officeart/2018/2/layout/IconLabelDescriptionList"/>
    <dgm:cxn modelId="{E9C30F6C-3F8E-496C-99B6-1AC70647EEDF}" srcId="{ED377C15-B83B-4C9F-9CC6-44BDDDB06A20}" destId="{2230A0B6-9AEE-479C-BE31-89FC8CF90310}" srcOrd="1" destOrd="0" parTransId="{37C581CB-8149-4340-A0E4-4B52C7FDBA59}" sibTransId="{469F5A8B-61C8-4BF7-AC8B-8016ACF8A510}"/>
    <dgm:cxn modelId="{2E789871-27AD-414E-A411-1D44AF2E21AE}" srcId="{ED377C15-B83B-4C9F-9CC6-44BDDDB06A20}" destId="{EFA50E16-38D5-4758-80DD-2B9D662FAE1A}" srcOrd="2" destOrd="0" parTransId="{D5ED0141-AB11-4A59-9FA9-17BAD386F09F}" sibTransId="{9F14C772-01B9-4131-933F-9071CB506B76}"/>
    <dgm:cxn modelId="{E3513E52-4FAA-46D2-8EEE-7C923E7D9F17}" type="presOf" srcId="{22E67D7D-D050-49CC-B592-D7FC43832BA9}" destId="{67799FF9-4179-4A31-B05A-BE8DBE12ACC8}" srcOrd="0" destOrd="0" presId="urn:microsoft.com/office/officeart/2018/2/layout/IconLabelDescriptionList"/>
    <dgm:cxn modelId="{77A8579B-AC63-4BAA-86FF-3934D9081D8B}" type="presOf" srcId="{BC5A2CE2-654D-4E54-A38B-0EC2EB889CB9}" destId="{9BB8B47C-AC08-4BC8-9B20-B1509FBCF9BC}" srcOrd="0" destOrd="0" presId="urn:microsoft.com/office/officeart/2018/2/layout/IconLabelDescriptionList"/>
    <dgm:cxn modelId="{25667C9E-9788-430B-A9FD-E898D67ED407}" srcId="{7769CD74-47CC-427A-AC5F-A532F3DF9B1B}" destId="{16C9DD81-66D4-4985-A1DA-CD86C6FA99A6}" srcOrd="0" destOrd="0" parTransId="{810D8CF9-FE8A-4FF2-BFA6-95C93A220EA6}" sibTransId="{4EDF980F-C56D-42B1-ABE3-A889CE1A6752}"/>
    <dgm:cxn modelId="{6FC02F9F-BE1C-4880-B80D-7CF99E025B8A}" srcId="{7769CD74-47CC-427A-AC5F-A532F3DF9B1B}" destId="{6C5D83E7-A5FE-4DCE-B062-6016E60AA047}" srcOrd="2" destOrd="0" parTransId="{7B46DC4F-8BF2-49ED-BFD7-701C0347C59D}" sibTransId="{1AA42146-4A8F-4AD7-9C36-DE5B4DC817AE}"/>
    <dgm:cxn modelId="{0F22ECA5-E867-4179-8335-59CC9187E56B}" type="presOf" srcId="{FC870D79-A158-4F95-99CD-40216B8302A0}" destId="{703CF4A5-51E4-4E60-A619-01091632C8AB}" srcOrd="0" destOrd="2" presId="urn:microsoft.com/office/officeart/2018/2/layout/IconLabelDescriptionList"/>
    <dgm:cxn modelId="{560B2EBA-F43E-4615-9E2B-066C68FF132B}" type="presOf" srcId="{7769CD74-47CC-427A-AC5F-A532F3DF9B1B}" destId="{1052C8E3-6F0D-4588-9CCE-EE4A6280BB1C}" srcOrd="0" destOrd="0" presId="urn:microsoft.com/office/officeart/2018/2/layout/IconLabelDescriptionList"/>
    <dgm:cxn modelId="{415785C0-A494-4474-819D-6B6FF8256E93}" type="presOf" srcId="{2230A0B6-9AEE-479C-BE31-89FC8CF90310}" destId="{67799FF9-4179-4A31-B05A-BE8DBE12ACC8}" srcOrd="0" destOrd="1" presId="urn:microsoft.com/office/officeart/2018/2/layout/IconLabelDescriptionList"/>
    <dgm:cxn modelId="{6648A0C4-E64A-4C92-B1EF-D8BEAB273DFB}" type="presOf" srcId="{16C9DD81-66D4-4985-A1DA-CD86C6FA99A6}" destId="{23A1FA26-20DA-4B08-AF98-BFC1ECC1D2EF}" srcOrd="0" destOrd="0" presId="urn:microsoft.com/office/officeart/2018/2/layout/IconLabelDescriptionList"/>
    <dgm:cxn modelId="{7FF553DE-20F7-4D76-BAA1-7E23E74C23E8}" srcId="{BC5A2CE2-654D-4E54-A38B-0EC2EB889CB9}" destId="{7769CD74-47CC-427A-AC5F-A532F3DF9B1B}" srcOrd="0" destOrd="0" parTransId="{1532F28F-B77B-4806-9FB7-1E7959D53E83}" sibTransId="{4CD69BBB-C2C4-4E8A-97A5-ED6AFE5F360A}"/>
    <dgm:cxn modelId="{3C3F49F1-66B5-4745-8B5A-406DD0F5C7AE}" srcId="{8C466D4E-3B2C-4980-A1F3-4389075F635E}" destId="{0D1F9739-E1BD-4803-9D9C-5B975CC147F5}" srcOrd="1" destOrd="0" parTransId="{73E8FE5F-D21A-4618-90B0-A772B4364266}" sibTransId="{F100521C-0562-458F-86C3-A194C02885E0}"/>
    <dgm:cxn modelId="{BF22EAF6-3DA5-42A7-BEBB-2054459EED00}" type="presOf" srcId="{5E1DAA97-5553-4D39-A88D-BF4EA9DFB917}" destId="{23A1FA26-20DA-4B08-AF98-BFC1ECC1D2EF}" srcOrd="0" destOrd="1" presId="urn:microsoft.com/office/officeart/2018/2/layout/IconLabelDescriptionList"/>
    <dgm:cxn modelId="{48EB57F8-9A65-42A6-A94E-57F266D7F015}" srcId="{ED377C15-B83B-4C9F-9CC6-44BDDDB06A20}" destId="{22E67D7D-D050-49CC-B592-D7FC43832BA9}" srcOrd="0" destOrd="0" parTransId="{FA72C95A-DCA1-44A4-ACC6-E5E907ABE3EF}" sibTransId="{600C92FE-0C34-4314-A076-636DBB50B0E8}"/>
    <dgm:cxn modelId="{13502EFC-9EAB-4058-ADE8-CB352236376A}" type="presOf" srcId="{7ABE775B-1B19-447D-8842-602A29D28C06}" destId="{703CF4A5-51E4-4E60-A619-01091632C8AB}" srcOrd="0" destOrd="0" presId="urn:microsoft.com/office/officeart/2018/2/layout/IconLabelDescriptionList"/>
    <dgm:cxn modelId="{1C9EF51F-BC89-4199-AB9A-0390870CEAA1}" type="presParOf" srcId="{9BB8B47C-AC08-4BC8-9B20-B1509FBCF9BC}" destId="{68B1DC3B-1890-43B2-A3DA-E89F5EBC0012}" srcOrd="0" destOrd="0" presId="urn:microsoft.com/office/officeart/2018/2/layout/IconLabelDescriptionList"/>
    <dgm:cxn modelId="{6F31E707-512B-4274-8FE9-7DBE027914B2}" type="presParOf" srcId="{68B1DC3B-1890-43B2-A3DA-E89F5EBC0012}" destId="{85F9B358-6A33-4FA4-A80D-7A95F2A9B54E}" srcOrd="0" destOrd="0" presId="urn:microsoft.com/office/officeart/2018/2/layout/IconLabelDescriptionList"/>
    <dgm:cxn modelId="{25751AF6-6074-4EE2-B30E-A03E32F70824}" type="presParOf" srcId="{68B1DC3B-1890-43B2-A3DA-E89F5EBC0012}" destId="{58FC41E2-5262-4F81-84D6-69CD3204217E}" srcOrd="1" destOrd="0" presId="urn:microsoft.com/office/officeart/2018/2/layout/IconLabelDescriptionList"/>
    <dgm:cxn modelId="{44203CCF-1AFB-4B1B-A48B-D7CC5BB6905D}" type="presParOf" srcId="{68B1DC3B-1890-43B2-A3DA-E89F5EBC0012}" destId="{1052C8E3-6F0D-4588-9CCE-EE4A6280BB1C}" srcOrd="2" destOrd="0" presId="urn:microsoft.com/office/officeart/2018/2/layout/IconLabelDescriptionList"/>
    <dgm:cxn modelId="{0A5C521D-9CD8-49E2-97EB-573AB5181F9E}" type="presParOf" srcId="{68B1DC3B-1890-43B2-A3DA-E89F5EBC0012}" destId="{198F897F-F4BD-4176-A01A-FB643401A95A}" srcOrd="3" destOrd="0" presId="urn:microsoft.com/office/officeart/2018/2/layout/IconLabelDescriptionList"/>
    <dgm:cxn modelId="{735D0352-0773-4760-A428-32F94F041C45}" type="presParOf" srcId="{68B1DC3B-1890-43B2-A3DA-E89F5EBC0012}" destId="{23A1FA26-20DA-4B08-AF98-BFC1ECC1D2EF}" srcOrd="4" destOrd="0" presId="urn:microsoft.com/office/officeart/2018/2/layout/IconLabelDescriptionList"/>
    <dgm:cxn modelId="{05EA496F-50D3-492E-8FCF-51EB4DADB76F}" type="presParOf" srcId="{9BB8B47C-AC08-4BC8-9B20-B1509FBCF9BC}" destId="{CF9EC487-0A31-4DA8-B0EF-8E6E38AD69B3}" srcOrd="1" destOrd="0" presId="urn:microsoft.com/office/officeart/2018/2/layout/IconLabelDescriptionList"/>
    <dgm:cxn modelId="{68D584AF-DA28-4A9C-BA8C-19F601DBEBE1}" type="presParOf" srcId="{9BB8B47C-AC08-4BC8-9B20-B1509FBCF9BC}" destId="{5BD8378D-CC54-48EA-9B39-AE108072748B}" srcOrd="2" destOrd="0" presId="urn:microsoft.com/office/officeart/2018/2/layout/IconLabelDescriptionList"/>
    <dgm:cxn modelId="{FC1971A5-6B9D-4C5D-87E8-72FD9462B68E}" type="presParOf" srcId="{5BD8378D-CC54-48EA-9B39-AE108072748B}" destId="{7A40F7E4-73C6-4654-8433-8660DF7F78AA}" srcOrd="0" destOrd="0" presId="urn:microsoft.com/office/officeart/2018/2/layout/IconLabelDescriptionList"/>
    <dgm:cxn modelId="{37604541-D1E0-49C1-BD00-AE0F78AFEDF0}" type="presParOf" srcId="{5BD8378D-CC54-48EA-9B39-AE108072748B}" destId="{CDC25397-E161-4243-BD6B-CAD42DD0396C}" srcOrd="1" destOrd="0" presId="urn:microsoft.com/office/officeart/2018/2/layout/IconLabelDescriptionList"/>
    <dgm:cxn modelId="{F8FBCA8B-0D62-4F88-86A0-67324FE292DF}" type="presParOf" srcId="{5BD8378D-CC54-48EA-9B39-AE108072748B}" destId="{26A73404-3CA6-46E5-B413-05D7C48B4835}" srcOrd="2" destOrd="0" presId="urn:microsoft.com/office/officeart/2018/2/layout/IconLabelDescriptionList"/>
    <dgm:cxn modelId="{48287527-0C02-4C0A-B61B-8B8DA1E7DB15}" type="presParOf" srcId="{5BD8378D-CC54-48EA-9B39-AE108072748B}" destId="{D7754523-269D-480C-8D32-5C2F9019189C}" srcOrd="3" destOrd="0" presId="urn:microsoft.com/office/officeart/2018/2/layout/IconLabelDescriptionList"/>
    <dgm:cxn modelId="{07B23D06-61F6-4C22-AB03-28BD2D8B4972}" type="presParOf" srcId="{5BD8378D-CC54-48EA-9B39-AE108072748B}" destId="{703CF4A5-51E4-4E60-A619-01091632C8AB}" srcOrd="4" destOrd="0" presId="urn:microsoft.com/office/officeart/2018/2/layout/IconLabelDescriptionList"/>
    <dgm:cxn modelId="{AB1FCE5B-23BC-4179-814E-B4A20B1F0D3A}" type="presParOf" srcId="{9BB8B47C-AC08-4BC8-9B20-B1509FBCF9BC}" destId="{38178F80-A8FA-4965-A417-D38C5BD5C1FD}" srcOrd="3" destOrd="0" presId="urn:microsoft.com/office/officeart/2018/2/layout/IconLabelDescriptionList"/>
    <dgm:cxn modelId="{B7C110D6-1FA8-4587-81D2-6E3CE806295F}" type="presParOf" srcId="{9BB8B47C-AC08-4BC8-9B20-B1509FBCF9BC}" destId="{4E990D72-ECA8-4F5A-A8D4-4EB7EBB3CE2D}" srcOrd="4" destOrd="0" presId="urn:microsoft.com/office/officeart/2018/2/layout/IconLabelDescriptionList"/>
    <dgm:cxn modelId="{4A390288-8294-4B96-9D28-164135CEDC20}" type="presParOf" srcId="{4E990D72-ECA8-4F5A-A8D4-4EB7EBB3CE2D}" destId="{98DA7B02-9E4E-47D1-B9A4-78FB02CBDDFF}" srcOrd="0" destOrd="0" presId="urn:microsoft.com/office/officeart/2018/2/layout/IconLabelDescriptionList"/>
    <dgm:cxn modelId="{7481D456-EBFE-4C62-90B9-CEB2CA08B409}" type="presParOf" srcId="{4E990D72-ECA8-4F5A-A8D4-4EB7EBB3CE2D}" destId="{62B47A70-456A-4F0D-9CB6-3692B822F6D9}" srcOrd="1" destOrd="0" presId="urn:microsoft.com/office/officeart/2018/2/layout/IconLabelDescriptionList"/>
    <dgm:cxn modelId="{AB7F06B0-1A01-421B-B207-EE594D48BC9C}" type="presParOf" srcId="{4E990D72-ECA8-4F5A-A8D4-4EB7EBB3CE2D}" destId="{984B7F6B-B9A1-4EEB-AE76-C023459D5B14}" srcOrd="2" destOrd="0" presId="urn:microsoft.com/office/officeart/2018/2/layout/IconLabelDescriptionList"/>
    <dgm:cxn modelId="{BF3B61E1-F972-45CD-AD54-A133C907A5CE}" type="presParOf" srcId="{4E990D72-ECA8-4F5A-A8D4-4EB7EBB3CE2D}" destId="{071770F1-ABD1-4124-AEFE-A1CFF2623E2C}" srcOrd="3" destOrd="0" presId="urn:microsoft.com/office/officeart/2018/2/layout/IconLabelDescriptionList"/>
    <dgm:cxn modelId="{86B350FF-E267-4EB9-96E2-EEF7C75256CF}" type="presParOf" srcId="{4E990D72-ECA8-4F5A-A8D4-4EB7EBB3CE2D}" destId="{67799FF9-4179-4A31-B05A-BE8DBE12ACC8}"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EEEC0-211B-475E-8CD7-3EC40A1266A7}">
      <dsp:nvSpPr>
        <dsp:cNvPr id="0" name=""/>
        <dsp:cNvSpPr/>
      </dsp:nvSpPr>
      <dsp:spPr>
        <a:xfrm>
          <a:off x="4985" y="147562"/>
          <a:ext cx="2431186" cy="72935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118" tIns="192118" rIns="192118" bIns="192118" numCol="1" spcCol="1270" anchor="ctr" anchorCtr="0">
          <a:noAutofit/>
        </a:bodyPr>
        <a:lstStyle/>
        <a:p>
          <a:pPr marL="0" lvl="0" indent="0" algn="ctr" defTabSz="1111250">
            <a:lnSpc>
              <a:spcPct val="90000"/>
            </a:lnSpc>
            <a:spcBef>
              <a:spcPct val="0"/>
            </a:spcBef>
            <a:spcAft>
              <a:spcPct val="35000"/>
            </a:spcAft>
            <a:buNone/>
          </a:pPr>
          <a:r>
            <a:rPr lang="en-US" sz="2500" b="0" i="0" kern="1200"/>
            <a:t>TextView:</a:t>
          </a:r>
          <a:endParaRPr lang="en-US" sz="2500" kern="1200"/>
        </a:p>
      </dsp:txBody>
      <dsp:txXfrm>
        <a:off x="4985" y="147562"/>
        <a:ext cx="2431186" cy="729355"/>
      </dsp:txXfrm>
    </dsp:sp>
    <dsp:sp modelId="{36CFEC8C-D56A-44F9-8C5D-2AA1D45EB8C8}">
      <dsp:nvSpPr>
        <dsp:cNvPr id="0" name=""/>
        <dsp:cNvSpPr/>
      </dsp:nvSpPr>
      <dsp:spPr>
        <a:xfrm>
          <a:off x="4985" y="876918"/>
          <a:ext cx="2431186" cy="259336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0147" tIns="240147" rIns="240147" bIns="240147" numCol="1" spcCol="1270" anchor="t" anchorCtr="0">
          <a:noAutofit/>
        </a:bodyPr>
        <a:lstStyle/>
        <a:p>
          <a:pPr marL="0" lvl="0" indent="0" algn="l" defTabSz="711200">
            <a:lnSpc>
              <a:spcPct val="90000"/>
            </a:lnSpc>
            <a:spcBef>
              <a:spcPct val="0"/>
            </a:spcBef>
            <a:spcAft>
              <a:spcPct val="35000"/>
            </a:spcAft>
            <a:buNone/>
          </a:pPr>
          <a:r>
            <a:rPr lang="en-US" sz="1600" b="0" i="0" kern="1200"/>
            <a:t>Used to display text on the screen.</a:t>
          </a:r>
          <a:endParaRPr lang="en-US" sz="1600" kern="1200"/>
        </a:p>
        <a:p>
          <a:pPr marL="0" lvl="0" indent="0" algn="l" defTabSz="711200">
            <a:lnSpc>
              <a:spcPct val="90000"/>
            </a:lnSpc>
            <a:spcBef>
              <a:spcPct val="0"/>
            </a:spcBef>
            <a:spcAft>
              <a:spcPct val="35000"/>
            </a:spcAft>
            <a:buNone/>
          </a:pPr>
          <a:r>
            <a:rPr lang="en-US" sz="1600" b="0" i="0" kern="1200"/>
            <a:t>Can display static or dynamic text.</a:t>
          </a:r>
          <a:endParaRPr lang="en-US" sz="1600" kern="1200"/>
        </a:p>
        <a:p>
          <a:pPr marL="0" lvl="0" indent="0" algn="l" defTabSz="711200">
            <a:lnSpc>
              <a:spcPct val="90000"/>
            </a:lnSpc>
            <a:spcBef>
              <a:spcPct val="0"/>
            </a:spcBef>
            <a:spcAft>
              <a:spcPct val="35000"/>
            </a:spcAft>
            <a:buNone/>
          </a:pPr>
          <a:r>
            <a:rPr lang="en-US" sz="1600" b="0" i="0" kern="1200"/>
            <a:t>Supports rich text formatting and styling.</a:t>
          </a:r>
          <a:endParaRPr lang="en-US" sz="1600" kern="1200"/>
        </a:p>
      </dsp:txBody>
      <dsp:txXfrm>
        <a:off x="4985" y="876918"/>
        <a:ext cx="2431186" cy="2593363"/>
      </dsp:txXfrm>
    </dsp:sp>
    <dsp:sp modelId="{72D11083-BE78-4CCA-8BCF-9642E23176DF}">
      <dsp:nvSpPr>
        <dsp:cNvPr id="0" name=""/>
        <dsp:cNvSpPr/>
      </dsp:nvSpPr>
      <dsp:spPr>
        <a:xfrm>
          <a:off x="2544066" y="147562"/>
          <a:ext cx="2431186" cy="729355"/>
        </a:xfrm>
        <a:prstGeom prst="rect">
          <a:avLst/>
        </a:prstGeom>
        <a:solidFill>
          <a:schemeClr val="accent5">
            <a:hueOff val="-7107707"/>
            <a:satOff val="4040"/>
            <a:lumOff val="-3333"/>
            <a:alphaOff val="0"/>
          </a:schemeClr>
        </a:solidFill>
        <a:ln w="12700" cap="flat" cmpd="sng" algn="ctr">
          <a:solidFill>
            <a:schemeClr val="accent5">
              <a:hueOff val="-7107707"/>
              <a:satOff val="4040"/>
              <a:lumOff val="-33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118" tIns="192118" rIns="192118" bIns="192118" numCol="1" spcCol="1270" anchor="ctr" anchorCtr="0">
          <a:noAutofit/>
        </a:bodyPr>
        <a:lstStyle/>
        <a:p>
          <a:pPr marL="0" lvl="0" indent="0" algn="ctr" defTabSz="1111250">
            <a:lnSpc>
              <a:spcPct val="90000"/>
            </a:lnSpc>
            <a:spcBef>
              <a:spcPct val="0"/>
            </a:spcBef>
            <a:spcAft>
              <a:spcPct val="35000"/>
            </a:spcAft>
            <a:buNone/>
          </a:pPr>
          <a:r>
            <a:rPr lang="en-US" sz="2500" b="0" i="0" kern="1200"/>
            <a:t>EditText:</a:t>
          </a:r>
          <a:endParaRPr lang="en-US" sz="2500" kern="1200"/>
        </a:p>
      </dsp:txBody>
      <dsp:txXfrm>
        <a:off x="2544066" y="147562"/>
        <a:ext cx="2431186" cy="729355"/>
      </dsp:txXfrm>
    </dsp:sp>
    <dsp:sp modelId="{802F41FE-25B2-4784-98CC-960A1D151A93}">
      <dsp:nvSpPr>
        <dsp:cNvPr id="0" name=""/>
        <dsp:cNvSpPr/>
      </dsp:nvSpPr>
      <dsp:spPr>
        <a:xfrm>
          <a:off x="2544066" y="876918"/>
          <a:ext cx="2431186" cy="2593363"/>
        </a:xfrm>
        <a:prstGeom prst="rect">
          <a:avLst/>
        </a:prstGeom>
        <a:solidFill>
          <a:schemeClr val="accent5">
            <a:tint val="40000"/>
            <a:alpha val="90000"/>
            <a:hueOff val="-7112271"/>
            <a:satOff val="1537"/>
            <a:lumOff val="-625"/>
            <a:alphaOff val="0"/>
          </a:schemeClr>
        </a:solidFill>
        <a:ln w="12700" cap="flat" cmpd="sng" algn="ctr">
          <a:solidFill>
            <a:schemeClr val="accent5">
              <a:tint val="40000"/>
              <a:alpha val="90000"/>
              <a:hueOff val="-7112271"/>
              <a:satOff val="1537"/>
              <a:lumOff val="-6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0147" tIns="240147" rIns="240147" bIns="240147" numCol="1" spcCol="1270" anchor="t" anchorCtr="0">
          <a:noAutofit/>
        </a:bodyPr>
        <a:lstStyle/>
        <a:p>
          <a:pPr marL="0" lvl="0" indent="0" algn="l" defTabSz="711200">
            <a:lnSpc>
              <a:spcPct val="90000"/>
            </a:lnSpc>
            <a:spcBef>
              <a:spcPct val="0"/>
            </a:spcBef>
            <a:spcAft>
              <a:spcPct val="35000"/>
            </a:spcAft>
            <a:buNone/>
          </a:pPr>
          <a:r>
            <a:rPr lang="en-US" sz="1600" b="0" i="0" kern="1200"/>
            <a:t>Allows users to input and edit text.</a:t>
          </a:r>
          <a:endParaRPr lang="en-US" sz="1600" kern="1200"/>
        </a:p>
        <a:p>
          <a:pPr marL="0" lvl="0" indent="0" algn="l" defTabSz="711200">
            <a:lnSpc>
              <a:spcPct val="90000"/>
            </a:lnSpc>
            <a:spcBef>
              <a:spcPct val="0"/>
            </a:spcBef>
            <a:spcAft>
              <a:spcPct val="35000"/>
            </a:spcAft>
            <a:buNone/>
          </a:pPr>
          <a:r>
            <a:rPr lang="en-US" sz="1600" b="0" i="0" kern="1200"/>
            <a:t>Supports various input types like text, numbers, passwords, etc.</a:t>
          </a:r>
          <a:endParaRPr lang="en-US" sz="1600" kern="1200"/>
        </a:p>
        <a:p>
          <a:pPr marL="0" lvl="0" indent="0" algn="l" defTabSz="711200">
            <a:lnSpc>
              <a:spcPct val="90000"/>
            </a:lnSpc>
            <a:spcBef>
              <a:spcPct val="0"/>
            </a:spcBef>
            <a:spcAft>
              <a:spcPct val="35000"/>
            </a:spcAft>
            <a:buNone/>
          </a:pPr>
          <a:r>
            <a:rPr lang="en-US" sz="1600" b="0" i="0" kern="1200"/>
            <a:t>Can be configured with input filters and validators.</a:t>
          </a:r>
          <a:endParaRPr lang="en-US" sz="1600" kern="1200"/>
        </a:p>
      </dsp:txBody>
      <dsp:txXfrm>
        <a:off x="2544066" y="876918"/>
        <a:ext cx="2431186" cy="2593363"/>
      </dsp:txXfrm>
    </dsp:sp>
    <dsp:sp modelId="{496C70DA-5D52-460D-9153-C87CE3E01150}">
      <dsp:nvSpPr>
        <dsp:cNvPr id="0" name=""/>
        <dsp:cNvSpPr/>
      </dsp:nvSpPr>
      <dsp:spPr>
        <a:xfrm>
          <a:off x="5083147" y="147562"/>
          <a:ext cx="2431186" cy="729355"/>
        </a:xfrm>
        <a:prstGeom prst="rect">
          <a:avLst/>
        </a:prstGeom>
        <a:solidFill>
          <a:schemeClr val="accent5">
            <a:hueOff val="-14215414"/>
            <a:satOff val="8079"/>
            <a:lumOff val="-6667"/>
            <a:alphaOff val="0"/>
          </a:schemeClr>
        </a:solidFill>
        <a:ln w="12700" cap="flat" cmpd="sng" algn="ctr">
          <a:solidFill>
            <a:schemeClr val="accent5">
              <a:hueOff val="-14215414"/>
              <a:satOff val="8079"/>
              <a:lumOff val="-66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118" tIns="192118" rIns="192118" bIns="192118" numCol="1" spcCol="1270" anchor="ctr" anchorCtr="0">
          <a:noAutofit/>
        </a:bodyPr>
        <a:lstStyle/>
        <a:p>
          <a:pPr marL="0" lvl="0" indent="0" algn="ctr" defTabSz="1111250">
            <a:lnSpc>
              <a:spcPct val="90000"/>
            </a:lnSpc>
            <a:spcBef>
              <a:spcPct val="0"/>
            </a:spcBef>
            <a:spcAft>
              <a:spcPct val="35000"/>
            </a:spcAft>
            <a:buNone/>
          </a:pPr>
          <a:r>
            <a:rPr lang="en-US" sz="2500" b="0" i="0" kern="1200"/>
            <a:t>Button:</a:t>
          </a:r>
          <a:endParaRPr lang="en-US" sz="2500" kern="1200"/>
        </a:p>
      </dsp:txBody>
      <dsp:txXfrm>
        <a:off x="5083147" y="147562"/>
        <a:ext cx="2431186" cy="729355"/>
      </dsp:txXfrm>
    </dsp:sp>
    <dsp:sp modelId="{B98CC22D-4789-41C8-A196-F3FB0D8E2228}">
      <dsp:nvSpPr>
        <dsp:cNvPr id="0" name=""/>
        <dsp:cNvSpPr/>
      </dsp:nvSpPr>
      <dsp:spPr>
        <a:xfrm>
          <a:off x="5083147" y="876918"/>
          <a:ext cx="2431186" cy="2593363"/>
        </a:xfrm>
        <a:prstGeom prst="rect">
          <a:avLst/>
        </a:prstGeom>
        <a:solidFill>
          <a:schemeClr val="accent5">
            <a:tint val="40000"/>
            <a:alpha val="90000"/>
            <a:hueOff val="-14224541"/>
            <a:satOff val="3075"/>
            <a:lumOff val="-1249"/>
            <a:alphaOff val="0"/>
          </a:schemeClr>
        </a:solidFill>
        <a:ln w="12700" cap="flat" cmpd="sng" algn="ctr">
          <a:solidFill>
            <a:schemeClr val="accent5">
              <a:tint val="40000"/>
              <a:alpha val="90000"/>
              <a:hueOff val="-14224541"/>
              <a:satOff val="3075"/>
              <a:lumOff val="-12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0147" tIns="240147" rIns="240147" bIns="240147" numCol="1" spcCol="1270" anchor="t" anchorCtr="0">
          <a:noAutofit/>
        </a:bodyPr>
        <a:lstStyle/>
        <a:p>
          <a:pPr marL="0" lvl="0" indent="0" algn="l" defTabSz="711200">
            <a:lnSpc>
              <a:spcPct val="90000"/>
            </a:lnSpc>
            <a:spcBef>
              <a:spcPct val="0"/>
            </a:spcBef>
            <a:spcAft>
              <a:spcPct val="35000"/>
            </a:spcAft>
            <a:buNone/>
          </a:pPr>
          <a:r>
            <a:rPr lang="en-US" sz="1600" b="0" i="0" kern="1200"/>
            <a:t>Represents a clickable button.</a:t>
          </a:r>
          <a:endParaRPr lang="en-US" sz="1600" kern="1200"/>
        </a:p>
        <a:p>
          <a:pPr marL="0" lvl="0" indent="0" algn="l" defTabSz="711200">
            <a:lnSpc>
              <a:spcPct val="90000"/>
            </a:lnSpc>
            <a:spcBef>
              <a:spcPct val="0"/>
            </a:spcBef>
            <a:spcAft>
              <a:spcPct val="35000"/>
            </a:spcAft>
            <a:buNone/>
          </a:pPr>
          <a:r>
            <a:rPr lang="en-US" sz="1600" b="0" i="0" kern="1200"/>
            <a:t>Can be used to trigger actions or navigate to different parts of the app.</a:t>
          </a:r>
          <a:endParaRPr lang="en-US" sz="1600" kern="1200"/>
        </a:p>
        <a:p>
          <a:pPr marL="0" lvl="0" indent="0" algn="l" defTabSz="711200">
            <a:lnSpc>
              <a:spcPct val="90000"/>
            </a:lnSpc>
            <a:spcBef>
              <a:spcPct val="0"/>
            </a:spcBef>
            <a:spcAft>
              <a:spcPct val="35000"/>
            </a:spcAft>
            <a:buNone/>
          </a:pPr>
          <a:r>
            <a:rPr lang="en-US" sz="1600" b="0" i="0" kern="1200"/>
            <a:t>Supports different styles and appearances.</a:t>
          </a:r>
          <a:endParaRPr lang="en-US" sz="1600" kern="1200"/>
        </a:p>
      </dsp:txBody>
      <dsp:txXfrm>
        <a:off x="5083147" y="876918"/>
        <a:ext cx="2431186" cy="2593363"/>
      </dsp:txXfrm>
    </dsp:sp>
    <dsp:sp modelId="{D9BC8A7F-6CB5-47E4-85A1-2DFF152BB207}">
      <dsp:nvSpPr>
        <dsp:cNvPr id="0" name=""/>
        <dsp:cNvSpPr/>
      </dsp:nvSpPr>
      <dsp:spPr>
        <a:xfrm>
          <a:off x="7622228" y="147562"/>
          <a:ext cx="2431186" cy="729355"/>
        </a:xfrm>
        <a:prstGeom prst="rect">
          <a:avLst/>
        </a:prstGeom>
        <a:solidFill>
          <a:schemeClr val="accent5">
            <a:hueOff val="-21323121"/>
            <a:satOff val="12119"/>
            <a:lumOff val="-10000"/>
            <a:alphaOff val="0"/>
          </a:schemeClr>
        </a:solidFill>
        <a:ln w="12700" cap="flat" cmpd="sng" algn="ctr">
          <a:solidFill>
            <a:schemeClr val="accent5">
              <a:hueOff val="-21323121"/>
              <a:satOff val="12119"/>
              <a:lumOff val="-10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118" tIns="192118" rIns="192118" bIns="192118" numCol="1" spcCol="1270" anchor="ctr" anchorCtr="0">
          <a:noAutofit/>
        </a:bodyPr>
        <a:lstStyle/>
        <a:p>
          <a:pPr marL="0" lvl="0" indent="0" algn="ctr" defTabSz="1111250">
            <a:lnSpc>
              <a:spcPct val="90000"/>
            </a:lnSpc>
            <a:spcBef>
              <a:spcPct val="0"/>
            </a:spcBef>
            <a:spcAft>
              <a:spcPct val="35000"/>
            </a:spcAft>
            <a:buNone/>
          </a:pPr>
          <a:r>
            <a:rPr lang="en-US" sz="2500" b="0" i="0" kern="1200"/>
            <a:t>CheckBox:</a:t>
          </a:r>
          <a:endParaRPr lang="en-US" sz="2500" kern="1200"/>
        </a:p>
      </dsp:txBody>
      <dsp:txXfrm>
        <a:off x="7622228" y="147562"/>
        <a:ext cx="2431186" cy="729355"/>
      </dsp:txXfrm>
    </dsp:sp>
    <dsp:sp modelId="{5F335697-9553-4772-B204-4D0AB721A280}">
      <dsp:nvSpPr>
        <dsp:cNvPr id="0" name=""/>
        <dsp:cNvSpPr/>
      </dsp:nvSpPr>
      <dsp:spPr>
        <a:xfrm>
          <a:off x="7622228" y="876918"/>
          <a:ext cx="2431186" cy="2593363"/>
        </a:xfrm>
        <a:prstGeom prst="rect">
          <a:avLst/>
        </a:prstGeom>
        <a:solidFill>
          <a:schemeClr val="accent5">
            <a:tint val="40000"/>
            <a:alpha val="90000"/>
            <a:hueOff val="-21336812"/>
            <a:satOff val="4612"/>
            <a:lumOff val="-1874"/>
            <a:alphaOff val="0"/>
          </a:schemeClr>
        </a:solidFill>
        <a:ln w="12700" cap="flat" cmpd="sng" algn="ctr">
          <a:solidFill>
            <a:schemeClr val="accent5">
              <a:tint val="40000"/>
              <a:alpha val="90000"/>
              <a:hueOff val="-21336812"/>
              <a:satOff val="4612"/>
              <a:lumOff val="-1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0147" tIns="240147" rIns="240147" bIns="240147" numCol="1" spcCol="1270" anchor="t" anchorCtr="0">
          <a:noAutofit/>
        </a:bodyPr>
        <a:lstStyle/>
        <a:p>
          <a:pPr marL="0" lvl="0" indent="0" algn="l" defTabSz="711200">
            <a:lnSpc>
              <a:spcPct val="90000"/>
            </a:lnSpc>
            <a:spcBef>
              <a:spcPct val="0"/>
            </a:spcBef>
            <a:spcAft>
              <a:spcPct val="35000"/>
            </a:spcAft>
            <a:buNone/>
          </a:pPr>
          <a:r>
            <a:rPr lang="en-US" sz="1600" b="0" i="0" kern="1200"/>
            <a:t>Allows users to make binary choices (true/false, yes/no).</a:t>
          </a:r>
          <a:endParaRPr lang="en-US" sz="1600" kern="1200"/>
        </a:p>
        <a:p>
          <a:pPr marL="0" lvl="0" indent="0" algn="l" defTabSz="711200">
            <a:lnSpc>
              <a:spcPct val="90000"/>
            </a:lnSpc>
            <a:spcBef>
              <a:spcPct val="0"/>
            </a:spcBef>
            <a:spcAft>
              <a:spcPct val="35000"/>
            </a:spcAft>
            <a:buNone/>
          </a:pPr>
          <a:r>
            <a:rPr lang="en-US" sz="1600" b="0" i="0" kern="1200"/>
            <a:t>Can be used for selecting multiple options.</a:t>
          </a:r>
          <a:endParaRPr lang="en-US" sz="1600" kern="1200"/>
        </a:p>
        <a:p>
          <a:pPr marL="0" lvl="0" indent="0" algn="l" defTabSz="711200">
            <a:lnSpc>
              <a:spcPct val="90000"/>
            </a:lnSpc>
            <a:spcBef>
              <a:spcPct val="0"/>
            </a:spcBef>
            <a:spcAft>
              <a:spcPct val="35000"/>
            </a:spcAft>
            <a:buNone/>
          </a:pPr>
          <a:r>
            <a:rPr lang="en-US" sz="1600" b="0" i="0" kern="1200"/>
            <a:t>Provides a visual indication of the selected state.</a:t>
          </a:r>
          <a:endParaRPr lang="en-US" sz="1600" kern="1200"/>
        </a:p>
      </dsp:txBody>
      <dsp:txXfrm>
        <a:off x="7622228" y="876918"/>
        <a:ext cx="2431186" cy="2593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9B358-6A33-4FA4-A80D-7A95F2A9B54E}">
      <dsp:nvSpPr>
        <dsp:cNvPr id="0" name=""/>
        <dsp:cNvSpPr/>
      </dsp:nvSpPr>
      <dsp:spPr>
        <a:xfrm>
          <a:off x="9891" y="370882"/>
          <a:ext cx="1048810" cy="1048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52C8E3-6F0D-4588-9CCE-EE4A6280BB1C}">
      <dsp:nvSpPr>
        <dsp:cNvPr id="0" name=""/>
        <dsp:cNvSpPr/>
      </dsp:nvSpPr>
      <dsp:spPr>
        <a:xfrm>
          <a:off x="9891" y="1543364"/>
          <a:ext cx="2996602" cy="4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b="0" i="0" kern="1200"/>
            <a:t>RadioButton and RadioGroup:</a:t>
          </a:r>
          <a:endParaRPr lang="en-US" sz="1700" kern="1200"/>
        </a:p>
      </dsp:txBody>
      <dsp:txXfrm>
        <a:off x="9891" y="1543364"/>
        <a:ext cx="2996602" cy="449490"/>
      </dsp:txXfrm>
    </dsp:sp>
    <dsp:sp modelId="{23A1FA26-20DA-4B08-AF98-BFC1ECC1D2EF}">
      <dsp:nvSpPr>
        <dsp:cNvPr id="0" name=""/>
        <dsp:cNvSpPr/>
      </dsp:nvSpPr>
      <dsp:spPr>
        <a:xfrm>
          <a:off x="9891" y="2050376"/>
          <a:ext cx="2996602" cy="119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a:t>RadioButtons are used for mutually exclusive choices.</a:t>
          </a:r>
          <a:endParaRPr lang="en-US" sz="1300" kern="1200"/>
        </a:p>
        <a:p>
          <a:pPr marL="0" lvl="0" indent="0" algn="l" defTabSz="577850">
            <a:lnSpc>
              <a:spcPct val="90000"/>
            </a:lnSpc>
            <a:spcBef>
              <a:spcPct val="0"/>
            </a:spcBef>
            <a:spcAft>
              <a:spcPct val="35000"/>
            </a:spcAft>
            <a:buNone/>
          </a:pPr>
          <a:r>
            <a:rPr lang="en-US" sz="1300" b="0" i="0" kern="1200"/>
            <a:t>RadioGroup groups related RadioButtons together.</a:t>
          </a:r>
          <a:endParaRPr lang="en-US" sz="1300" kern="1200"/>
        </a:p>
        <a:p>
          <a:pPr marL="0" lvl="0" indent="0" algn="l" defTabSz="577850">
            <a:lnSpc>
              <a:spcPct val="90000"/>
            </a:lnSpc>
            <a:spcBef>
              <a:spcPct val="0"/>
            </a:spcBef>
            <a:spcAft>
              <a:spcPct val="35000"/>
            </a:spcAft>
            <a:buNone/>
          </a:pPr>
          <a:r>
            <a:rPr lang="en-US" sz="1300" b="0" i="0" kern="1200"/>
            <a:t>Only one RadioButton in a RadioGroup can be selected at a time.</a:t>
          </a:r>
          <a:endParaRPr lang="en-US" sz="1300" kern="1200"/>
        </a:p>
      </dsp:txBody>
      <dsp:txXfrm>
        <a:off x="9891" y="2050376"/>
        <a:ext cx="2996602" cy="1196586"/>
      </dsp:txXfrm>
    </dsp:sp>
    <dsp:sp modelId="{7A40F7E4-73C6-4654-8433-8660DF7F78AA}">
      <dsp:nvSpPr>
        <dsp:cNvPr id="0" name=""/>
        <dsp:cNvSpPr/>
      </dsp:nvSpPr>
      <dsp:spPr>
        <a:xfrm>
          <a:off x="3530898" y="370882"/>
          <a:ext cx="1048810" cy="1048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A73404-3CA6-46E5-B413-05D7C48B4835}">
      <dsp:nvSpPr>
        <dsp:cNvPr id="0" name=""/>
        <dsp:cNvSpPr/>
      </dsp:nvSpPr>
      <dsp:spPr>
        <a:xfrm>
          <a:off x="3530898" y="1543364"/>
          <a:ext cx="2996602" cy="4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b="0" i="0" kern="1200"/>
            <a:t>SeekBar:</a:t>
          </a:r>
          <a:endParaRPr lang="en-US" sz="1700" kern="1200"/>
        </a:p>
      </dsp:txBody>
      <dsp:txXfrm>
        <a:off x="3530898" y="1543364"/>
        <a:ext cx="2996602" cy="449490"/>
      </dsp:txXfrm>
    </dsp:sp>
    <dsp:sp modelId="{703CF4A5-51E4-4E60-A619-01091632C8AB}">
      <dsp:nvSpPr>
        <dsp:cNvPr id="0" name=""/>
        <dsp:cNvSpPr/>
      </dsp:nvSpPr>
      <dsp:spPr>
        <a:xfrm>
          <a:off x="3530898" y="2050376"/>
          <a:ext cx="2996602" cy="119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a:t>Allows users to select a value from a continuous range.</a:t>
          </a:r>
          <a:endParaRPr lang="en-US" sz="1300" kern="1200"/>
        </a:p>
        <a:p>
          <a:pPr marL="0" lvl="0" indent="0" algn="l" defTabSz="577850">
            <a:lnSpc>
              <a:spcPct val="90000"/>
            </a:lnSpc>
            <a:spcBef>
              <a:spcPct val="0"/>
            </a:spcBef>
            <a:spcAft>
              <a:spcPct val="35000"/>
            </a:spcAft>
            <a:buNone/>
          </a:pPr>
          <a:r>
            <a:rPr lang="en-US" sz="1300" b="0" i="0" kern="1200"/>
            <a:t>Useful for adjusting settings or preferences.</a:t>
          </a:r>
          <a:endParaRPr lang="en-US" sz="1300" kern="1200"/>
        </a:p>
        <a:p>
          <a:pPr marL="0" lvl="0" indent="0" algn="l" defTabSz="577850">
            <a:lnSpc>
              <a:spcPct val="90000"/>
            </a:lnSpc>
            <a:spcBef>
              <a:spcPct val="0"/>
            </a:spcBef>
            <a:spcAft>
              <a:spcPct val="35000"/>
            </a:spcAft>
            <a:buNone/>
          </a:pPr>
          <a:r>
            <a:rPr lang="en-US" sz="1300" b="0" i="0" kern="1200"/>
            <a:t>Can be customized with tick marks and a progress indicator.</a:t>
          </a:r>
          <a:endParaRPr lang="en-US" sz="1300" kern="1200"/>
        </a:p>
      </dsp:txBody>
      <dsp:txXfrm>
        <a:off x="3530898" y="2050376"/>
        <a:ext cx="2996602" cy="1196586"/>
      </dsp:txXfrm>
    </dsp:sp>
    <dsp:sp modelId="{98DA7B02-9E4E-47D1-B9A4-78FB02CBDDFF}">
      <dsp:nvSpPr>
        <dsp:cNvPr id="0" name=""/>
        <dsp:cNvSpPr/>
      </dsp:nvSpPr>
      <dsp:spPr>
        <a:xfrm>
          <a:off x="7051906" y="370882"/>
          <a:ext cx="1048810" cy="1048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4B7F6B-B9A1-4EEB-AE76-C023459D5B14}">
      <dsp:nvSpPr>
        <dsp:cNvPr id="0" name=""/>
        <dsp:cNvSpPr/>
      </dsp:nvSpPr>
      <dsp:spPr>
        <a:xfrm>
          <a:off x="7051906" y="1543364"/>
          <a:ext cx="2996602" cy="4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b="0" i="0" kern="1200"/>
            <a:t>ImageView:</a:t>
          </a:r>
          <a:endParaRPr lang="en-US" sz="1700" kern="1200"/>
        </a:p>
      </dsp:txBody>
      <dsp:txXfrm>
        <a:off x="7051906" y="1543364"/>
        <a:ext cx="2996602" cy="449490"/>
      </dsp:txXfrm>
    </dsp:sp>
    <dsp:sp modelId="{67799FF9-4179-4A31-B05A-BE8DBE12ACC8}">
      <dsp:nvSpPr>
        <dsp:cNvPr id="0" name=""/>
        <dsp:cNvSpPr/>
      </dsp:nvSpPr>
      <dsp:spPr>
        <a:xfrm>
          <a:off x="7051906" y="2050376"/>
          <a:ext cx="2996602" cy="119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kern="1200"/>
            <a:t>Displays images in the app.</a:t>
          </a:r>
          <a:endParaRPr lang="en-US" sz="1300" kern="1200"/>
        </a:p>
        <a:p>
          <a:pPr marL="0" lvl="0" indent="0" algn="l" defTabSz="577850">
            <a:lnSpc>
              <a:spcPct val="90000"/>
            </a:lnSpc>
            <a:spcBef>
              <a:spcPct val="0"/>
            </a:spcBef>
            <a:spcAft>
              <a:spcPct val="35000"/>
            </a:spcAft>
            <a:buNone/>
          </a:pPr>
          <a:r>
            <a:rPr lang="en-US" sz="1300" b="0" i="0" kern="1200"/>
            <a:t>Supports various image formats (PNG, JPEG, GIF, etc.).</a:t>
          </a:r>
          <a:endParaRPr lang="en-US" sz="1300" kern="1200"/>
        </a:p>
        <a:p>
          <a:pPr marL="0" lvl="0" indent="0" algn="l" defTabSz="577850">
            <a:lnSpc>
              <a:spcPct val="90000"/>
            </a:lnSpc>
            <a:spcBef>
              <a:spcPct val="0"/>
            </a:spcBef>
            <a:spcAft>
              <a:spcPct val="35000"/>
            </a:spcAft>
            <a:buNone/>
          </a:pPr>
          <a:r>
            <a:rPr lang="en-US" sz="1300" b="0" i="0" kern="1200"/>
            <a:t>Can be used to display static or dynamic images.</a:t>
          </a:r>
          <a:endParaRPr lang="en-US" sz="1300" kern="1200"/>
        </a:p>
      </dsp:txBody>
      <dsp:txXfrm>
        <a:off x="7051906" y="2050376"/>
        <a:ext cx="2996602" cy="1196586"/>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02832-FAA5-423D-BA8C-25D1DD7CD679}" type="datetimeFigureOut">
              <a:rPr lang="en-US" smtClean="0"/>
              <a:t>3/15/2024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B5166-3B53-474E-8797-559EA04A177D}" type="slidenum">
              <a:rPr lang="en-US" smtClean="0"/>
              <a:t>‹#›</a:t>
            </a:fld>
            <a:endParaRPr lang="en-US"/>
          </a:p>
        </p:txBody>
      </p:sp>
    </p:spTree>
    <p:extLst>
      <p:ext uri="{BB962C8B-B14F-4D97-AF65-F5344CB8AC3E}">
        <p14:creationId xmlns:p14="http://schemas.microsoft.com/office/powerpoint/2010/main" val="64755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F8E6D"/>
                </a:solidFill>
                <a:effectLst/>
              </a:rPr>
              <a:t>package </a:t>
            </a:r>
            <a:r>
              <a:rPr lang="en-US" dirty="0">
                <a:solidFill>
                  <a:srgbClr val="BCBEC4"/>
                </a:solidFill>
                <a:effectLst/>
              </a:rPr>
              <a:t>org.hamza.lab_05_ui_controls;</a:t>
            </a:r>
            <a:br>
              <a:rPr lang="en-US" dirty="0">
                <a:solidFill>
                  <a:srgbClr val="BCBEC4"/>
                </a:solidFill>
                <a:effectLst/>
              </a:rPr>
            </a:br>
            <a:br>
              <a:rPr lang="en-US" dirty="0">
                <a:solidFill>
                  <a:srgbClr val="BCBEC4"/>
                </a:solidFill>
                <a:effectLst/>
              </a:rPr>
            </a:br>
            <a:r>
              <a:rPr lang="en-US" dirty="0">
                <a:solidFill>
                  <a:srgbClr val="CF8E6D"/>
                </a:solidFill>
                <a:effectLst/>
              </a:rPr>
              <a:t>import </a:t>
            </a:r>
            <a:r>
              <a:rPr lang="en-US" dirty="0" err="1">
                <a:solidFill>
                  <a:srgbClr val="BCBEC4"/>
                </a:solidFill>
                <a:effectLst/>
              </a:rPr>
              <a:t>androidx.appcompat.app.AlertDialog</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androidx.appcompat.app.AppCompatActivity</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android.content.DialogInterface</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android.os.Bundle</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android.widget.Button</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android.widget.CheckBox</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android.widget.EditText</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android.widget.RadioButton</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android.widget.RadioGroup</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android.widget.SeekBar</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android.widget.TextView</a:t>
            </a:r>
            <a:r>
              <a:rPr lang="en-US" dirty="0">
                <a:solidFill>
                  <a:srgbClr val="BCBEC4"/>
                </a:solidFill>
                <a:effectLst/>
              </a:rPr>
              <a:t>;</a:t>
            </a:r>
            <a:br>
              <a:rPr lang="en-US" dirty="0">
                <a:solidFill>
                  <a:srgbClr val="BCBEC4"/>
                </a:solidFill>
                <a:effectLst/>
              </a:rPr>
            </a:br>
            <a:r>
              <a:rPr lang="en-US" dirty="0">
                <a:solidFill>
                  <a:srgbClr val="CF8E6D"/>
                </a:solidFill>
                <a:effectLst/>
              </a:rPr>
              <a:t>import </a:t>
            </a:r>
            <a:r>
              <a:rPr lang="en-US" dirty="0" err="1">
                <a:solidFill>
                  <a:srgbClr val="BCBEC4"/>
                </a:solidFill>
                <a:effectLst/>
              </a:rPr>
              <a:t>android.widget.Toast</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CF8E6D"/>
                </a:solidFill>
                <a:effectLst/>
              </a:rPr>
              <a:t>public class </a:t>
            </a:r>
            <a:r>
              <a:rPr lang="en-US" dirty="0" err="1">
                <a:solidFill>
                  <a:srgbClr val="BCBEC4"/>
                </a:solidFill>
                <a:effectLst/>
              </a:rPr>
              <a:t>MainActivity</a:t>
            </a:r>
            <a:r>
              <a:rPr lang="en-US" dirty="0">
                <a:solidFill>
                  <a:srgbClr val="BCBEC4"/>
                </a:solidFill>
                <a:effectLst/>
              </a:rPr>
              <a:t> </a:t>
            </a:r>
            <a:r>
              <a:rPr lang="en-US" dirty="0">
                <a:solidFill>
                  <a:srgbClr val="CF8E6D"/>
                </a:solidFill>
                <a:effectLst/>
              </a:rPr>
              <a:t>extends </a:t>
            </a:r>
            <a:r>
              <a:rPr lang="en-US" dirty="0" err="1">
                <a:solidFill>
                  <a:srgbClr val="BCBEC4"/>
                </a:solidFill>
                <a:effectLst/>
              </a:rPr>
              <a:t>AppCompatActivity</a:t>
            </a: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EditText </a:t>
            </a:r>
            <a:r>
              <a:rPr lang="en-US" dirty="0" err="1">
                <a:solidFill>
                  <a:srgbClr val="C77DBB"/>
                </a:solidFill>
                <a:effectLst/>
              </a:rPr>
              <a:t>editText</a:t>
            </a:r>
            <a:r>
              <a:rPr lang="en-US" dirty="0">
                <a:solidFill>
                  <a:srgbClr val="BCBEC4"/>
                </a:solidFill>
                <a:effectLst/>
              </a:rPr>
              <a:t>;</a:t>
            </a:r>
            <a:br>
              <a:rPr lang="en-US" dirty="0">
                <a:solidFill>
                  <a:srgbClr val="BCBEC4"/>
                </a:solidFill>
                <a:effectLst/>
              </a:rPr>
            </a:br>
            <a:r>
              <a:rPr lang="en-US" dirty="0">
                <a:solidFill>
                  <a:srgbClr val="BCBEC4"/>
                </a:solidFill>
                <a:effectLst/>
              </a:rPr>
              <a:t>    Button </a:t>
            </a:r>
            <a:r>
              <a:rPr lang="en-US" dirty="0" err="1">
                <a:solidFill>
                  <a:srgbClr val="C77DBB"/>
                </a:solidFill>
                <a:effectLst/>
              </a:rPr>
              <a:t>button</a:t>
            </a:r>
            <a:r>
              <a:rPr lang="en-US" dirty="0">
                <a:solidFill>
                  <a:srgbClr val="BCBEC4"/>
                </a:solidFill>
                <a:effectLst/>
              </a:rPr>
              <a:t>;</a:t>
            </a:r>
            <a:br>
              <a:rPr lang="en-US" dirty="0">
                <a:solidFill>
                  <a:srgbClr val="BCBEC4"/>
                </a:solidFill>
                <a:effectLst/>
              </a:rPr>
            </a:br>
            <a:r>
              <a:rPr lang="en-US" dirty="0">
                <a:solidFill>
                  <a:srgbClr val="BCBEC4"/>
                </a:solidFill>
                <a:effectLst/>
              </a:rPr>
              <a:t>    TextView </a:t>
            </a:r>
            <a:r>
              <a:rPr lang="en-US" dirty="0" err="1">
                <a:solidFill>
                  <a:srgbClr val="C77DBB"/>
                </a:solidFill>
                <a:effectLst/>
              </a:rPr>
              <a:t>textView</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CheckBox</a:t>
            </a:r>
            <a:r>
              <a:rPr lang="en-US" dirty="0">
                <a:solidFill>
                  <a:srgbClr val="BCBEC4"/>
                </a:solidFill>
                <a:effectLst/>
              </a:rPr>
              <a:t> </a:t>
            </a:r>
            <a:r>
              <a:rPr lang="en-US" dirty="0" err="1">
                <a:solidFill>
                  <a:srgbClr val="C77DBB"/>
                </a:solidFill>
                <a:effectLst/>
              </a:rPr>
              <a:t>checkBox</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RadioGroup</a:t>
            </a:r>
            <a:r>
              <a:rPr lang="en-US" dirty="0">
                <a:solidFill>
                  <a:srgbClr val="BCBEC4"/>
                </a:solidFill>
                <a:effectLst/>
              </a:rPr>
              <a:t> </a:t>
            </a:r>
            <a:r>
              <a:rPr lang="en-US" dirty="0" err="1">
                <a:solidFill>
                  <a:srgbClr val="C77DBB"/>
                </a:solidFill>
                <a:effectLst/>
              </a:rPr>
              <a:t>radioGroup</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RadioButton</a:t>
            </a:r>
            <a:r>
              <a:rPr lang="en-US" dirty="0">
                <a:solidFill>
                  <a:srgbClr val="BCBEC4"/>
                </a:solidFill>
                <a:effectLst/>
              </a:rPr>
              <a:t> </a:t>
            </a:r>
            <a:r>
              <a:rPr lang="en-US" dirty="0" err="1">
                <a:solidFill>
                  <a:srgbClr val="C77DBB"/>
                </a:solidFill>
                <a:effectLst/>
              </a:rPr>
              <a:t>radioButtonMale</a:t>
            </a:r>
            <a:r>
              <a:rPr lang="en-US" dirty="0">
                <a:solidFill>
                  <a:srgbClr val="BCBEC4"/>
                </a:solidFill>
                <a:effectLst/>
              </a:rPr>
              <a:t>, </a:t>
            </a:r>
            <a:r>
              <a:rPr lang="en-US" dirty="0" err="1">
                <a:solidFill>
                  <a:srgbClr val="C77DBB"/>
                </a:solidFill>
                <a:effectLst/>
              </a:rPr>
              <a:t>radioButtonFemale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SeekBar</a:t>
            </a:r>
            <a:r>
              <a:rPr lang="en-US" dirty="0">
                <a:solidFill>
                  <a:srgbClr val="BCBEC4"/>
                </a:solidFill>
                <a:effectLst/>
              </a:rPr>
              <a:t> </a:t>
            </a:r>
            <a:r>
              <a:rPr lang="en-US" dirty="0" err="1">
                <a:solidFill>
                  <a:srgbClr val="C77DBB"/>
                </a:solidFill>
                <a:effectLst/>
              </a:rPr>
              <a:t>seekBar</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B3AE60"/>
                </a:solidFill>
                <a:effectLst/>
              </a:rPr>
              <a:t>@Override</a:t>
            </a:r>
            <a:br>
              <a:rPr lang="en-US" dirty="0">
                <a:solidFill>
                  <a:srgbClr val="B3AE60"/>
                </a:solidFill>
                <a:effectLst/>
              </a:rPr>
            </a:br>
            <a:r>
              <a:rPr lang="en-US" dirty="0">
                <a:solidFill>
                  <a:srgbClr val="B3AE60"/>
                </a:solidFill>
                <a:effectLst/>
              </a:rPr>
              <a:t>    </a:t>
            </a:r>
            <a:r>
              <a:rPr lang="en-US" dirty="0">
                <a:solidFill>
                  <a:srgbClr val="CF8E6D"/>
                </a:solidFill>
                <a:effectLst/>
              </a:rPr>
              <a:t>protected void </a:t>
            </a:r>
            <a:r>
              <a:rPr lang="en-US" dirty="0" err="1">
                <a:solidFill>
                  <a:srgbClr val="56A8F5"/>
                </a:solidFill>
                <a:effectLst/>
              </a:rPr>
              <a:t>onCreate</a:t>
            </a:r>
            <a:r>
              <a:rPr lang="en-US" dirty="0">
                <a:solidFill>
                  <a:srgbClr val="BCBEC4"/>
                </a:solidFill>
                <a:effectLst/>
              </a:rPr>
              <a:t>(Bundle </a:t>
            </a:r>
            <a:r>
              <a:rPr lang="en-US" dirty="0" err="1">
                <a:solidFill>
                  <a:srgbClr val="BCBEC4"/>
                </a:solidFill>
                <a:effectLst/>
              </a:rPr>
              <a:t>savedInstanceState</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CF8E6D"/>
                </a:solidFill>
                <a:effectLst/>
              </a:rPr>
              <a:t>super</a:t>
            </a:r>
            <a:r>
              <a:rPr lang="en-US" dirty="0" err="1">
                <a:solidFill>
                  <a:srgbClr val="BCBEC4"/>
                </a:solidFill>
                <a:effectLst/>
              </a:rPr>
              <a:t>.onCreate</a:t>
            </a:r>
            <a:r>
              <a:rPr lang="en-US" dirty="0">
                <a:solidFill>
                  <a:srgbClr val="BCBEC4"/>
                </a:solidFill>
                <a:effectLst/>
              </a:rPr>
              <a:t>(</a:t>
            </a:r>
            <a:r>
              <a:rPr lang="en-US" dirty="0" err="1">
                <a:solidFill>
                  <a:srgbClr val="BCBEC4"/>
                </a:solidFill>
                <a:effectLst/>
              </a:rPr>
              <a:t>savedInstanceState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setContentView</a:t>
            </a:r>
            <a:r>
              <a:rPr lang="en-US" dirty="0">
                <a:solidFill>
                  <a:srgbClr val="BCBEC4"/>
                </a:solidFill>
                <a:effectLst/>
              </a:rPr>
              <a:t>(</a:t>
            </a:r>
            <a:r>
              <a:rPr lang="en-US" dirty="0" err="1">
                <a:solidFill>
                  <a:srgbClr val="BCBEC4"/>
                </a:solidFill>
                <a:effectLst/>
              </a:rPr>
              <a:t>R.layout.</a:t>
            </a:r>
            <a:r>
              <a:rPr lang="en-US" i="1" dirty="0" err="1">
                <a:solidFill>
                  <a:srgbClr val="C77DBB"/>
                </a:solidFill>
                <a:effectLst/>
              </a:rPr>
              <a:t>activity_main</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7A7E85"/>
                </a:solidFill>
                <a:effectLst/>
              </a:rPr>
              <a:t>// Initialize UI controls</a:t>
            </a:r>
            <a:br>
              <a:rPr lang="en-US" dirty="0">
                <a:solidFill>
                  <a:srgbClr val="7A7E85"/>
                </a:solidFill>
                <a:effectLst/>
              </a:rPr>
            </a:br>
            <a:r>
              <a:rPr lang="en-US" dirty="0">
                <a:solidFill>
                  <a:srgbClr val="7A7E85"/>
                </a:solidFill>
                <a:effectLst/>
              </a:rPr>
              <a:t>        </a:t>
            </a:r>
            <a:r>
              <a:rPr lang="en-US" dirty="0" err="1">
                <a:solidFill>
                  <a:srgbClr val="C77DBB"/>
                </a:solidFill>
                <a:effectLst/>
              </a:rPr>
              <a:t>editText</a:t>
            </a:r>
            <a:r>
              <a:rPr lang="en-US" dirty="0">
                <a:solidFill>
                  <a:srgbClr val="C77DBB"/>
                </a:solidFill>
                <a:effectLst/>
              </a:rPr>
              <a:t> </a:t>
            </a:r>
            <a:r>
              <a:rPr lang="en-US" dirty="0">
                <a:solidFill>
                  <a:srgbClr val="BCBEC4"/>
                </a:solidFill>
                <a:effectLst/>
              </a:rPr>
              <a:t>=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editText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77DBB"/>
                </a:solidFill>
                <a:effectLst/>
              </a:rPr>
              <a:t>button </a:t>
            </a:r>
            <a:r>
              <a:rPr lang="en-US" dirty="0">
                <a:solidFill>
                  <a:srgbClr val="BCBEC4"/>
                </a:solidFill>
                <a:effectLst/>
              </a:rPr>
              <a:t>=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button</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C77DBB"/>
                </a:solidFill>
                <a:effectLst/>
              </a:rPr>
              <a:t>textView</a:t>
            </a:r>
            <a:r>
              <a:rPr lang="en-US" dirty="0">
                <a:solidFill>
                  <a:srgbClr val="C77DBB"/>
                </a:solidFill>
                <a:effectLst/>
              </a:rPr>
              <a:t> </a:t>
            </a:r>
            <a:r>
              <a:rPr lang="en-US" dirty="0">
                <a:solidFill>
                  <a:srgbClr val="BCBEC4"/>
                </a:solidFill>
                <a:effectLst/>
              </a:rPr>
              <a:t>=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textView</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C77DBB"/>
                </a:solidFill>
                <a:effectLst/>
              </a:rPr>
              <a:t>checkBox</a:t>
            </a:r>
            <a:r>
              <a:rPr lang="en-US" dirty="0">
                <a:solidFill>
                  <a:srgbClr val="C77DBB"/>
                </a:solidFill>
                <a:effectLst/>
              </a:rPr>
              <a:t> </a:t>
            </a:r>
            <a:r>
              <a:rPr lang="en-US" dirty="0">
                <a:solidFill>
                  <a:srgbClr val="BCBEC4"/>
                </a:solidFill>
                <a:effectLst/>
              </a:rPr>
              <a:t>=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checkBox</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C77DBB"/>
                </a:solidFill>
                <a:effectLst/>
              </a:rPr>
              <a:t>radioGroup</a:t>
            </a:r>
            <a:r>
              <a:rPr lang="en-US" dirty="0">
                <a:solidFill>
                  <a:srgbClr val="C77DBB"/>
                </a:solidFill>
                <a:effectLst/>
              </a:rPr>
              <a:t> </a:t>
            </a:r>
            <a:r>
              <a:rPr lang="en-US" dirty="0">
                <a:solidFill>
                  <a:srgbClr val="BCBEC4"/>
                </a:solidFill>
                <a:effectLst/>
              </a:rPr>
              <a:t>=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radioGroup</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C77DBB"/>
                </a:solidFill>
                <a:effectLst/>
              </a:rPr>
              <a:t>radioButtonMale</a:t>
            </a:r>
            <a:r>
              <a:rPr lang="en-US" dirty="0">
                <a:solidFill>
                  <a:srgbClr val="C77DBB"/>
                </a:solidFill>
                <a:effectLst/>
              </a:rPr>
              <a:t> </a:t>
            </a:r>
            <a:r>
              <a:rPr lang="en-US" dirty="0">
                <a:solidFill>
                  <a:srgbClr val="BCBEC4"/>
                </a:solidFill>
                <a:effectLst/>
              </a:rPr>
              <a:t>=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radioButtonMale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C77DBB"/>
                </a:solidFill>
                <a:effectLst/>
              </a:rPr>
              <a:t>radioButtonFemale</a:t>
            </a:r>
            <a:r>
              <a:rPr lang="en-US" dirty="0">
                <a:solidFill>
                  <a:srgbClr val="C77DBB"/>
                </a:solidFill>
                <a:effectLst/>
              </a:rPr>
              <a:t> </a:t>
            </a:r>
            <a:r>
              <a:rPr lang="en-US" dirty="0">
                <a:solidFill>
                  <a:srgbClr val="BCBEC4"/>
                </a:solidFill>
                <a:effectLst/>
              </a:rPr>
              <a:t>=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radioButtonFemale</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C77DBB"/>
                </a:solidFill>
                <a:effectLst/>
              </a:rPr>
              <a:t>seekBar</a:t>
            </a:r>
            <a:r>
              <a:rPr lang="en-US" dirty="0">
                <a:solidFill>
                  <a:srgbClr val="C77DBB"/>
                </a:solidFill>
                <a:effectLst/>
              </a:rPr>
              <a:t> </a:t>
            </a:r>
            <a:r>
              <a:rPr lang="en-US" dirty="0">
                <a:solidFill>
                  <a:srgbClr val="BCBEC4"/>
                </a:solidFill>
                <a:effectLst/>
              </a:rPr>
              <a:t>= </a:t>
            </a:r>
            <a:r>
              <a:rPr lang="en-US" dirty="0" err="1">
                <a:solidFill>
                  <a:srgbClr val="BCBEC4"/>
                </a:solidFill>
                <a:effectLst/>
              </a:rPr>
              <a:t>findViewById</a:t>
            </a:r>
            <a:r>
              <a:rPr lang="en-US" dirty="0">
                <a:solidFill>
                  <a:srgbClr val="BCBEC4"/>
                </a:solidFill>
                <a:effectLst/>
              </a:rPr>
              <a:t>(</a:t>
            </a:r>
            <a:r>
              <a:rPr lang="en-US" dirty="0" err="1">
                <a:solidFill>
                  <a:srgbClr val="BCBEC4"/>
                </a:solidFill>
                <a:effectLst/>
              </a:rPr>
              <a:t>R.id.</a:t>
            </a:r>
            <a:r>
              <a:rPr lang="en-US" i="1" dirty="0" err="1">
                <a:solidFill>
                  <a:srgbClr val="C77DBB"/>
                </a:solidFill>
                <a:effectLst/>
              </a:rPr>
              <a:t>seekBar</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7A7E85"/>
                </a:solidFill>
                <a:effectLst/>
              </a:rPr>
              <a:t>// Declare and initialize the output variable outside the lambda expression</a:t>
            </a:r>
            <a:br>
              <a:rPr lang="en-US" dirty="0">
                <a:solidFill>
                  <a:srgbClr val="7A7E85"/>
                </a:solidFill>
                <a:effectLst/>
              </a:rPr>
            </a:br>
            <a:r>
              <a:rPr lang="en-US" dirty="0">
                <a:solidFill>
                  <a:srgbClr val="7A7E85"/>
                </a:solidFill>
                <a:effectLst/>
              </a:rPr>
              <a:t>        </a:t>
            </a:r>
            <a:r>
              <a:rPr lang="en-US" dirty="0">
                <a:solidFill>
                  <a:srgbClr val="BCBEC4"/>
                </a:solidFill>
                <a:effectLst/>
              </a:rPr>
              <a:t>StringBuilder output = </a:t>
            </a:r>
            <a:r>
              <a:rPr lang="en-US" dirty="0">
                <a:solidFill>
                  <a:srgbClr val="CF8E6D"/>
                </a:solidFill>
                <a:effectLst/>
              </a:rPr>
              <a:t>new </a:t>
            </a:r>
            <a:r>
              <a:rPr lang="en-US" dirty="0">
                <a:solidFill>
                  <a:srgbClr val="BCBEC4"/>
                </a:solidFill>
                <a:effectLst/>
              </a:rPr>
              <a:t>StringBuilder();</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7A7E85"/>
                </a:solidFill>
                <a:effectLst/>
              </a:rPr>
              <a:t>// Set click listener for the button</a:t>
            </a:r>
            <a:br>
              <a:rPr lang="en-US" dirty="0">
                <a:solidFill>
                  <a:srgbClr val="7A7E85"/>
                </a:solidFill>
                <a:effectLst/>
              </a:rPr>
            </a:br>
            <a:r>
              <a:rPr lang="en-US" dirty="0">
                <a:solidFill>
                  <a:srgbClr val="7A7E85"/>
                </a:solidFill>
                <a:effectLst/>
              </a:rPr>
              <a:t>        </a:t>
            </a:r>
            <a:r>
              <a:rPr lang="en-US" dirty="0" err="1">
                <a:solidFill>
                  <a:srgbClr val="C77DBB"/>
                </a:solidFill>
                <a:effectLst/>
              </a:rPr>
              <a:t>button</a:t>
            </a:r>
            <a:r>
              <a:rPr lang="en-US" dirty="0" err="1">
                <a:solidFill>
                  <a:srgbClr val="BCBEC4"/>
                </a:solidFill>
                <a:effectLst/>
              </a:rPr>
              <a:t>.setOnClickListener</a:t>
            </a:r>
            <a:r>
              <a:rPr lang="en-US" dirty="0">
                <a:solidFill>
                  <a:srgbClr val="BCBEC4"/>
                </a:solidFill>
                <a:effectLst/>
              </a:rPr>
              <a:t>(v -&gt; {</a:t>
            </a:r>
            <a:br>
              <a:rPr lang="en-US" dirty="0">
                <a:solidFill>
                  <a:srgbClr val="BCBEC4"/>
                </a:solidFill>
                <a:effectLst/>
              </a:rPr>
            </a:br>
            <a:r>
              <a:rPr lang="en-US" dirty="0">
                <a:solidFill>
                  <a:srgbClr val="BCBEC4"/>
                </a:solidFill>
                <a:effectLst/>
              </a:rPr>
              <a:t>            String text = </a:t>
            </a:r>
            <a:r>
              <a:rPr lang="en-US" dirty="0" err="1">
                <a:solidFill>
                  <a:srgbClr val="C77DBB"/>
                </a:solidFill>
                <a:effectLst/>
              </a:rPr>
              <a:t>editText</a:t>
            </a:r>
            <a:r>
              <a:rPr lang="en-US" dirty="0" err="1">
                <a:solidFill>
                  <a:srgbClr val="BCBEC4"/>
                </a:solidFill>
                <a:effectLst/>
              </a:rPr>
              <a:t>.getText</a:t>
            </a:r>
            <a:r>
              <a:rPr lang="en-US" dirty="0">
                <a:solidFill>
                  <a:srgbClr val="BCBEC4"/>
                </a:solidFill>
                <a:effectLst/>
              </a:rPr>
              <a:t>().</a:t>
            </a:r>
            <a:r>
              <a:rPr lang="en-US" dirty="0" err="1">
                <a:solidFill>
                  <a:srgbClr val="BCBEC4"/>
                </a:solidFill>
                <a:effectLst/>
              </a:rPr>
              <a:t>toString</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7A7E85"/>
                </a:solidFill>
                <a:effectLst/>
              </a:rPr>
              <a:t>// Check if the EditText field is empty</a:t>
            </a:r>
            <a:br>
              <a:rPr lang="en-US" dirty="0">
                <a:solidFill>
                  <a:srgbClr val="7A7E85"/>
                </a:solidFill>
                <a:effectLst/>
              </a:rPr>
            </a:br>
            <a:r>
              <a:rPr lang="en-US" dirty="0">
                <a:solidFill>
                  <a:srgbClr val="7A7E85"/>
                </a:solidFill>
                <a:effectLst/>
              </a:rPr>
              <a:t>            </a:t>
            </a:r>
            <a:r>
              <a:rPr lang="en-US" dirty="0">
                <a:solidFill>
                  <a:srgbClr val="CF8E6D"/>
                </a:solidFill>
                <a:effectLst/>
              </a:rPr>
              <a:t>if </a:t>
            </a:r>
            <a:r>
              <a:rPr lang="en-US" dirty="0">
                <a:solidFill>
                  <a:srgbClr val="BCBEC4"/>
                </a:solidFill>
                <a:effectLst/>
              </a:rPr>
              <a:t>(</a:t>
            </a:r>
            <a:r>
              <a:rPr lang="en-US" dirty="0" err="1">
                <a:solidFill>
                  <a:srgbClr val="BCBEC4"/>
                </a:solidFill>
                <a:effectLst/>
              </a:rPr>
              <a:t>text.isEmpty</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7A7E85"/>
                </a:solidFill>
                <a:effectLst/>
              </a:rPr>
              <a:t>// If empty, display a toast message asking the user to fill the form</a:t>
            </a:r>
            <a:br>
              <a:rPr lang="en-US" dirty="0">
                <a:solidFill>
                  <a:srgbClr val="7A7E85"/>
                </a:solidFill>
                <a:effectLst/>
              </a:rPr>
            </a:br>
            <a:r>
              <a:rPr lang="en-US" dirty="0">
                <a:solidFill>
                  <a:srgbClr val="7A7E85"/>
                </a:solidFill>
                <a:effectLst/>
              </a:rPr>
              <a:t>                </a:t>
            </a:r>
            <a:r>
              <a:rPr lang="en-US" dirty="0" err="1">
                <a:solidFill>
                  <a:srgbClr val="BCBEC4"/>
                </a:solidFill>
                <a:effectLst/>
              </a:rPr>
              <a:t>showToast</a:t>
            </a:r>
            <a:r>
              <a:rPr lang="en-US" dirty="0">
                <a:solidFill>
                  <a:srgbClr val="BCBEC4"/>
                </a:solidFill>
                <a:effectLst/>
              </a:rPr>
              <a:t>(</a:t>
            </a:r>
            <a:r>
              <a:rPr lang="en-US" dirty="0">
                <a:solidFill>
                  <a:srgbClr val="6AAB73"/>
                </a:solidFill>
                <a:effectLst/>
              </a:rPr>
              <a:t>"Please fill the form"</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7A7E85"/>
                </a:solidFill>
                <a:effectLst/>
              </a:rPr>
              <a:t>// Clear the output StringBuilder</a:t>
            </a:r>
            <a:br>
              <a:rPr lang="en-US" dirty="0">
                <a:solidFill>
                  <a:srgbClr val="7A7E85"/>
                </a:solidFill>
                <a:effectLst/>
              </a:rPr>
            </a:br>
            <a:br>
              <a:rPr lang="en-US" dirty="0">
                <a:solidFill>
                  <a:srgbClr val="7A7E85"/>
                </a:solidFill>
                <a:effectLst/>
              </a:rPr>
            </a:br>
            <a:r>
              <a:rPr lang="en-US" dirty="0">
                <a:solidFill>
                  <a:srgbClr val="7A7E85"/>
                </a:solidFill>
                <a:effectLst/>
              </a:rPr>
              <a:t>            </a:t>
            </a:r>
            <a:r>
              <a:rPr lang="en-US" dirty="0">
                <a:solidFill>
                  <a:srgbClr val="BCBEC4"/>
                </a:solidFill>
                <a:effectLst/>
              </a:rPr>
              <a:t>} </a:t>
            </a:r>
            <a:r>
              <a:rPr lang="en-US" dirty="0">
                <a:solidFill>
                  <a:srgbClr val="CF8E6D"/>
                </a:solidFill>
                <a:effectLst/>
              </a:rPr>
              <a:t>else </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7A7E85"/>
                </a:solidFill>
                <a:effectLst/>
              </a:rPr>
              <a:t>// If not empty, display a toast message indicating successful record save</a:t>
            </a:r>
            <a:br>
              <a:rPr lang="en-US" dirty="0">
                <a:solidFill>
                  <a:srgbClr val="7A7E85"/>
                </a:solidFill>
                <a:effectLst/>
              </a:rPr>
            </a:br>
            <a:r>
              <a:rPr lang="en-US" dirty="0">
                <a:solidFill>
                  <a:srgbClr val="7A7E85"/>
                </a:solidFill>
                <a:effectLst/>
              </a:rPr>
              <a:t>                </a:t>
            </a:r>
            <a:r>
              <a:rPr lang="en-US" dirty="0" err="1">
                <a:solidFill>
                  <a:srgbClr val="C77DBB"/>
                </a:solidFill>
                <a:effectLst/>
              </a:rPr>
              <a:t>output</a:t>
            </a:r>
            <a:r>
              <a:rPr lang="en-US" dirty="0" err="1">
                <a:solidFill>
                  <a:srgbClr val="BCBEC4"/>
                </a:solidFill>
                <a:effectLst/>
              </a:rPr>
              <a:t>.append</a:t>
            </a:r>
            <a:r>
              <a:rPr lang="en-US" dirty="0">
                <a:solidFill>
                  <a:srgbClr val="BCBEC4"/>
                </a:solidFill>
                <a:effectLst/>
              </a:rPr>
              <a:t>(</a:t>
            </a:r>
            <a:r>
              <a:rPr lang="en-US" dirty="0">
                <a:solidFill>
                  <a:srgbClr val="6AAB73"/>
                </a:solidFill>
                <a:effectLst/>
              </a:rPr>
              <a:t>"Hello, "</a:t>
            </a:r>
            <a:r>
              <a:rPr lang="en-US" dirty="0">
                <a:solidFill>
                  <a:srgbClr val="BCBEC4"/>
                </a:solidFill>
                <a:effectLst/>
              </a:rPr>
              <a:t>).append(text).append(</a:t>
            </a:r>
            <a:r>
              <a:rPr lang="en-US" dirty="0">
                <a:solidFill>
                  <a:srgbClr val="6AAB73"/>
                </a:solidFill>
                <a:effectLst/>
              </a:rPr>
              <a:t>"!</a:t>
            </a:r>
            <a:r>
              <a:rPr lang="en-US" dirty="0">
                <a:solidFill>
                  <a:srgbClr val="CF8E6D"/>
                </a:solidFill>
                <a:effectLst/>
              </a:rPr>
              <a:t>\n</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showToast</a:t>
            </a:r>
            <a:r>
              <a:rPr lang="en-US" dirty="0">
                <a:solidFill>
                  <a:srgbClr val="BCBEC4"/>
                </a:solidFill>
                <a:effectLst/>
              </a:rPr>
              <a:t>(</a:t>
            </a:r>
            <a:r>
              <a:rPr lang="en-US" dirty="0">
                <a:solidFill>
                  <a:srgbClr val="6AAB73"/>
                </a:solidFill>
                <a:effectLst/>
              </a:rPr>
              <a:t>"Record saved successfully"</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7A7E85"/>
                </a:solidFill>
                <a:effectLst/>
              </a:rPr>
              <a:t>// Check if the checkbox is checked</a:t>
            </a:r>
            <a:br>
              <a:rPr lang="en-US" dirty="0">
                <a:solidFill>
                  <a:srgbClr val="7A7E85"/>
                </a:solidFill>
                <a:effectLst/>
              </a:rPr>
            </a:br>
            <a:r>
              <a:rPr lang="en-US" dirty="0">
                <a:solidFill>
                  <a:srgbClr val="7A7E85"/>
                </a:solidFill>
                <a:effectLst/>
              </a:rPr>
              <a:t>            </a:t>
            </a:r>
            <a:r>
              <a:rPr lang="en-US" dirty="0">
                <a:solidFill>
                  <a:srgbClr val="CF8E6D"/>
                </a:solidFill>
                <a:effectLst/>
              </a:rPr>
              <a:t>if </a:t>
            </a:r>
            <a:r>
              <a:rPr lang="en-US" dirty="0">
                <a:solidFill>
                  <a:srgbClr val="BCBEC4"/>
                </a:solidFill>
                <a:effectLst/>
              </a:rPr>
              <a:t>(</a:t>
            </a:r>
            <a:r>
              <a:rPr lang="en-US" dirty="0" err="1">
                <a:solidFill>
                  <a:srgbClr val="C77DBB"/>
                </a:solidFill>
                <a:effectLst/>
              </a:rPr>
              <a:t>checkBox</a:t>
            </a:r>
            <a:r>
              <a:rPr lang="en-US" dirty="0" err="1">
                <a:solidFill>
                  <a:srgbClr val="BCBEC4"/>
                </a:solidFill>
                <a:effectLst/>
              </a:rPr>
              <a:t>.isChecked</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C77DBB"/>
                </a:solidFill>
                <a:effectLst/>
              </a:rPr>
              <a:t>output</a:t>
            </a:r>
            <a:r>
              <a:rPr lang="en-US" dirty="0" err="1">
                <a:solidFill>
                  <a:srgbClr val="BCBEC4"/>
                </a:solidFill>
                <a:effectLst/>
              </a:rPr>
              <a:t>.append</a:t>
            </a:r>
            <a:r>
              <a:rPr lang="en-US" dirty="0">
                <a:solidFill>
                  <a:srgbClr val="BCBEC4"/>
                </a:solidFill>
                <a:effectLst/>
              </a:rPr>
              <a:t>(</a:t>
            </a:r>
            <a:r>
              <a:rPr lang="en-US" dirty="0">
                <a:solidFill>
                  <a:srgbClr val="6AAB73"/>
                </a:solidFill>
                <a:effectLst/>
              </a:rPr>
              <a:t>"You are Graduated.</a:t>
            </a:r>
            <a:r>
              <a:rPr lang="en-US" dirty="0">
                <a:solidFill>
                  <a:srgbClr val="CF8E6D"/>
                </a:solidFill>
                <a:effectLst/>
              </a:rPr>
              <a:t>\n</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showToast</a:t>
            </a:r>
            <a:r>
              <a:rPr lang="en-US" dirty="0">
                <a:solidFill>
                  <a:srgbClr val="BCBEC4"/>
                </a:solidFill>
                <a:effectLst/>
              </a:rPr>
              <a:t>(</a:t>
            </a:r>
            <a:r>
              <a:rPr lang="en-US" dirty="0">
                <a:solidFill>
                  <a:srgbClr val="6AAB73"/>
                </a:solidFill>
                <a:effectLst/>
              </a:rPr>
              <a:t>"Checkbox is checked"</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7A7E85"/>
                </a:solidFill>
                <a:effectLst/>
              </a:rPr>
              <a:t>// Check which radio button is selected</a:t>
            </a:r>
            <a:br>
              <a:rPr lang="en-US" dirty="0">
                <a:solidFill>
                  <a:srgbClr val="7A7E85"/>
                </a:solidFill>
                <a:effectLst/>
              </a:rPr>
            </a:br>
            <a:r>
              <a:rPr lang="en-US" dirty="0">
                <a:solidFill>
                  <a:srgbClr val="7A7E85"/>
                </a:solidFill>
                <a:effectLst/>
              </a:rPr>
              <a:t>            </a:t>
            </a:r>
            <a:r>
              <a:rPr lang="en-US" dirty="0">
                <a:solidFill>
                  <a:srgbClr val="CF8E6D"/>
                </a:solidFill>
                <a:effectLst/>
              </a:rPr>
              <a:t>int </a:t>
            </a:r>
            <a:r>
              <a:rPr lang="en-US" dirty="0" err="1">
                <a:solidFill>
                  <a:srgbClr val="BCBEC4"/>
                </a:solidFill>
                <a:effectLst/>
              </a:rPr>
              <a:t>selectedId</a:t>
            </a:r>
            <a:r>
              <a:rPr lang="en-US" dirty="0">
                <a:solidFill>
                  <a:srgbClr val="BCBEC4"/>
                </a:solidFill>
                <a:effectLst/>
              </a:rPr>
              <a:t> = </a:t>
            </a:r>
            <a:r>
              <a:rPr lang="en-US" dirty="0" err="1">
                <a:solidFill>
                  <a:srgbClr val="C77DBB"/>
                </a:solidFill>
                <a:effectLst/>
              </a:rPr>
              <a:t>radioGroup</a:t>
            </a:r>
            <a:r>
              <a:rPr lang="en-US" dirty="0" err="1">
                <a:solidFill>
                  <a:srgbClr val="BCBEC4"/>
                </a:solidFill>
                <a:effectLst/>
              </a:rPr>
              <a:t>.getCheckedRadioButtonId</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if </a:t>
            </a:r>
            <a:r>
              <a:rPr lang="en-US" dirty="0">
                <a:solidFill>
                  <a:srgbClr val="BCBEC4"/>
                </a:solidFill>
                <a:effectLst/>
              </a:rPr>
              <a:t>(</a:t>
            </a:r>
            <a:r>
              <a:rPr lang="en-US" dirty="0" err="1">
                <a:solidFill>
                  <a:srgbClr val="BCBEC4"/>
                </a:solidFill>
                <a:effectLst/>
              </a:rPr>
              <a:t>selectedId</a:t>
            </a:r>
            <a:r>
              <a:rPr lang="en-US" dirty="0">
                <a:solidFill>
                  <a:srgbClr val="BCBEC4"/>
                </a:solidFill>
                <a:effectLst/>
              </a:rPr>
              <a:t> == </a:t>
            </a:r>
            <a:r>
              <a:rPr lang="en-US" dirty="0" err="1">
                <a:solidFill>
                  <a:srgbClr val="C77DBB"/>
                </a:solidFill>
                <a:effectLst/>
              </a:rPr>
              <a:t>radioButtonMale</a:t>
            </a:r>
            <a:r>
              <a:rPr lang="en-US" dirty="0" err="1">
                <a:solidFill>
                  <a:srgbClr val="BCBEC4"/>
                </a:solidFill>
                <a:effectLst/>
              </a:rPr>
              <a:t>.getId</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C77DBB"/>
                </a:solidFill>
                <a:effectLst/>
              </a:rPr>
              <a:t>output</a:t>
            </a:r>
            <a:r>
              <a:rPr lang="en-US" dirty="0" err="1">
                <a:solidFill>
                  <a:srgbClr val="BCBEC4"/>
                </a:solidFill>
                <a:effectLst/>
              </a:rPr>
              <a:t>.append</a:t>
            </a:r>
            <a:r>
              <a:rPr lang="en-US" dirty="0">
                <a:solidFill>
                  <a:srgbClr val="BCBEC4"/>
                </a:solidFill>
                <a:effectLst/>
              </a:rPr>
              <a:t>(</a:t>
            </a:r>
            <a:r>
              <a:rPr lang="en-US" dirty="0">
                <a:solidFill>
                  <a:srgbClr val="6AAB73"/>
                </a:solidFill>
                <a:effectLst/>
              </a:rPr>
              <a:t>"Gender: Male</a:t>
            </a:r>
            <a:r>
              <a:rPr lang="en-US" dirty="0">
                <a:solidFill>
                  <a:srgbClr val="CF8E6D"/>
                </a:solidFill>
                <a:effectLst/>
              </a:rPr>
              <a:t>\n</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showToast</a:t>
            </a:r>
            <a:r>
              <a:rPr lang="en-US" dirty="0">
                <a:solidFill>
                  <a:srgbClr val="BCBEC4"/>
                </a:solidFill>
                <a:effectLst/>
              </a:rPr>
              <a:t>(</a:t>
            </a:r>
            <a:r>
              <a:rPr lang="en-US" dirty="0">
                <a:solidFill>
                  <a:srgbClr val="6AAB73"/>
                </a:solidFill>
                <a:effectLst/>
              </a:rPr>
              <a:t>"Male radio button is selected"</a:t>
            </a:r>
            <a:r>
              <a:rPr lang="en-US" dirty="0">
                <a:solidFill>
                  <a:srgbClr val="BCBEC4"/>
                </a:solidFill>
                <a:effectLst/>
              </a:rPr>
              <a:t>);</a:t>
            </a:r>
            <a:br>
              <a:rPr lang="en-US" dirty="0">
                <a:solidFill>
                  <a:srgbClr val="BCBEC4"/>
                </a:solidFill>
                <a:effectLst/>
              </a:rPr>
            </a:br>
            <a:r>
              <a:rPr lang="en-US" dirty="0">
                <a:solidFill>
                  <a:srgbClr val="BCBEC4"/>
                </a:solidFill>
                <a:effectLst/>
              </a:rPr>
              <a:t>            } </a:t>
            </a:r>
            <a:r>
              <a:rPr lang="en-US" dirty="0">
                <a:solidFill>
                  <a:srgbClr val="CF8E6D"/>
                </a:solidFill>
                <a:effectLst/>
              </a:rPr>
              <a:t>else if </a:t>
            </a:r>
            <a:r>
              <a:rPr lang="en-US" dirty="0">
                <a:solidFill>
                  <a:srgbClr val="BCBEC4"/>
                </a:solidFill>
                <a:effectLst/>
              </a:rPr>
              <a:t>(</a:t>
            </a:r>
            <a:r>
              <a:rPr lang="en-US" dirty="0" err="1">
                <a:solidFill>
                  <a:srgbClr val="BCBEC4"/>
                </a:solidFill>
                <a:effectLst/>
              </a:rPr>
              <a:t>selectedId</a:t>
            </a:r>
            <a:r>
              <a:rPr lang="en-US" dirty="0">
                <a:solidFill>
                  <a:srgbClr val="BCBEC4"/>
                </a:solidFill>
                <a:effectLst/>
              </a:rPr>
              <a:t> == </a:t>
            </a:r>
            <a:r>
              <a:rPr lang="en-US" dirty="0" err="1">
                <a:solidFill>
                  <a:srgbClr val="C77DBB"/>
                </a:solidFill>
                <a:effectLst/>
              </a:rPr>
              <a:t>radioButtonFemale</a:t>
            </a:r>
            <a:r>
              <a:rPr lang="en-US" dirty="0" err="1">
                <a:solidFill>
                  <a:srgbClr val="BCBEC4"/>
                </a:solidFill>
                <a:effectLst/>
              </a:rPr>
              <a:t>.getId</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C77DBB"/>
                </a:solidFill>
                <a:effectLst/>
              </a:rPr>
              <a:t>output</a:t>
            </a:r>
            <a:r>
              <a:rPr lang="en-US" dirty="0" err="1">
                <a:solidFill>
                  <a:srgbClr val="BCBEC4"/>
                </a:solidFill>
                <a:effectLst/>
              </a:rPr>
              <a:t>.append</a:t>
            </a:r>
            <a:r>
              <a:rPr lang="en-US" dirty="0">
                <a:solidFill>
                  <a:srgbClr val="BCBEC4"/>
                </a:solidFill>
                <a:effectLst/>
              </a:rPr>
              <a:t>(</a:t>
            </a:r>
            <a:r>
              <a:rPr lang="en-US" dirty="0">
                <a:solidFill>
                  <a:srgbClr val="6AAB73"/>
                </a:solidFill>
                <a:effectLst/>
              </a:rPr>
              <a:t>"Gender: Female</a:t>
            </a:r>
            <a:r>
              <a:rPr lang="en-US" dirty="0">
                <a:solidFill>
                  <a:srgbClr val="CF8E6D"/>
                </a:solidFill>
                <a:effectLst/>
              </a:rPr>
              <a:t>\n</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showToast</a:t>
            </a:r>
            <a:r>
              <a:rPr lang="en-US" dirty="0">
                <a:solidFill>
                  <a:srgbClr val="BCBEC4"/>
                </a:solidFill>
                <a:effectLst/>
              </a:rPr>
              <a:t>(</a:t>
            </a:r>
            <a:r>
              <a:rPr lang="en-US" dirty="0">
                <a:solidFill>
                  <a:srgbClr val="6AAB73"/>
                </a:solidFill>
                <a:effectLst/>
              </a:rPr>
              <a:t>"Female radio button is selected"</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7A7E85"/>
                </a:solidFill>
                <a:effectLst/>
              </a:rPr>
              <a:t>// Get the value of the seek bar</a:t>
            </a:r>
            <a:br>
              <a:rPr lang="en-US" dirty="0">
                <a:solidFill>
                  <a:srgbClr val="7A7E85"/>
                </a:solidFill>
                <a:effectLst/>
              </a:rPr>
            </a:br>
            <a:r>
              <a:rPr lang="en-US" dirty="0">
                <a:solidFill>
                  <a:srgbClr val="7A7E85"/>
                </a:solidFill>
                <a:effectLst/>
              </a:rPr>
              <a:t>            </a:t>
            </a:r>
            <a:r>
              <a:rPr lang="en-US" dirty="0">
                <a:solidFill>
                  <a:srgbClr val="CF8E6D"/>
                </a:solidFill>
                <a:effectLst/>
              </a:rPr>
              <a:t>int </a:t>
            </a:r>
            <a:r>
              <a:rPr lang="en-US" dirty="0">
                <a:solidFill>
                  <a:srgbClr val="BCBEC4"/>
                </a:solidFill>
                <a:effectLst/>
              </a:rPr>
              <a:t>progress = </a:t>
            </a:r>
            <a:r>
              <a:rPr lang="en-US" dirty="0" err="1">
                <a:solidFill>
                  <a:srgbClr val="C77DBB"/>
                </a:solidFill>
                <a:effectLst/>
              </a:rPr>
              <a:t>seekBar</a:t>
            </a:r>
            <a:r>
              <a:rPr lang="en-US" dirty="0" err="1">
                <a:solidFill>
                  <a:srgbClr val="BCBEC4"/>
                </a:solidFill>
                <a:effectLst/>
              </a:rPr>
              <a:t>.getProgress</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7A7E85"/>
                </a:solidFill>
                <a:effectLst/>
              </a:rPr>
              <a:t>// Check if the EditText field is not empty</a:t>
            </a:r>
            <a:br>
              <a:rPr lang="en-US" dirty="0">
                <a:solidFill>
                  <a:srgbClr val="7A7E85"/>
                </a:solidFill>
                <a:effectLst/>
              </a:rPr>
            </a:br>
            <a:r>
              <a:rPr lang="en-US" dirty="0">
                <a:solidFill>
                  <a:srgbClr val="7A7E85"/>
                </a:solidFill>
                <a:effectLst/>
              </a:rPr>
              <a:t>            </a:t>
            </a:r>
            <a:r>
              <a:rPr lang="en-US" dirty="0">
                <a:solidFill>
                  <a:srgbClr val="CF8E6D"/>
                </a:solidFill>
                <a:effectLst/>
              </a:rPr>
              <a:t>if </a:t>
            </a:r>
            <a:r>
              <a:rPr lang="en-US" dirty="0">
                <a:solidFill>
                  <a:srgbClr val="BCBEC4"/>
                </a:solidFill>
                <a:effectLst/>
              </a:rPr>
              <a:t>(!</a:t>
            </a:r>
            <a:r>
              <a:rPr lang="en-US" dirty="0" err="1">
                <a:solidFill>
                  <a:srgbClr val="C77DBB"/>
                </a:solidFill>
                <a:effectLst/>
              </a:rPr>
              <a:t>editText</a:t>
            </a:r>
            <a:r>
              <a:rPr lang="en-US" dirty="0" err="1">
                <a:solidFill>
                  <a:srgbClr val="BCBEC4"/>
                </a:solidFill>
                <a:effectLst/>
              </a:rPr>
              <a:t>.getText</a:t>
            </a:r>
            <a:r>
              <a:rPr lang="en-US" dirty="0">
                <a:solidFill>
                  <a:srgbClr val="BCBEC4"/>
                </a:solidFill>
                <a:effectLst/>
              </a:rPr>
              <a:t>().</a:t>
            </a:r>
            <a:r>
              <a:rPr lang="en-US" dirty="0" err="1">
                <a:solidFill>
                  <a:srgbClr val="BCBEC4"/>
                </a:solidFill>
                <a:effectLst/>
              </a:rPr>
              <a:t>toString</a:t>
            </a:r>
            <a:r>
              <a:rPr lang="en-US" dirty="0">
                <a:solidFill>
                  <a:srgbClr val="BCBEC4"/>
                </a:solidFill>
                <a:effectLst/>
              </a:rPr>
              <a:t>().</a:t>
            </a:r>
            <a:r>
              <a:rPr lang="en-US" dirty="0" err="1">
                <a:solidFill>
                  <a:srgbClr val="BCBEC4"/>
                </a:solidFill>
                <a:effectLst/>
              </a:rPr>
              <a:t>isEmpty</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7A7E85"/>
                </a:solidFill>
                <a:effectLst/>
              </a:rPr>
              <a:t>// Append progress information only if progress is greater than 0</a:t>
            </a:r>
            <a:br>
              <a:rPr lang="en-US" dirty="0">
                <a:solidFill>
                  <a:srgbClr val="7A7E85"/>
                </a:solidFill>
                <a:effectLst/>
              </a:rPr>
            </a:br>
            <a:r>
              <a:rPr lang="en-US" dirty="0">
                <a:solidFill>
                  <a:srgbClr val="7A7E85"/>
                </a:solidFill>
                <a:effectLst/>
              </a:rPr>
              <a:t>                </a:t>
            </a:r>
            <a:r>
              <a:rPr lang="en-US" dirty="0">
                <a:solidFill>
                  <a:srgbClr val="CF8E6D"/>
                </a:solidFill>
                <a:effectLst/>
              </a:rPr>
              <a:t>if </a:t>
            </a:r>
            <a:r>
              <a:rPr lang="en-US" dirty="0">
                <a:solidFill>
                  <a:srgbClr val="BCBEC4"/>
                </a:solidFill>
                <a:effectLst/>
              </a:rPr>
              <a:t>(progress &gt; </a:t>
            </a:r>
            <a:r>
              <a:rPr lang="en-US" dirty="0">
                <a:solidFill>
                  <a:srgbClr val="2AACB8"/>
                </a:solidFill>
                <a:effectLst/>
              </a:rPr>
              <a:t>0</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C77DBB"/>
                </a:solidFill>
                <a:effectLst/>
              </a:rPr>
              <a:t>output</a:t>
            </a:r>
            <a:r>
              <a:rPr lang="en-US" dirty="0" err="1">
                <a:solidFill>
                  <a:srgbClr val="BCBEC4"/>
                </a:solidFill>
                <a:effectLst/>
              </a:rPr>
              <a:t>.append</a:t>
            </a:r>
            <a:r>
              <a:rPr lang="en-US" dirty="0">
                <a:solidFill>
                  <a:srgbClr val="BCBEC4"/>
                </a:solidFill>
                <a:effectLst/>
              </a:rPr>
              <a:t>(</a:t>
            </a:r>
            <a:r>
              <a:rPr lang="en-US" dirty="0">
                <a:solidFill>
                  <a:srgbClr val="6AAB73"/>
                </a:solidFill>
                <a:effectLst/>
              </a:rPr>
              <a:t>"Progress: "</a:t>
            </a:r>
            <a:r>
              <a:rPr lang="en-US" dirty="0">
                <a:solidFill>
                  <a:srgbClr val="BCBEC4"/>
                </a:solidFill>
                <a:effectLst/>
              </a:rPr>
              <a:t>).append(progress).append(</a:t>
            </a:r>
            <a:r>
              <a:rPr lang="en-US" dirty="0">
                <a:solidFill>
                  <a:srgbClr val="6AAB73"/>
                </a:solidFill>
                <a:effectLst/>
              </a:rPr>
              <a:t>"</a:t>
            </a:r>
            <a:r>
              <a:rPr lang="en-US" dirty="0">
                <a:solidFill>
                  <a:srgbClr val="CF8E6D"/>
                </a:solidFill>
                <a:effectLst/>
              </a:rPr>
              <a:t>\n</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7A7E85"/>
                </a:solidFill>
                <a:effectLst/>
              </a:rPr>
              <a:t>// Set the output text to the TextView</a:t>
            </a:r>
            <a:br>
              <a:rPr lang="en-US" dirty="0">
                <a:solidFill>
                  <a:srgbClr val="7A7E85"/>
                </a:solidFill>
                <a:effectLst/>
              </a:rPr>
            </a:br>
            <a:r>
              <a:rPr lang="en-US" dirty="0">
                <a:solidFill>
                  <a:srgbClr val="7A7E85"/>
                </a:solidFill>
                <a:effectLst/>
              </a:rPr>
              <a:t>            </a:t>
            </a:r>
            <a:r>
              <a:rPr lang="en-US" dirty="0" err="1">
                <a:solidFill>
                  <a:srgbClr val="C77DBB"/>
                </a:solidFill>
                <a:effectLst/>
              </a:rPr>
              <a:t>textView</a:t>
            </a:r>
            <a:r>
              <a:rPr lang="en-US" dirty="0" err="1">
                <a:solidFill>
                  <a:srgbClr val="BCBEC4"/>
                </a:solidFill>
                <a:effectLst/>
              </a:rPr>
              <a:t>.setText</a:t>
            </a:r>
            <a:r>
              <a:rPr lang="en-US" dirty="0">
                <a:solidFill>
                  <a:srgbClr val="BCBEC4"/>
                </a:solidFill>
                <a:effectLst/>
              </a:rPr>
              <a:t>(</a:t>
            </a:r>
            <a:r>
              <a:rPr lang="en-US" dirty="0" err="1">
                <a:solidFill>
                  <a:srgbClr val="C77DBB"/>
                </a:solidFill>
                <a:effectLst/>
              </a:rPr>
              <a:t>output</a:t>
            </a:r>
            <a:r>
              <a:rPr lang="en-US" dirty="0" err="1">
                <a:solidFill>
                  <a:srgbClr val="BCBEC4"/>
                </a:solidFill>
                <a:effectLst/>
              </a:rPr>
              <a:t>.toString</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7A7E85"/>
                </a:solidFill>
                <a:effectLst/>
              </a:rPr>
              <a:t>// Set </a:t>
            </a:r>
            <a:r>
              <a:rPr lang="en-US" dirty="0" err="1">
                <a:solidFill>
                  <a:srgbClr val="7A7E85"/>
                </a:solidFill>
                <a:effectLst/>
              </a:rPr>
              <a:t>onCheckedChangeListener</a:t>
            </a:r>
            <a:r>
              <a:rPr lang="en-US" dirty="0">
                <a:solidFill>
                  <a:srgbClr val="7A7E85"/>
                </a:solidFill>
                <a:effectLst/>
              </a:rPr>
              <a:t> for </a:t>
            </a:r>
            <a:r>
              <a:rPr lang="en-US" dirty="0" err="1">
                <a:solidFill>
                  <a:srgbClr val="7A7E85"/>
                </a:solidFill>
                <a:effectLst/>
              </a:rPr>
              <a:t>CheckBox</a:t>
            </a:r>
            <a:br>
              <a:rPr lang="en-US" dirty="0">
                <a:solidFill>
                  <a:srgbClr val="7A7E85"/>
                </a:solidFill>
                <a:effectLst/>
              </a:rPr>
            </a:br>
            <a:r>
              <a:rPr lang="en-US" dirty="0">
                <a:solidFill>
                  <a:srgbClr val="7A7E85"/>
                </a:solidFill>
                <a:effectLst/>
              </a:rPr>
              <a:t>        </a:t>
            </a:r>
            <a:r>
              <a:rPr lang="en-US" dirty="0" err="1">
                <a:solidFill>
                  <a:srgbClr val="C77DBB"/>
                </a:solidFill>
                <a:effectLst/>
              </a:rPr>
              <a:t>checkBox</a:t>
            </a:r>
            <a:r>
              <a:rPr lang="en-US" dirty="0" err="1">
                <a:solidFill>
                  <a:srgbClr val="BCBEC4"/>
                </a:solidFill>
                <a:effectLst/>
              </a:rPr>
              <a:t>.setOnCheckedChangeListener</a:t>
            </a:r>
            <a:r>
              <a:rPr lang="en-US" dirty="0">
                <a:solidFill>
                  <a:srgbClr val="BCBEC4"/>
                </a:solidFill>
                <a:effectLst/>
              </a:rPr>
              <a:t>((</a:t>
            </a:r>
            <a:r>
              <a:rPr lang="en-US" dirty="0" err="1">
                <a:solidFill>
                  <a:srgbClr val="BCBEC4"/>
                </a:solidFill>
                <a:effectLst/>
              </a:rPr>
              <a:t>buttonView</a:t>
            </a:r>
            <a:r>
              <a:rPr lang="en-US" dirty="0">
                <a:solidFill>
                  <a:srgbClr val="BCBEC4"/>
                </a:solidFill>
                <a:effectLst/>
              </a:rPr>
              <a:t>, </a:t>
            </a:r>
            <a:r>
              <a:rPr lang="en-US" dirty="0" err="1">
                <a:solidFill>
                  <a:srgbClr val="BCBEC4"/>
                </a:solidFill>
                <a:effectLst/>
              </a:rPr>
              <a:t>isChecked</a:t>
            </a:r>
            <a:r>
              <a:rPr lang="en-US" dirty="0">
                <a:solidFill>
                  <a:srgbClr val="BCBEC4"/>
                </a:solidFill>
                <a:effectLst/>
              </a:rPr>
              <a:t>) -&gt; {</a:t>
            </a:r>
            <a:br>
              <a:rPr lang="en-US" dirty="0">
                <a:solidFill>
                  <a:srgbClr val="BCBEC4"/>
                </a:solidFill>
                <a:effectLst/>
              </a:rPr>
            </a:br>
            <a:r>
              <a:rPr lang="en-US" dirty="0">
                <a:solidFill>
                  <a:srgbClr val="BCBEC4"/>
                </a:solidFill>
                <a:effectLst/>
              </a:rPr>
              <a:t>            </a:t>
            </a:r>
            <a:r>
              <a:rPr lang="en-US" dirty="0">
                <a:solidFill>
                  <a:srgbClr val="CF8E6D"/>
                </a:solidFill>
                <a:effectLst/>
              </a:rPr>
              <a:t>if </a:t>
            </a:r>
            <a:r>
              <a:rPr lang="en-US" dirty="0">
                <a:solidFill>
                  <a:srgbClr val="BCBEC4"/>
                </a:solidFill>
                <a:effectLst/>
              </a:rPr>
              <a:t>(</a:t>
            </a:r>
            <a:r>
              <a:rPr lang="en-US" dirty="0" err="1">
                <a:solidFill>
                  <a:srgbClr val="BCBEC4"/>
                </a:solidFill>
                <a:effectLst/>
              </a:rPr>
              <a:t>isChecked</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showToast</a:t>
            </a:r>
            <a:r>
              <a:rPr lang="en-US" dirty="0">
                <a:solidFill>
                  <a:srgbClr val="BCBEC4"/>
                </a:solidFill>
                <a:effectLst/>
              </a:rPr>
              <a:t>(</a:t>
            </a:r>
            <a:r>
              <a:rPr lang="en-US" dirty="0">
                <a:solidFill>
                  <a:srgbClr val="6AAB73"/>
                </a:solidFill>
                <a:effectLst/>
              </a:rPr>
              <a:t>"Checkbox is checked"</a:t>
            </a:r>
            <a:r>
              <a:rPr lang="en-US" dirty="0">
                <a:solidFill>
                  <a:srgbClr val="BCBEC4"/>
                </a:solidFill>
                <a:effectLst/>
              </a:rPr>
              <a:t>);</a:t>
            </a:r>
            <a:br>
              <a:rPr lang="en-US" dirty="0">
                <a:solidFill>
                  <a:srgbClr val="BCBEC4"/>
                </a:solidFill>
                <a:effectLst/>
              </a:rPr>
            </a:br>
            <a:r>
              <a:rPr lang="en-US" dirty="0">
                <a:solidFill>
                  <a:srgbClr val="BCBEC4"/>
                </a:solidFill>
                <a:effectLst/>
              </a:rPr>
              <a:t>            } </a:t>
            </a:r>
            <a:r>
              <a:rPr lang="en-US" dirty="0">
                <a:solidFill>
                  <a:srgbClr val="CF8E6D"/>
                </a:solidFill>
                <a:effectLst/>
              </a:rPr>
              <a:t>else </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showToast</a:t>
            </a:r>
            <a:r>
              <a:rPr lang="en-US" dirty="0">
                <a:solidFill>
                  <a:srgbClr val="BCBEC4"/>
                </a:solidFill>
                <a:effectLst/>
              </a:rPr>
              <a:t>(</a:t>
            </a:r>
            <a:r>
              <a:rPr lang="en-US" dirty="0">
                <a:solidFill>
                  <a:srgbClr val="6AAB73"/>
                </a:solidFill>
                <a:effectLst/>
              </a:rPr>
              <a:t>"Checkbox is unchecked"</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7A7E85"/>
                </a:solidFill>
                <a:effectLst/>
              </a:rPr>
              <a:t>// Set </a:t>
            </a:r>
            <a:r>
              <a:rPr lang="en-US" dirty="0" err="1">
                <a:solidFill>
                  <a:srgbClr val="7A7E85"/>
                </a:solidFill>
                <a:effectLst/>
              </a:rPr>
              <a:t>onCheckedChangeListener</a:t>
            </a:r>
            <a:r>
              <a:rPr lang="en-US" dirty="0">
                <a:solidFill>
                  <a:srgbClr val="7A7E85"/>
                </a:solidFill>
                <a:effectLst/>
              </a:rPr>
              <a:t> for </a:t>
            </a:r>
            <a:r>
              <a:rPr lang="en-US" dirty="0" err="1">
                <a:solidFill>
                  <a:srgbClr val="7A7E85"/>
                </a:solidFill>
                <a:effectLst/>
              </a:rPr>
              <a:t>RadioGroup</a:t>
            </a:r>
            <a:br>
              <a:rPr lang="en-US" dirty="0">
                <a:solidFill>
                  <a:srgbClr val="7A7E85"/>
                </a:solidFill>
                <a:effectLst/>
              </a:rPr>
            </a:br>
            <a:r>
              <a:rPr lang="en-US" dirty="0">
                <a:solidFill>
                  <a:srgbClr val="7A7E85"/>
                </a:solidFill>
                <a:effectLst/>
              </a:rPr>
              <a:t>        </a:t>
            </a:r>
            <a:r>
              <a:rPr lang="en-US" dirty="0" err="1">
                <a:solidFill>
                  <a:srgbClr val="C77DBB"/>
                </a:solidFill>
                <a:effectLst/>
              </a:rPr>
              <a:t>radioGroup</a:t>
            </a:r>
            <a:r>
              <a:rPr lang="en-US" dirty="0" err="1">
                <a:solidFill>
                  <a:srgbClr val="BCBEC4"/>
                </a:solidFill>
                <a:effectLst/>
              </a:rPr>
              <a:t>.setOnCheckedChangeListener</a:t>
            </a:r>
            <a:r>
              <a:rPr lang="en-US" dirty="0">
                <a:solidFill>
                  <a:srgbClr val="BCBEC4"/>
                </a:solidFill>
                <a:effectLst/>
              </a:rPr>
              <a:t>((group, </a:t>
            </a:r>
            <a:r>
              <a:rPr lang="en-US" dirty="0" err="1">
                <a:solidFill>
                  <a:srgbClr val="BCBEC4"/>
                </a:solidFill>
                <a:effectLst/>
              </a:rPr>
              <a:t>checkedId</a:t>
            </a:r>
            <a:r>
              <a:rPr lang="en-US" dirty="0">
                <a:solidFill>
                  <a:srgbClr val="BCBEC4"/>
                </a:solidFill>
                <a:effectLst/>
              </a:rPr>
              <a:t>) -&gt; {</a:t>
            </a:r>
            <a:br>
              <a:rPr lang="en-US" dirty="0">
                <a:solidFill>
                  <a:srgbClr val="BCBEC4"/>
                </a:solidFill>
                <a:effectLst/>
              </a:rPr>
            </a:br>
            <a:r>
              <a:rPr lang="en-US" dirty="0">
                <a:solidFill>
                  <a:srgbClr val="BCBEC4"/>
                </a:solidFill>
                <a:effectLst/>
              </a:rPr>
              <a:t>            </a:t>
            </a:r>
            <a:r>
              <a:rPr lang="en-US" dirty="0">
                <a:solidFill>
                  <a:srgbClr val="CF8E6D"/>
                </a:solidFill>
                <a:effectLst/>
              </a:rPr>
              <a:t>if </a:t>
            </a:r>
            <a:r>
              <a:rPr lang="en-US" dirty="0">
                <a:solidFill>
                  <a:srgbClr val="BCBEC4"/>
                </a:solidFill>
                <a:effectLst/>
              </a:rPr>
              <a:t>(</a:t>
            </a:r>
            <a:r>
              <a:rPr lang="en-US" dirty="0" err="1">
                <a:solidFill>
                  <a:srgbClr val="BCBEC4"/>
                </a:solidFill>
                <a:effectLst/>
              </a:rPr>
              <a:t>checkedId</a:t>
            </a:r>
            <a:r>
              <a:rPr lang="en-US" dirty="0">
                <a:solidFill>
                  <a:srgbClr val="BCBEC4"/>
                </a:solidFill>
                <a:effectLst/>
              </a:rPr>
              <a:t> == </a:t>
            </a:r>
            <a:r>
              <a:rPr lang="en-US" dirty="0" err="1">
                <a:solidFill>
                  <a:srgbClr val="C77DBB"/>
                </a:solidFill>
                <a:effectLst/>
              </a:rPr>
              <a:t>radioButtonMale</a:t>
            </a:r>
            <a:r>
              <a:rPr lang="en-US" dirty="0" err="1">
                <a:solidFill>
                  <a:srgbClr val="BCBEC4"/>
                </a:solidFill>
                <a:effectLst/>
              </a:rPr>
              <a:t>.getId</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showToast</a:t>
            </a:r>
            <a:r>
              <a:rPr lang="en-US" dirty="0">
                <a:solidFill>
                  <a:srgbClr val="BCBEC4"/>
                </a:solidFill>
                <a:effectLst/>
              </a:rPr>
              <a:t>(</a:t>
            </a:r>
            <a:r>
              <a:rPr lang="en-US" dirty="0">
                <a:solidFill>
                  <a:srgbClr val="6AAB73"/>
                </a:solidFill>
                <a:effectLst/>
              </a:rPr>
              <a:t>"Male radio button is selected"</a:t>
            </a:r>
            <a:r>
              <a:rPr lang="en-US" dirty="0">
                <a:solidFill>
                  <a:srgbClr val="BCBEC4"/>
                </a:solidFill>
                <a:effectLst/>
              </a:rPr>
              <a:t>);</a:t>
            </a:r>
            <a:br>
              <a:rPr lang="en-US" dirty="0">
                <a:solidFill>
                  <a:srgbClr val="BCBEC4"/>
                </a:solidFill>
                <a:effectLst/>
              </a:rPr>
            </a:br>
            <a:r>
              <a:rPr lang="en-US" dirty="0">
                <a:solidFill>
                  <a:srgbClr val="BCBEC4"/>
                </a:solidFill>
                <a:effectLst/>
              </a:rPr>
              <a:t>            } </a:t>
            </a:r>
            <a:r>
              <a:rPr lang="en-US" dirty="0">
                <a:solidFill>
                  <a:srgbClr val="CF8E6D"/>
                </a:solidFill>
                <a:effectLst/>
              </a:rPr>
              <a:t>else if </a:t>
            </a:r>
            <a:r>
              <a:rPr lang="en-US" dirty="0">
                <a:solidFill>
                  <a:srgbClr val="BCBEC4"/>
                </a:solidFill>
                <a:effectLst/>
              </a:rPr>
              <a:t>(</a:t>
            </a:r>
            <a:r>
              <a:rPr lang="en-US" dirty="0" err="1">
                <a:solidFill>
                  <a:srgbClr val="BCBEC4"/>
                </a:solidFill>
                <a:effectLst/>
              </a:rPr>
              <a:t>checkedId</a:t>
            </a:r>
            <a:r>
              <a:rPr lang="en-US" dirty="0">
                <a:solidFill>
                  <a:srgbClr val="BCBEC4"/>
                </a:solidFill>
                <a:effectLst/>
              </a:rPr>
              <a:t> == </a:t>
            </a:r>
            <a:r>
              <a:rPr lang="en-US" dirty="0" err="1">
                <a:solidFill>
                  <a:srgbClr val="C77DBB"/>
                </a:solidFill>
                <a:effectLst/>
              </a:rPr>
              <a:t>radioButtonFemale</a:t>
            </a:r>
            <a:r>
              <a:rPr lang="en-US" dirty="0" err="1">
                <a:solidFill>
                  <a:srgbClr val="BCBEC4"/>
                </a:solidFill>
                <a:effectLst/>
              </a:rPr>
              <a:t>.getId</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showToast</a:t>
            </a:r>
            <a:r>
              <a:rPr lang="en-US" dirty="0">
                <a:solidFill>
                  <a:srgbClr val="BCBEC4"/>
                </a:solidFill>
                <a:effectLst/>
              </a:rPr>
              <a:t>(</a:t>
            </a:r>
            <a:r>
              <a:rPr lang="en-US" dirty="0">
                <a:solidFill>
                  <a:srgbClr val="6AAB73"/>
                </a:solidFill>
                <a:effectLst/>
              </a:rPr>
              <a:t>"Female radio button is selected"</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7A7E85"/>
                </a:solidFill>
                <a:effectLst/>
              </a:rPr>
              <a:t>// Helper method to show toast messages</a:t>
            </a:r>
            <a:br>
              <a:rPr lang="en-US" dirty="0">
                <a:solidFill>
                  <a:srgbClr val="7A7E85"/>
                </a:solidFill>
                <a:effectLst/>
              </a:rPr>
            </a:br>
            <a:r>
              <a:rPr lang="en-US" dirty="0">
                <a:solidFill>
                  <a:srgbClr val="7A7E85"/>
                </a:solidFill>
                <a:effectLst/>
              </a:rPr>
              <a:t>    </a:t>
            </a:r>
            <a:r>
              <a:rPr lang="en-US" dirty="0">
                <a:solidFill>
                  <a:srgbClr val="CF8E6D"/>
                </a:solidFill>
                <a:effectLst/>
              </a:rPr>
              <a:t>private void </a:t>
            </a:r>
            <a:r>
              <a:rPr lang="en-US" dirty="0" err="1">
                <a:solidFill>
                  <a:srgbClr val="56A8F5"/>
                </a:solidFill>
                <a:effectLst/>
              </a:rPr>
              <a:t>showToast</a:t>
            </a:r>
            <a:r>
              <a:rPr lang="en-US" dirty="0">
                <a:solidFill>
                  <a:srgbClr val="BCBEC4"/>
                </a:solidFill>
                <a:effectLst/>
              </a:rPr>
              <a:t>(String message) {</a:t>
            </a:r>
            <a:br>
              <a:rPr lang="en-US" dirty="0">
                <a:solidFill>
                  <a:srgbClr val="BCBEC4"/>
                </a:solidFill>
                <a:effectLst/>
              </a:rPr>
            </a:br>
            <a:r>
              <a:rPr lang="en-US" dirty="0">
                <a:solidFill>
                  <a:srgbClr val="BCBEC4"/>
                </a:solidFill>
                <a:effectLst/>
              </a:rPr>
              <a:t>        </a:t>
            </a:r>
            <a:r>
              <a:rPr lang="en-US" dirty="0" err="1">
                <a:solidFill>
                  <a:srgbClr val="BCBEC4"/>
                </a:solidFill>
                <a:effectLst/>
              </a:rPr>
              <a:t>Toast.</a:t>
            </a:r>
            <a:r>
              <a:rPr lang="en-US" i="1" dirty="0" err="1">
                <a:solidFill>
                  <a:srgbClr val="BCBEC4"/>
                </a:solidFill>
                <a:effectLst/>
              </a:rPr>
              <a:t>makeText</a:t>
            </a:r>
            <a:r>
              <a:rPr lang="en-US" dirty="0">
                <a:solidFill>
                  <a:srgbClr val="BCBEC4"/>
                </a:solidFill>
                <a:effectLst/>
              </a:rPr>
              <a:t>(</a:t>
            </a:r>
            <a:r>
              <a:rPr lang="en-US" dirty="0" err="1">
                <a:solidFill>
                  <a:srgbClr val="BCBEC4"/>
                </a:solidFill>
                <a:effectLst/>
              </a:rPr>
              <a:t>MainActivity.</a:t>
            </a:r>
            <a:r>
              <a:rPr lang="en-US" dirty="0" err="1">
                <a:solidFill>
                  <a:srgbClr val="CF8E6D"/>
                </a:solidFill>
                <a:effectLst/>
              </a:rPr>
              <a:t>this</a:t>
            </a:r>
            <a:r>
              <a:rPr lang="en-US" dirty="0">
                <a:solidFill>
                  <a:srgbClr val="BCBEC4"/>
                </a:solidFill>
                <a:effectLst/>
              </a:rPr>
              <a:t>, message, </a:t>
            </a:r>
            <a:r>
              <a:rPr lang="en-US" dirty="0" err="1">
                <a:solidFill>
                  <a:srgbClr val="BCBEC4"/>
                </a:solidFill>
                <a:effectLst/>
              </a:rPr>
              <a:t>Toast.</a:t>
            </a:r>
            <a:r>
              <a:rPr lang="en-US" i="1" dirty="0" err="1">
                <a:solidFill>
                  <a:srgbClr val="C77DBB"/>
                </a:solidFill>
                <a:effectLst/>
              </a:rPr>
              <a:t>LENGTH_SHORT</a:t>
            </a:r>
            <a:r>
              <a:rPr lang="en-US" dirty="0">
                <a:solidFill>
                  <a:srgbClr val="BCBEC4"/>
                </a:solidFill>
                <a:effectLst/>
              </a:rPr>
              <a:t>).show();</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B3AE60"/>
                </a:solidFill>
                <a:effectLst/>
              </a:rPr>
              <a:t>@Override</a:t>
            </a:r>
            <a:br>
              <a:rPr lang="en-US" dirty="0">
                <a:solidFill>
                  <a:srgbClr val="B3AE60"/>
                </a:solidFill>
                <a:effectLst/>
              </a:rPr>
            </a:br>
            <a:r>
              <a:rPr lang="en-US" dirty="0">
                <a:solidFill>
                  <a:srgbClr val="B3AE60"/>
                </a:solidFill>
                <a:effectLst/>
              </a:rPr>
              <a:t>    </a:t>
            </a:r>
            <a:r>
              <a:rPr lang="en-US" dirty="0">
                <a:solidFill>
                  <a:srgbClr val="CF8E6D"/>
                </a:solidFill>
                <a:effectLst/>
              </a:rPr>
              <a:t>public void </a:t>
            </a:r>
            <a:r>
              <a:rPr lang="en-US" dirty="0" err="1">
                <a:solidFill>
                  <a:srgbClr val="56A8F5"/>
                </a:solidFill>
                <a:effectLst/>
              </a:rPr>
              <a:t>onBackPressed</a:t>
            </a:r>
            <a:r>
              <a:rPr lang="en-US" dirty="0">
                <a:solidFill>
                  <a:srgbClr val="BCBEC4"/>
                </a:solidFill>
                <a:effectLst/>
              </a:rPr>
              <a:t>() {</a:t>
            </a:r>
            <a:br>
              <a:rPr lang="en-US" dirty="0">
                <a:solidFill>
                  <a:srgbClr val="BCBEC4"/>
                </a:solidFill>
                <a:effectLst/>
              </a:rPr>
            </a:br>
            <a:r>
              <a:rPr lang="en-US" dirty="0">
                <a:solidFill>
                  <a:srgbClr val="BCBEC4"/>
                </a:solidFill>
                <a:effectLst/>
              </a:rPr>
              <a:t>        AlertDialog.Builder builder = </a:t>
            </a:r>
            <a:r>
              <a:rPr lang="en-US" dirty="0">
                <a:solidFill>
                  <a:srgbClr val="CF8E6D"/>
                </a:solidFill>
                <a:effectLst/>
              </a:rPr>
              <a:t>new </a:t>
            </a:r>
            <a:r>
              <a:rPr lang="en-US" dirty="0">
                <a:solidFill>
                  <a:srgbClr val="BCBEC4"/>
                </a:solidFill>
                <a:effectLst/>
              </a:rPr>
              <a:t>AlertDialog.Builder(</a:t>
            </a:r>
            <a:r>
              <a:rPr lang="en-US" dirty="0">
                <a:solidFill>
                  <a:srgbClr val="CF8E6D"/>
                </a:solidFill>
                <a:effectLst/>
              </a:rPr>
              <a:t>this</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builder.setTitle</a:t>
            </a:r>
            <a:r>
              <a:rPr lang="en-US" dirty="0">
                <a:solidFill>
                  <a:srgbClr val="BCBEC4"/>
                </a:solidFill>
                <a:effectLst/>
              </a:rPr>
              <a:t>(</a:t>
            </a:r>
            <a:r>
              <a:rPr lang="en-US" dirty="0">
                <a:solidFill>
                  <a:srgbClr val="6AAB73"/>
                </a:solidFill>
                <a:effectLst/>
              </a:rPr>
              <a:t>"Confirmation"</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setMessage</a:t>
            </a:r>
            <a:r>
              <a:rPr lang="en-US" dirty="0">
                <a:solidFill>
                  <a:srgbClr val="BCBEC4"/>
                </a:solidFill>
                <a:effectLst/>
              </a:rPr>
              <a:t>(</a:t>
            </a:r>
            <a:r>
              <a:rPr lang="en-US" dirty="0">
                <a:solidFill>
                  <a:srgbClr val="6AAB73"/>
                </a:solidFill>
                <a:effectLst/>
              </a:rPr>
              <a:t>"Do you want to leave this application?"</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setPositiveButton</a:t>
            </a:r>
            <a:r>
              <a:rPr lang="en-US" dirty="0">
                <a:solidFill>
                  <a:srgbClr val="BCBEC4"/>
                </a:solidFill>
                <a:effectLst/>
              </a:rPr>
              <a:t>(</a:t>
            </a:r>
            <a:r>
              <a:rPr lang="en-US" dirty="0">
                <a:solidFill>
                  <a:srgbClr val="6AAB73"/>
                </a:solidFill>
                <a:effectLst/>
              </a:rPr>
              <a:t>"Yes"</a:t>
            </a:r>
            <a:r>
              <a:rPr lang="en-US" dirty="0">
                <a:solidFill>
                  <a:srgbClr val="BCBEC4"/>
                </a:solidFill>
                <a:effectLst/>
              </a:rPr>
              <a:t>, </a:t>
            </a:r>
            <a:r>
              <a:rPr lang="en-US" dirty="0">
                <a:solidFill>
                  <a:srgbClr val="CF8E6D"/>
                </a:solidFill>
                <a:effectLst/>
              </a:rPr>
              <a:t>new </a:t>
            </a:r>
            <a:r>
              <a:rPr lang="en-US" dirty="0" err="1">
                <a:solidFill>
                  <a:srgbClr val="BCBEC4"/>
                </a:solidFill>
                <a:effectLst/>
              </a:rPr>
              <a:t>DialogInterface.OnClickListener</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B3AE60"/>
                </a:solidFill>
                <a:effectLst/>
              </a:rPr>
              <a:t>@Override</a:t>
            </a:r>
            <a:br>
              <a:rPr lang="en-US" dirty="0">
                <a:solidFill>
                  <a:srgbClr val="B3AE60"/>
                </a:solidFill>
                <a:effectLst/>
              </a:rPr>
            </a:br>
            <a:r>
              <a:rPr lang="en-US" dirty="0">
                <a:solidFill>
                  <a:srgbClr val="B3AE60"/>
                </a:solidFill>
                <a:effectLst/>
              </a:rPr>
              <a:t>                    </a:t>
            </a:r>
            <a:r>
              <a:rPr lang="en-US" dirty="0">
                <a:solidFill>
                  <a:srgbClr val="CF8E6D"/>
                </a:solidFill>
                <a:effectLst/>
              </a:rPr>
              <a:t>public void </a:t>
            </a:r>
            <a:r>
              <a:rPr lang="en-US" dirty="0" err="1">
                <a:solidFill>
                  <a:srgbClr val="56A8F5"/>
                </a:solidFill>
                <a:effectLst/>
              </a:rPr>
              <a:t>onClick</a:t>
            </a:r>
            <a:r>
              <a:rPr lang="en-US" dirty="0">
                <a:solidFill>
                  <a:srgbClr val="BCBEC4"/>
                </a:solidFill>
                <a:effectLst/>
              </a:rPr>
              <a:t>(</a:t>
            </a:r>
            <a:r>
              <a:rPr lang="en-US" dirty="0" err="1">
                <a:solidFill>
                  <a:srgbClr val="BCBEC4"/>
                </a:solidFill>
                <a:effectLst/>
              </a:rPr>
              <a:t>DialogInterface</a:t>
            </a:r>
            <a:r>
              <a:rPr lang="en-US" dirty="0">
                <a:solidFill>
                  <a:srgbClr val="BCBEC4"/>
                </a:solidFill>
                <a:effectLst/>
              </a:rPr>
              <a:t> dialog, </a:t>
            </a:r>
            <a:r>
              <a:rPr lang="en-US" dirty="0">
                <a:solidFill>
                  <a:srgbClr val="CF8E6D"/>
                </a:solidFill>
                <a:effectLst/>
              </a:rPr>
              <a:t>int </a:t>
            </a:r>
            <a:r>
              <a:rPr lang="en-US" dirty="0">
                <a:solidFill>
                  <a:srgbClr val="BCBEC4"/>
                </a:solidFill>
                <a:effectLst/>
              </a:rPr>
              <a:t>which) {</a:t>
            </a:r>
            <a:br>
              <a:rPr lang="en-US" dirty="0">
                <a:solidFill>
                  <a:srgbClr val="BCBEC4"/>
                </a:solidFill>
                <a:effectLst/>
              </a:rPr>
            </a:br>
            <a:r>
              <a:rPr lang="en-US" dirty="0">
                <a:solidFill>
                  <a:srgbClr val="BCBEC4"/>
                </a:solidFill>
                <a:effectLst/>
              </a:rPr>
              <a:t>                        </a:t>
            </a:r>
            <a:r>
              <a:rPr lang="en-US" dirty="0">
                <a:solidFill>
                  <a:srgbClr val="7A7E85"/>
                </a:solidFill>
                <a:effectLst/>
              </a:rPr>
              <a:t>// Close the application</a:t>
            </a:r>
            <a:br>
              <a:rPr lang="en-US" dirty="0">
                <a:solidFill>
                  <a:srgbClr val="7A7E85"/>
                </a:solidFill>
                <a:effectLst/>
              </a:rPr>
            </a:br>
            <a:r>
              <a:rPr lang="en-US" dirty="0">
                <a:solidFill>
                  <a:srgbClr val="7A7E85"/>
                </a:solidFill>
                <a:effectLst/>
              </a:rPr>
              <a:t>                        </a:t>
            </a:r>
            <a:r>
              <a:rPr lang="en-US" dirty="0">
                <a:solidFill>
                  <a:srgbClr val="BCBEC4"/>
                </a:solidFill>
                <a:effectLst/>
              </a:rPr>
              <a:t>finish();</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setNegativeButton</a:t>
            </a:r>
            <a:r>
              <a:rPr lang="en-US" dirty="0">
                <a:solidFill>
                  <a:srgbClr val="BCBEC4"/>
                </a:solidFill>
                <a:effectLst/>
              </a:rPr>
              <a:t>(</a:t>
            </a:r>
            <a:r>
              <a:rPr lang="en-US" dirty="0">
                <a:solidFill>
                  <a:srgbClr val="6AAB73"/>
                </a:solidFill>
                <a:effectLst/>
              </a:rPr>
              <a:t>"Cancel"</a:t>
            </a:r>
            <a:r>
              <a:rPr lang="en-US" dirty="0">
                <a:solidFill>
                  <a:srgbClr val="BCBEC4"/>
                </a:solidFill>
                <a:effectLst/>
              </a:rPr>
              <a:t>, </a:t>
            </a:r>
            <a:r>
              <a:rPr lang="en-US" dirty="0">
                <a:solidFill>
                  <a:srgbClr val="CF8E6D"/>
                </a:solidFill>
                <a:effectLst/>
              </a:rPr>
              <a:t>new </a:t>
            </a:r>
            <a:r>
              <a:rPr lang="en-US" dirty="0" err="1">
                <a:solidFill>
                  <a:srgbClr val="BCBEC4"/>
                </a:solidFill>
                <a:effectLst/>
              </a:rPr>
              <a:t>DialogInterface.OnClickListener</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a:solidFill>
                  <a:srgbClr val="B3AE60"/>
                </a:solidFill>
                <a:effectLst/>
              </a:rPr>
              <a:t>@Override</a:t>
            </a:r>
            <a:br>
              <a:rPr lang="en-US" dirty="0">
                <a:solidFill>
                  <a:srgbClr val="B3AE60"/>
                </a:solidFill>
                <a:effectLst/>
              </a:rPr>
            </a:br>
            <a:r>
              <a:rPr lang="en-US" dirty="0">
                <a:solidFill>
                  <a:srgbClr val="B3AE60"/>
                </a:solidFill>
                <a:effectLst/>
              </a:rPr>
              <a:t>                    </a:t>
            </a:r>
            <a:r>
              <a:rPr lang="en-US" dirty="0">
                <a:solidFill>
                  <a:srgbClr val="CF8E6D"/>
                </a:solidFill>
                <a:effectLst/>
              </a:rPr>
              <a:t>public void </a:t>
            </a:r>
            <a:r>
              <a:rPr lang="en-US" dirty="0" err="1">
                <a:solidFill>
                  <a:srgbClr val="56A8F5"/>
                </a:solidFill>
                <a:effectLst/>
              </a:rPr>
              <a:t>onClick</a:t>
            </a:r>
            <a:r>
              <a:rPr lang="en-US" dirty="0">
                <a:solidFill>
                  <a:srgbClr val="BCBEC4"/>
                </a:solidFill>
                <a:effectLst/>
              </a:rPr>
              <a:t>(</a:t>
            </a:r>
            <a:r>
              <a:rPr lang="en-US" dirty="0" err="1">
                <a:solidFill>
                  <a:srgbClr val="BCBEC4"/>
                </a:solidFill>
                <a:effectLst/>
              </a:rPr>
              <a:t>DialogInterface</a:t>
            </a:r>
            <a:r>
              <a:rPr lang="en-US" dirty="0">
                <a:solidFill>
                  <a:srgbClr val="BCBEC4"/>
                </a:solidFill>
                <a:effectLst/>
              </a:rPr>
              <a:t> dialog, </a:t>
            </a:r>
            <a:r>
              <a:rPr lang="en-US" dirty="0">
                <a:solidFill>
                  <a:srgbClr val="CF8E6D"/>
                </a:solidFill>
                <a:effectLst/>
              </a:rPr>
              <a:t>int </a:t>
            </a:r>
            <a:r>
              <a:rPr lang="en-US" dirty="0">
                <a:solidFill>
                  <a:srgbClr val="BCBEC4"/>
                </a:solidFill>
                <a:effectLst/>
              </a:rPr>
              <a:t>which) {</a:t>
            </a:r>
            <a:br>
              <a:rPr lang="en-US" dirty="0">
                <a:solidFill>
                  <a:srgbClr val="BCBEC4"/>
                </a:solidFill>
                <a:effectLst/>
              </a:rPr>
            </a:br>
            <a:r>
              <a:rPr lang="en-US" dirty="0">
                <a:solidFill>
                  <a:srgbClr val="BCBEC4"/>
                </a:solidFill>
                <a:effectLst/>
              </a:rPr>
              <a:t>                        </a:t>
            </a:r>
            <a:r>
              <a:rPr lang="en-US" dirty="0">
                <a:solidFill>
                  <a:srgbClr val="7A7E85"/>
                </a:solidFill>
                <a:effectLst/>
              </a:rPr>
              <a:t>// Stay on the application</a:t>
            </a:r>
            <a:br>
              <a:rPr lang="en-US" dirty="0">
                <a:solidFill>
                  <a:srgbClr val="7A7E85"/>
                </a:solidFill>
                <a:effectLst/>
              </a:rPr>
            </a:br>
            <a:r>
              <a:rPr lang="en-US" dirty="0">
                <a:solidFill>
                  <a:srgbClr val="7A7E85"/>
                </a:solidFill>
                <a:effectLst/>
              </a:rPr>
              <a:t>                        </a:t>
            </a:r>
            <a:r>
              <a:rPr lang="en-US" dirty="0" err="1">
                <a:solidFill>
                  <a:srgbClr val="BCBEC4"/>
                </a:solidFill>
                <a:effectLst/>
              </a:rPr>
              <a:t>dialog.dismiss</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.show();</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a:t>
            </a:r>
            <a:br>
              <a:rPr lang="en-US" dirty="0">
                <a:solidFill>
                  <a:srgbClr val="BCBEC4"/>
                </a:solidFill>
                <a:effectLst/>
              </a:rPr>
            </a:br>
            <a:endParaRPr lang="en-US" dirty="0">
              <a:solidFill>
                <a:srgbClr val="BCBEC4"/>
              </a:solidFill>
              <a:effectLst/>
            </a:endParaRPr>
          </a:p>
          <a:p>
            <a:endParaRPr lang="en-US" dirty="0"/>
          </a:p>
        </p:txBody>
      </p:sp>
      <p:sp>
        <p:nvSpPr>
          <p:cNvPr id="4" name="Slide Number Placeholder 3"/>
          <p:cNvSpPr>
            <a:spLocks noGrp="1"/>
          </p:cNvSpPr>
          <p:nvPr>
            <p:ph type="sldNum" sz="quarter" idx="5"/>
          </p:nvPr>
        </p:nvSpPr>
        <p:spPr/>
        <p:txBody>
          <a:bodyPr/>
          <a:lstStyle/>
          <a:p>
            <a:fld id="{CDDB5166-3B53-474E-8797-559EA04A177D}" type="slidenum">
              <a:rPr lang="en-US" smtClean="0"/>
              <a:t>10</a:t>
            </a:fld>
            <a:endParaRPr lang="en-US"/>
          </a:p>
        </p:txBody>
      </p:sp>
    </p:spTree>
    <p:extLst>
      <p:ext uri="{BB962C8B-B14F-4D97-AF65-F5344CB8AC3E}">
        <p14:creationId xmlns:p14="http://schemas.microsoft.com/office/powerpoint/2010/main" val="402261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D5B778"/>
                </a:solidFill>
                <a:effectLst/>
              </a:rPr>
              <a:t>&lt;?</a:t>
            </a:r>
            <a:r>
              <a:rPr lang="en-US" dirty="0">
                <a:solidFill>
                  <a:srgbClr val="BCBEC4"/>
                </a:solidFill>
                <a:effectLst/>
              </a:rPr>
              <a:t>xml version</a:t>
            </a:r>
            <a:r>
              <a:rPr lang="en-US" dirty="0">
                <a:solidFill>
                  <a:srgbClr val="6AAB73"/>
                </a:solidFill>
                <a:effectLst/>
              </a:rPr>
              <a:t>="1.0" </a:t>
            </a:r>
            <a:r>
              <a:rPr lang="en-US" dirty="0">
                <a:solidFill>
                  <a:srgbClr val="BCBEC4"/>
                </a:solidFill>
                <a:effectLst/>
              </a:rPr>
              <a:t>encoding</a:t>
            </a:r>
            <a:r>
              <a:rPr lang="en-US" dirty="0">
                <a:solidFill>
                  <a:srgbClr val="6AAB73"/>
                </a:solidFill>
                <a:effectLst/>
              </a:rPr>
              <a:t>="utf-8"</a:t>
            </a:r>
            <a:r>
              <a:rPr lang="en-US" dirty="0">
                <a:solidFill>
                  <a:srgbClr val="D5B778"/>
                </a:solidFill>
                <a:effectLst/>
              </a:rPr>
              <a:t>?&gt;</a:t>
            </a:r>
            <a:br>
              <a:rPr lang="en-US" dirty="0">
                <a:solidFill>
                  <a:srgbClr val="D5B778"/>
                </a:solidFill>
                <a:effectLst/>
              </a:rPr>
            </a:br>
            <a:r>
              <a:rPr lang="en-US" dirty="0">
                <a:solidFill>
                  <a:srgbClr val="D5B778"/>
                </a:solidFill>
                <a:effectLst/>
              </a:rPr>
              <a:t>&lt;</a:t>
            </a:r>
            <a:r>
              <a:rPr lang="en-US" dirty="0" err="1">
                <a:solidFill>
                  <a:srgbClr val="D5B778"/>
                </a:solidFill>
                <a:effectLst/>
              </a:rPr>
              <a:t>RelativeLayout</a:t>
            </a:r>
            <a:r>
              <a:rPr lang="en-US" dirty="0">
                <a:solidFill>
                  <a:srgbClr val="D5B778"/>
                </a:solidFill>
                <a:effectLst/>
              </a:rPr>
              <a:t> </a:t>
            </a:r>
            <a:r>
              <a:rPr lang="en-US" dirty="0" err="1">
                <a:solidFill>
                  <a:srgbClr val="BCBEC4"/>
                </a:solidFill>
                <a:effectLst/>
              </a:rPr>
              <a:t>xmlns:</a:t>
            </a:r>
            <a:r>
              <a:rPr lang="en-US" dirty="0" err="1">
                <a:solidFill>
                  <a:srgbClr val="C77DBB"/>
                </a:solidFill>
                <a:effectLst/>
              </a:rPr>
              <a:t>android</a:t>
            </a:r>
            <a:r>
              <a:rPr lang="en-US" dirty="0">
                <a:solidFill>
                  <a:srgbClr val="6AAB73"/>
                </a:solidFill>
                <a:effectLst/>
              </a:rPr>
              <a:t>="http://schemas.android.com/</a:t>
            </a:r>
            <a:r>
              <a:rPr lang="en-US" dirty="0" err="1">
                <a:solidFill>
                  <a:srgbClr val="6AAB73"/>
                </a:solidFill>
                <a:effectLst/>
              </a:rPr>
              <a:t>apk</a:t>
            </a:r>
            <a:r>
              <a:rPr lang="en-US" dirty="0">
                <a:solidFill>
                  <a:srgbClr val="6AAB73"/>
                </a:solidFill>
                <a:effectLst/>
              </a:rPr>
              <a:t>/res/android"</a:t>
            </a:r>
            <a:br>
              <a:rPr lang="en-US" dirty="0">
                <a:solidFill>
                  <a:srgbClr val="6AAB73"/>
                </a:solidFill>
                <a:effectLst/>
              </a:rPr>
            </a:br>
            <a:r>
              <a:rPr lang="en-US" dirty="0">
                <a:solidFill>
                  <a:srgbClr val="6AAB73"/>
                </a:solidFill>
                <a:effectLst/>
              </a:rPr>
              <a:t>    </a:t>
            </a:r>
            <a:r>
              <a:rPr lang="en-US" dirty="0" err="1">
                <a:solidFill>
                  <a:srgbClr val="BCBEC4"/>
                </a:solidFill>
                <a:effectLst/>
              </a:rPr>
              <a:t>xmlns:</a:t>
            </a:r>
            <a:r>
              <a:rPr lang="en-US" dirty="0" err="1">
                <a:solidFill>
                  <a:srgbClr val="C77DBB"/>
                </a:solidFill>
                <a:effectLst/>
              </a:rPr>
              <a:t>tools</a:t>
            </a:r>
            <a:r>
              <a:rPr lang="en-US" dirty="0">
                <a:solidFill>
                  <a:srgbClr val="6AAB73"/>
                </a:solidFill>
                <a:effectLst/>
              </a:rPr>
              <a:t>="http://schemas.android.com/tools"</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:layout_width</a:t>
            </a:r>
            <a:r>
              <a:rPr lang="en-US" dirty="0">
                <a:solidFill>
                  <a:srgbClr val="6AAB73"/>
                </a:solidFill>
                <a:effectLst/>
              </a:rPr>
              <a:t>="</a:t>
            </a:r>
            <a:r>
              <a:rPr lang="en-US" dirty="0" err="1">
                <a:solidFill>
                  <a:srgbClr val="6AAB73"/>
                </a:solidFill>
                <a:effectLst/>
              </a:rPr>
              <a:t>match_parent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:layout_height</a:t>
            </a:r>
            <a:r>
              <a:rPr lang="en-US" dirty="0">
                <a:solidFill>
                  <a:srgbClr val="6AAB73"/>
                </a:solidFill>
                <a:effectLst/>
              </a:rPr>
              <a:t>="</a:t>
            </a:r>
            <a:r>
              <a:rPr lang="en-US" dirty="0" err="1">
                <a:solidFill>
                  <a:srgbClr val="6AAB73"/>
                </a:solidFill>
                <a:effectLst/>
              </a:rPr>
              <a:t>match_parent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tools</a:t>
            </a:r>
            <a:r>
              <a:rPr lang="en-US" dirty="0" err="1">
                <a:solidFill>
                  <a:srgbClr val="BCBEC4"/>
                </a:solidFill>
                <a:effectLst/>
              </a:rPr>
              <a:t>:context</a:t>
            </a:r>
            <a:r>
              <a:rPr lang="en-US" dirty="0">
                <a:solidFill>
                  <a:srgbClr val="6AAB73"/>
                </a:solidFill>
                <a:effectLst/>
              </a:rPr>
              <a:t>=".</a:t>
            </a:r>
            <a:r>
              <a:rPr lang="en-US" dirty="0" err="1">
                <a:solidFill>
                  <a:srgbClr val="6AAB73"/>
                </a:solidFill>
                <a:effectLst/>
              </a:rPr>
              <a:t>MainActivity</a:t>
            </a:r>
            <a:r>
              <a:rPr lang="en-US" dirty="0">
                <a:solidFill>
                  <a:srgbClr val="6AAB73"/>
                </a:solidFill>
                <a:effectLst/>
              </a:rPr>
              <a:t>"</a:t>
            </a:r>
            <a:r>
              <a:rPr lang="en-US" dirty="0">
                <a:solidFill>
                  <a:srgbClr val="D5B778"/>
                </a:solidFill>
                <a:effectLst/>
              </a:rPr>
              <a:t>&gt;</a:t>
            </a:r>
            <a:br>
              <a:rPr lang="en-US" dirty="0">
                <a:solidFill>
                  <a:srgbClr val="D5B778"/>
                </a:solidFill>
                <a:effectLst/>
              </a:rPr>
            </a:br>
            <a:br>
              <a:rPr lang="en-US" dirty="0">
                <a:solidFill>
                  <a:srgbClr val="D5B778"/>
                </a:solidFill>
                <a:effectLst/>
              </a:rPr>
            </a:br>
            <a:r>
              <a:rPr lang="en-US" dirty="0">
                <a:solidFill>
                  <a:srgbClr val="D5B778"/>
                </a:solidFill>
                <a:effectLst/>
              </a:rPr>
              <a:t>    &lt;EditText</a:t>
            </a:r>
            <a:br>
              <a:rPr lang="en-US" dirty="0">
                <a:solidFill>
                  <a:srgbClr val="D5B778"/>
                </a:solidFill>
                <a:effectLst/>
              </a:rPr>
            </a:br>
            <a:r>
              <a:rPr lang="en-US" dirty="0">
                <a:solidFill>
                  <a:srgbClr val="D5B778"/>
                </a:solidFill>
                <a:effectLst/>
              </a:rPr>
              <a:t>        </a:t>
            </a:r>
            <a:r>
              <a:rPr lang="en-US" dirty="0" err="1">
                <a:solidFill>
                  <a:srgbClr val="C77DBB"/>
                </a:solidFill>
                <a:effectLst/>
              </a:rPr>
              <a:t>android</a:t>
            </a:r>
            <a:r>
              <a:rPr lang="en-US" dirty="0" err="1">
                <a:solidFill>
                  <a:srgbClr val="BCBEC4"/>
                </a:solidFill>
                <a:effectLst/>
              </a:rPr>
              <a:t>:id</a:t>
            </a:r>
            <a:r>
              <a:rPr lang="en-US" dirty="0">
                <a:solidFill>
                  <a:srgbClr val="6AAB73"/>
                </a:solidFill>
                <a:effectLst/>
              </a:rPr>
              <a:t>="@+id/</a:t>
            </a:r>
            <a:r>
              <a:rPr lang="en-US" dirty="0" err="1">
                <a:solidFill>
                  <a:srgbClr val="6AAB73"/>
                </a:solidFill>
                <a:effectLst/>
              </a:rPr>
              <a:t>editText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:layout_width</a:t>
            </a:r>
            <a:r>
              <a:rPr lang="en-US" dirty="0">
                <a:solidFill>
                  <a:srgbClr val="6AAB73"/>
                </a:solidFill>
                <a:effectLst/>
              </a:rPr>
              <a:t>="</a:t>
            </a:r>
            <a:r>
              <a:rPr lang="en-US" dirty="0" err="1">
                <a:solidFill>
                  <a:srgbClr val="6AAB73"/>
                </a:solidFill>
                <a:effectLst/>
              </a:rPr>
              <a:t>match_parent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:layout_height</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:hint</a:t>
            </a:r>
            <a:r>
              <a:rPr lang="en-US" dirty="0">
                <a:solidFill>
                  <a:srgbClr val="6AAB73"/>
                </a:solidFill>
                <a:effectLst/>
              </a:rPr>
              <a:t>="Enter your name"</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:layout_margin</a:t>
            </a:r>
            <a:r>
              <a:rPr lang="en-US" dirty="0">
                <a:solidFill>
                  <a:srgbClr val="6AAB73"/>
                </a:solidFill>
                <a:effectLst/>
              </a:rPr>
              <a:t>="16dp"</a:t>
            </a:r>
            <a:r>
              <a:rPr lang="en-US" dirty="0">
                <a:solidFill>
                  <a:srgbClr val="D5B778"/>
                </a:solidFill>
                <a:effectLst/>
              </a:rPr>
              <a:t>/&gt;</a:t>
            </a:r>
            <a:br>
              <a:rPr lang="en-US" dirty="0">
                <a:solidFill>
                  <a:srgbClr val="D5B778"/>
                </a:solidFill>
                <a:effectLst/>
              </a:rPr>
            </a:br>
            <a:br>
              <a:rPr lang="en-US" dirty="0">
                <a:solidFill>
                  <a:srgbClr val="D5B778"/>
                </a:solidFill>
                <a:effectLst/>
              </a:rPr>
            </a:br>
            <a:r>
              <a:rPr lang="en-US" dirty="0">
                <a:solidFill>
                  <a:srgbClr val="D5B778"/>
                </a:solidFill>
                <a:effectLst/>
              </a:rPr>
              <a:t>    &lt;Button</a:t>
            </a:r>
            <a:br>
              <a:rPr lang="en-US" dirty="0">
                <a:solidFill>
                  <a:srgbClr val="D5B778"/>
                </a:solidFill>
                <a:effectLst/>
              </a:rPr>
            </a:br>
            <a:r>
              <a:rPr lang="en-US" dirty="0">
                <a:solidFill>
                  <a:srgbClr val="D5B778"/>
                </a:solidFill>
                <a:effectLst/>
              </a:rPr>
              <a:t>        </a:t>
            </a:r>
            <a:r>
              <a:rPr lang="en-US" dirty="0" err="1">
                <a:solidFill>
                  <a:srgbClr val="C77DBB"/>
                </a:solidFill>
                <a:effectLst/>
              </a:rPr>
              <a:t>android</a:t>
            </a:r>
            <a:r>
              <a:rPr lang="en-US" dirty="0" err="1">
                <a:solidFill>
                  <a:srgbClr val="BCBEC4"/>
                </a:solidFill>
                <a:effectLst/>
              </a:rPr>
              <a:t>:id</a:t>
            </a:r>
            <a:r>
              <a:rPr lang="en-US" dirty="0">
                <a:solidFill>
                  <a:srgbClr val="6AAB73"/>
                </a:solidFill>
                <a:effectLst/>
              </a:rPr>
              <a:t>="@+id/button"</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:layout_width</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:layout_height</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:layout_below</a:t>
            </a:r>
            <a:r>
              <a:rPr lang="en-US" dirty="0">
                <a:solidFill>
                  <a:srgbClr val="6AAB73"/>
                </a:solidFill>
                <a:effectLst/>
              </a:rPr>
              <a:t>="@id/</a:t>
            </a:r>
            <a:r>
              <a:rPr lang="en-US" dirty="0" err="1">
                <a:solidFill>
                  <a:srgbClr val="6AAB73"/>
                </a:solidFill>
                <a:effectLst/>
              </a:rPr>
              <a:t>editText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:layout_centerHorizontal</a:t>
            </a:r>
            <a:r>
              <a:rPr lang="en-US" dirty="0">
                <a:solidFill>
                  <a:srgbClr val="6AAB73"/>
                </a:solidFill>
                <a:effectLst/>
              </a:rPr>
              <a:t>="true"</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:text</a:t>
            </a:r>
            <a:r>
              <a:rPr lang="en-US" dirty="0">
                <a:solidFill>
                  <a:srgbClr val="6AAB73"/>
                </a:solidFill>
                <a:effectLst/>
              </a:rPr>
              <a:t>="Submit"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:layout_marginTop</a:t>
            </a:r>
            <a:r>
              <a:rPr lang="en-US" dirty="0">
                <a:solidFill>
                  <a:srgbClr val="6AAB73"/>
                </a:solidFill>
                <a:effectLst/>
              </a:rPr>
              <a:t>="16dp"</a:t>
            </a:r>
            <a:r>
              <a:rPr lang="en-US" dirty="0">
                <a:solidFill>
                  <a:srgbClr val="D5B778"/>
                </a:solidFill>
                <a:effectLst/>
              </a:rPr>
              <a:t>/&gt;</a:t>
            </a:r>
            <a:br>
              <a:rPr lang="en-US" dirty="0">
                <a:solidFill>
                  <a:srgbClr val="D5B778"/>
                </a:solidFill>
                <a:effectLst/>
              </a:rPr>
            </a:br>
            <a:br>
              <a:rPr lang="en-US" dirty="0">
                <a:solidFill>
                  <a:srgbClr val="D5B778"/>
                </a:solidFill>
                <a:effectLst/>
              </a:rPr>
            </a:br>
            <a:r>
              <a:rPr lang="en-US" dirty="0">
                <a:solidFill>
                  <a:srgbClr val="D5B778"/>
                </a:solidFill>
                <a:effectLst/>
              </a:rPr>
              <a:t>    &lt;TextView</a:t>
            </a:r>
            <a:br>
              <a:rPr lang="en-US" dirty="0">
                <a:solidFill>
                  <a:srgbClr val="D5B778"/>
                </a:solidFill>
                <a:effectLst/>
              </a:rPr>
            </a:br>
            <a:r>
              <a:rPr lang="en-US" dirty="0">
                <a:solidFill>
                  <a:srgbClr val="D5B778"/>
                </a:solidFill>
                <a:effectLst/>
              </a:rPr>
              <a:t>        </a:t>
            </a:r>
            <a:r>
              <a:rPr lang="en-US" dirty="0" err="1">
                <a:solidFill>
                  <a:srgbClr val="C77DBB"/>
                </a:solidFill>
                <a:effectLst/>
              </a:rPr>
              <a:t>android</a:t>
            </a:r>
            <a:r>
              <a:rPr lang="en-US" dirty="0" err="1">
                <a:solidFill>
                  <a:srgbClr val="BCBEC4"/>
                </a:solidFill>
                <a:effectLst/>
              </a:rPr>
              <a:t>:id</a:t>
            </a:r>
            <a:r>
              <a:rPr lang="en-US" dirty="0">
                <a:solidFill>
                  <a:srgbClr val="6AAB73"/>
                </a:solidFill>
                <a:effectLst/>
              </a:rPr>
              <a:t>="@+id/</a:t>
            </a:r>
            <a:r>
              <a:rPr lang="en-US" dirty="0" err="1">
                <a:solidFill>
                  <a:srgbClr val="6AAB73"/>
                </a:solidFill>
                <a:effectLst/>
              </a:rPr>
              <a:t>textView</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:layout_width</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:layout_height</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:layout_below</a:t>
            </a:r>
            <a:r>
              <a:rPr lang="en-US" dirty="0">
                <a:solidFill>
                  <a:srgbClr val="6AAB73"/>
                </a:solidFill>
                <a:effectLst/>
              </a:rPr>
              <a:t>="@id/button"</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:layout_centerHorizontal</a:t>
            </a:r>
            <a:r>
              <a:rPr lang="en-US" dirty="0">
                <a:solidFill>
                  <a:srgbClr val="6AAB73"/>
                </a:solidFill>
                <a:effectLst/>
              </a:rPr>
              <a:t>="true"</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:textSize</a:t>
            </a:r>
            <a:r>
              <a:rPr lang="en-US" dirty="0">
                <a:solidFill>
                  <a:srgbClr val="6AAB73"/>
                </a:solidFill>
                <a:effectLst/>
              </a:rPr>
              <a:t>="20sp"</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:layout_marginTop</a:t>
            </a:r>
            <a:r>
              <a:rPr lang="en-US" dirty="0">
                <a:solidFill>
                  <a:srgbClr val="6AAB73"/>
                </a:solidFill>
                <a:effectLst/>
              </a:rPr>
              <a:t>="16dp"</a:t>
            </a:r>
            <a:r>
              <a:rPr lang="en-US" dirty="0">
                <a:solidFill>
                  <a:srgbClr val="D5B778"/>
                </a:solidFill>
                <a:effectLst/>
              </a:rPr>
              <a:t>/&gt;</a:t>
            </a:r>
            <a:br>
              <a:rPr lang="en-US" dirty="0">
                <a:solidFill>
                  <a:srgbClr val="D5B778"/>
                </a:solidFill>
                <a:effectLst/>
              </a:rPr>
            </a:br>
            <a:br>
              <a:rPr lang="en-US" dirty="0">
                <a:solidFill>
                  <a:srgbClr val="D5B778"/>
                </a:solidFill>
                <a:effectLst/>
              </a:rPr>
            </a:br>
            <a:r>
              <a:rPr lang="en-US" dirty="0">
                <a:solidFill>
                  <a:srgbClr val="D5B778"/>
                </a:solidFill>
                <a:effectLst/>
              </a:rPr>
              <a:t>    &lt;CheckBox</a:t>
            </a:r>
            <a:br>
              <a:rPr lang="en-US" dirty="0">
                <a:solidFill>
                  <a:srgbClr val="D5B778"/>
                </a:solidFill>
                <a:effectLst/>
              </a:rPr>
            </a:br>
            <a:r>
              <a:rPr lang="en-US" dirty="0">
                <a:solidFill>
                  <a:srgbClr val="D5B778"/>
                </a:solidFill>
                <a:effectLst/>
              </a:rPr>
              <a:t>        </a:t>
            </a:r>
            <a:r>
              <a:rPr lang="en-US" dirty="0" err="1">
                <a:solidFill>
                  <a:srgbClr val="C77DBB"/>
                </a:solidFill>
                <a:effectLst/>
              </a:rPr>
              <a:t>android</a:t>
            </a:r>
            <a:r>
              <a:rPr lang="en-US" dirty="0" err="1">
                <a:solidFill>
                  <a:srgbClr val="BCBEC4"/>
                </a:solidFill>
                <a:effectLst/>
              </a:rPr>
              <a:t>:id</a:t>
            </a:r>
            <a:r>
              <a:rPr lang="en-US" dirty="0">
                <a:solidFill>
                  <a:srgbClr val="6AAB73"/>
                </a:solidFill>
                <a:effectLst/>
              </a:rPr>
              <a:t>="@+id/</a:t>
            </a:r>
            <a:r>
              <a:rPr lang="en-US" dirty="0" err="1">
                <a:solidFill>
                  <a:srgbClr val="6AAB73"/>
                </a:solidFill>
                <a:effectLst/>
              </a:rPr>
              <a:t>checkBox</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:layout_width</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:layout_height</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:text</a:t>
            </a:r>
            <a:r>
              <a:rPr lang="en-US" dirty="0">
                <a:solidFill>
                  <a:srgbClr val="6AAB73"/>
                </a:solidFill>
                <a:effectLst/>
              </a:rPr>
              <a:t>="Check me"</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:layout_below</a:t>
            </a:r>
            <a:r>
              <a:rPr lang="en-US" dirty="0">
                <a:solidFill>
                  <a:srgbClr val="6AAB73"/>
                </a:solidFill>
                <a:effectLst/>
              </a:rPr>
              <a:t>="@id/</a:t>
            </a:r>
            <a:r>
              <a:rPr lang="en-US" dirty="0" err="1">
                <a:solidFill>
                  <a:srgbClr val="6AAB73"/>
                </a:solidFill>
                <a:effectLst/>
              </a:rPr>
              <a:t>textView</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:layout_marginTop</a:t>
            </a:r>
            <a:r>
              <a:rPr lang="en-US" dirty="0">
                <a:solidFill>
                  <a:srgbClr val="6AAB73"/>
                </a:solidFill>
                <a:effectLst/>
              </a:rPr>
              <a:t>="16dp"</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:layout_marginStart</a:t>
            </a:r>
            <a:r>
              <a:rPr lang="en-US" dirty="0">
                <a:solidFill>
                  <a:srgbClr val="6AAB73"/>
                </a:solidFill>
                <a:effectLst/>
              </a:rPr>
              <a:t>="16dp"</a:t>
            </a:r>
            <a:r>
              <a:rPr lang="en-US" dirty="0">
                <a:solidFill>
                  <a:srgbClr val="D5B778"/>
                </a:solidFill>
                <a:effectLst/>
              </a:rPr>
              <a:t>/&gt;</a:t>
            </a:r>
            <a:br>
              <a:rPr lang="en-US" dirty="0">
                <a:solidFill>
                  <a:srgbClr val="D5B778"/>
                </a:solidFill>
                <a:effectLst/>
              </a:rPr>
            </a:br>
            <a:br>
              <a:rPr lang="en-US" dirty="0">
                <a:solidFill>
                  <a:srgbClr val="D5B778"/>
                </a:solidFill>
                <a:effectLst/>
              </a:rPr>
            </a:br>
            <a:r>
              <a:rPr lang="en-US" dirty="0">
                <a:solidFill>
                  <a:srgbClr val="D5B778"/>
                </a:solidFill>
                <a:effectLst/>
              </a:rPr>
              <a:t>    &lt;RadioGroup</a:t>
            </a:r>
            <a:br>
              <a:rPr lang="en-US" dirty="0">
                <a:solidFill>
                  <a:srgbClr val="D5B778"/>
                </a:solidFill>
                <a:effectLst/>
              </a:rPr>
            </a:br>
            <a:r>
              <a:rPr lang="en-US" dirty="0">
                <a:solidFill>
                  <a:srgbClr val="D5B778"/>
                </a:solidFill>
                <a:effectLst/>
              </a:rPr>
              <a:t>        </a:t>
            </a:r>
            <a:r>
              <a:rPr lang="en-US" dirty="0" err="1">
                <a:solidFill>
                  <a:srgbClr val="C77DBB"/>
                </a:solidFill>
                <a:effectLst/>
              </a:rPr>
              <a:t>android</a:t>
            </a:r>
            <a:r>
              <a:rPr lang="en-US" dirty="0" err="1">
                <a:solidFill>
                  <a:srgbClr val="BCBEC4"/>
                </a:solidFill>
                <a:effectLst/>
              </a:rPr>
              <a:t>:id</a:t>
            </a:r>
            <a:r>
              <a:rPr lang="en-US" dirty="0">
                <a:solidFill>
                  <a:srgbClr val="6AAB73"/>
                </a:solidFill>
                <a:effectLst/>
              </a:rPr>
              <a:t>="@+id/</a:t>
            </a:r>
            <a:r>
              <a:rPr lang="en-US" dirty="0" err="1">
                <a:solidFill>
                  <a:srgbClr val="6AAB73"/>
                </a:solidFill>
                <a:effectLst/>
              </a:rPr>
              <a:t>radioGroup</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:layout_width</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:layout_height</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:layout_below</a:t>
            </a:r>
            <a:r>
              <a:rPr lang="en-US" dirty="0">
                <a:solidFill>
                  <a:srgbClr val="6AAB73"/>
                </a:solidFill>
                <a:effectLst/>
              </a:rPr>
              <a:t>="@id/</a:t>
            </a:r>
            <a:r>
              <a:rPr lang="en-US" dirty="0" err="1">
                <a:solidFill>
                  <a:srgbClr val="6AAB73"/>
                </a:solidFill>
                <a:effectLst/>
              </a:rPr>
              <a:t>checkBox</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:layout_marginTop</a:t>
            </a:r>
            <a:r>
              <a:rPr lang="en-US" dirty="0">
                <a:solidFill>
                  <a:srgbClr val="6AAB73"/>
                </a:solidFill>
                <a:effectLst/>
              </a:rPr>
              <a:t>="16dp"</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:layout_marginStart</a:t>
            </a:r>
            <a:r>
              <a:rPr lang="en-US" dirty="0">
                <a:solidFill>
                  <a:srgbClr val="6AAB73"/>
                </a:solidFill>
                <a:effectLst/>
              </a:rPr>
              <a:t>="16dp"</a:t>
            </a:r>
            <a:r>
              <a:rPr lang="en-US" dirty="0">
                <a:solidFill>
                  <a:srgbClr val="D5B778"/>
                </a:solidFill>
                <a:effectLst/>
              </a:rPr>
              <a:t>&gt;</a:t>
            </a:r>
            <a:br>
              <a:rPr lang="en-US" dirty="0">
                <a:solidFill>
                  <a:srgbClr val="D5B778"/>
                </a:solidFill>
                <a:effectLst/>
              </a:rPr>
            </a:br>
            <a:br>
              <a:rPr lang="en-US" dirty="0">
                <a:solidFill>
                  <a:srgbClr val="D5B778"/>
                </a:solidFill>
                <a:effectLst/>
              </a:rPr>
            </a:br>
            <a:r>
              <a:rPr lang="en-US" dirty="0">
                <a:solidFill>
                  <a:srgbClr val="D5B778"/>
                </a:solidFill>
                <a:effectLst/>
              </a:rPr>
              <a:t>        &lt;RadioButton</a:t>
            </a:r>
            <a:br>
              <a:rPr lang="en-US" dirty="0">
                <a:solidFill>
                  <a:srgbClr val="D5B778"/>
                </a:solidFill>
                <a:effectLst/>
              </a:rPr>
            </a:br>
            <a:r>
              <a:rPr lang="en-US" dirty="0">
                <a:solidFill>
                  <a:srgbClr val="D5B778"/>
                </a:solidFill>
                <a:effectLst/>
              </a:rPr>
              <a:t>            </a:t>
            </a:r>
            <a:r>
              <a:rPr lang="en-US" dirty="0" err="1">
                <a:solidFill>
                  <a:srgbClr val="C77DBB"/>
                </a:solidFill>
                <a:effectLst/>
              </a:rPr>
              <a:t>android</a:t>
            </a:r>
            <a:r>
              <a:rPr lang="en-US" dirty="0" err="1">
                <a:solidFill>
                  <a:srgbClr val="BCBEC4"/>
                </a:solidFill>
                <a:effectLst/>
              </a:rPr>
              <a:t>:id</a:t>
            </a:r>
            <a:r>
              <a:rPr lang="en-US" dirty="0">
                <a:solidFill>
                  <a:srgbClr val="6AAB73"/>
                </a:solidFill>
                <a:effectLst/>
              </a:rPr>
              <a:t>="@+id/</a:t>
            </a:r>
            <a:r>
              <a:rPr lang="en-US" dirty="0" err="1">
                <a:solidFill>
                  <a:srgbClr val="6AAB73"/>
                </a:solidFill>
                <a:effectLst/>
              </a:rPr>
              <a:t>radioButtonMale</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:layout_width</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:layout_height</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:text</a:t>
            </a:r>
            <a:r>
              <a:rPr lang="en-US" dirty="0">
                <a:solidFill>
                  <a:srgbClr val="6AAB73"/>
                </a:solidFill>
                <a:effectLst/>
              </a:rPr>
              <a:t>="Male"</a:t>
            </a:r>
            <a:r>
              <a:rPr lang="en-US" dirty="0">
                <a:solidFill>
                  <a:srgbClr val="D5B778"/>
                </a:solidFill>
                <a:effectLst/>
              </a:rPr>
              <a:t>/&gt;</a:t>
            </a:r>
            <a:br>
              <a:rPr lang="en-US" dirty="0">
                <a:solidFill>
                  <a:srgbClr val="D5B778"/>
                </a:solidFill>
                <a:effectLst/>
              </a:rPr>
            </a:br>
            <a:br>
              <a:rPr lang="en-US" dirty="0">
                <a:solidFill>
                  <a:srgbClr val="D5B778"/>
                </a:solidFill>
                <a:effectLst/>
              </a:rPr>
            </a:br>
            <a:r>
              <a:rPr lang="en-US" dirty="0">
                <a:solidFill>
                  <a:srgbClr val="D5B778"/>
                </a:solidFill>
                <a:effectLst/>
              </a:rPr>
              <a:t>        &lt;RadioButton</a:t>
            </a:r>
            <a:br>
              <a:rPr lang="en-US" dirty="0">
                <a:solidFill>
                  <a:srgbClr val="D5B778"/>
                </a:solidFill>
                <a:effectLst/>
              </a:rPr>
            </a:br>
            <a:r>
              <a:rPr lang="en-US" dirty="0">
                <a:solidFill>
                  <a:srgbClr val="D5B778"/>
                </a:solidFill>
                <a:effectLst/>
              </a:rPr>
              <a:t>            </a:t>
            </a:r>
            <a:r>
              <a:rPr lang="en-US" dirty="0" err="1">
                <a:solidFill>
                  <a:srgbClr val="C77DBB"/>
                </a:solidFill>
                <a:effectLst/>
              </a:rPr>
              <a:t>android</a:t>
            </a:r>
            <a:r>
              <a:rPr lang="en-US" dirty="0" err="1">
                <a:solidFill>
                  <a:srgbClr val="BCBEC4"/>
                </a:solidFill>
                <a:effectLst/>
              </a:rPr>
              <a:t>:id</a:t>
            </a:r>
            <a:r>
              <a:rPr lang="en-US" dirty="0">
                <a:solidFill>
                  <a:srgbClr val="6AAB73"/>
                </a:solidFill>
                <a:effectLst/>
              </a:rPr>
              <a:t>="@+id/</a:t>
            </a:r>
            <a:r>
              <a:rPr lang="en-US" dirty="0" err="1">
                <a:solidFill>
                  <a:srgbClr val="6AAB73"/>
                </a:solidFill>
                <a:effectLst/>
              </a:rPr>
              <a:t>radioButtonFemale</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:layout_width</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:layout_height</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:text</a:t>
            </a:r>
            <a:r>
              <a:rPr lang="en-US" dirty="0">
                <a:solidFill>
                  <a:srgbClr val="6AAB73"/>
                </a:solidFill>
                <a:effectLst/>
              </a:rPr>
              <a:t>="Female"</a:t>
            </a:r>
            <a:r>
              <a:rPr lang="en-US" dirty="0">
                <a:solidFill>
                  <a:srgbClr val="D5B778"/>
                </a:solidFill>
                <a:effectLst/>
              </a:rPr>
              <a:t>/&gt;</a:t>
            </a:r>
            <a:br>
              <a:rPr lang="en-US" dirty="0">
                <a:solidFill>
                  <a:srgbClr val="D5B778"/>
                </a:solidFill>
                <a:effectLst/>
              </a:rPr>
            </a:br>
            <a:r>
              <a:rPr lang="en-US" dirty="0">
                <a:solidFill>
                  <a:srgbClr val="D5B778"/>
                </a:solidFill>
                <a:effectLst/>
              </a:rPr>
              <a:t>    &lt;/RadioGroup&gt;</a:t>
            </a:r>
            <a:br>
              <a:rPr lang="en-US" dirty="0">
                <a:solidFill>
                  <a:srgbClr val="D5B778"/>
                </a:solidFill>
                <a:effectLst/>
              </a:rPr>
            </a:br>
            <a:br>
              <a:rPr lang="en-US" dirty="0">
                <a:solidFill>
                  <a:srgbClr val="D5B778"/>
                </a:solidFill>
                <a:effectLst/>
              </a:rPr>
            </a:br>
            <a:r>
              <a:rPr lang="en-US" dirty="0">
                <a:solidFill>
                  <a:srgbClr val="D5B778"/>
                </a:solidFill>
                <a:effectLst/>
              </a:rPr>
              <a:t>    &lt;SeekBar</a:t>
            </a:r>
            <a:br>
              <a:rPr lang="en-US" dirty="0">
                <a:solidFill>
                  <a:srgbClr val="D5B778"/>
                </a:solidFill>
                <a:effectLst/>
              </a:rPr>
            </a:br>
            <a:r>
              <a:rPr lang="en-US" dirty="0">
                <a:solidFill>
                  <a:srgbClr val="D5B778"/>
                </a:solidFill>
                <a:effectLst/>
              </a:rPr>
              <a:t>        </a:t>
            </a:r>
            <a:r>
              <a:rPr lang="en-US" dirty="0" err="1">
                <a:solidFill>
                  <a:srgbClr val="C77DBB"/>
                </a:solidFill>
                <a:effectLst/>
              </a:rPr>
              <a:t>android</a:t>
            </a:r>
            <a:r>
              <a:rPr lang="en-US" dirty="0" err="1">
                <a:solidFill>
                  <a:srgbClr val="BCBEC4"/>
                </a:solidFill>
                <a:effectLst/>
              </a:rPr>
              <a:t>:id</a:t>
            </a:r>
            <a:r>
              <a:rPr lang="en-US" dirty="0">
                <a:solidFill>
                  <a:srgbClr val="6AAB73"/>
                </a:solidFill>
                <a:effectLst/>
              </a:rPr>
              <a:t>="@+id/</a:t>
            </a:r>
            <a:r>
              <a:rPr lang="en-US" dirty="0" err="1">
                <a:solidFill>
                  <a:srgbClr val="6AAB73"/>
                </a:solidFill>
                <a:effectLst/>
              </a:rPr>
              <a:t>seekBar</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:layout_width</a:t>
            </a:r>
            <a:r>
              <a:rPr lang="en-US" dirty="0">
                <a:solidFill>
                  <a:srgbClr val="6AAB73"/>
                </a:solidFill>
                <a:effectLst/>
              </a:rPr>
              <a:t>="</a:t>
            </a:r>
            <a:r>
              <a:rPr lang="en-US" dirty="0" err="1">
                <a:solidFill>
                  <a:srgbClr val="6AAB73"/>
                </a:solidFill>
                <a:effectLst/>
              </a:rPr>
              <a:t>match_parent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:layout_height</a:t>
            </a:r>
            <a:r>
              <a:rPr lang="en-US" dirty="0">
                <a:solidFill>
                  <a:srgbClr val="6AAB73"/>
                </a:solidFill>
                <a:effectLst/>
              </a:rPr>
              <a:t>="</a:t>
            </a:r>
            <a:r>
              <a:rPr lang="en-US" dirty="0" err="1">
                <a:solidFill>
                  <a:srgbClr val="6AAB73"/>
                </a:solidFill>
                <a:effectLst/>
              </a:rPr>
              <a:t>wrap_content</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:layout_below</a:t>
            </a:r>
            <a:r>
              <a:rPr lang="en-US" dirty="0">
                <a:solidFill>
                  <a:srgbClr val="6AAB73"/>
                </a:solidFill>
                <a:effectLst/>
              </a:rPr>
              <a:t>="@id/</a:t>
            </a:r>
            <a:r>
              <a:rPr lang="en-US" dirty="0" err="1">
                <a:solidFill>
                  <a:srgbClr val="6AAB73"/>
                </a:solidFill>
                <a:effectLst/>
              </a:rPr>
              <a:t>radioGroup</a:t>
            </a:r>
            <a:r>
              <a:rPr lang="en-US" dirty="0">
                <a:solidFill>
                  <a:srgbClr val="6AAB73"/>
                </a:solidFill>
                <a:effectLst/>
              </a:rPr>
              <a:t>"</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:layout_marginTop</a:t>
            </a:r>
            <a:r>
              <a:rPr lang="en-US" dirty="0">
                <a:solidFill>
                  <a:srgbClr val="6AAB73"/>
                </a:solidFill>
                <a:effectLst/>
              </a:rPr>
              <a:t>="16dp"</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:layout_marginStart</a:t>
            </a:r>
            <a:r>
              <a:rPr lang="en-US" dirty="0">
                <a:solidFill>
                  <a:srgbClr val="6AAB73"/>
                </a:solidFill>
                <a:effectLst/>
              </a:rPr>
              <a:t>="16dp"</a:t>
            </a:r>
            <a:br>
              <a:rPr lang="en-US" dirty="0">
                <a:solidFill>
                  <a:srgbClr val="6AAB73"/>
                </a:solidFill>
                <a:effectLst/>
              </a:rPr>
            </a:br>
            <a:r>
              <a:rPr lang="en-US" dirty="0">
                <a:solidFill>
                  <a:srgbClr val="6AAB73"/>
                </a:solidFill>
                <a:effectLst/>
              </a:rPr>
              <a:t>        </a:t>
            </a:r>
            <a:r>
              <a:rPr lang="en-US" dirty="0" err="1">
                <a:solidFill>
                  <a:srgbClr val="C77DBB"/>
                </a:solidFill>
                <a:effectLst/>
              </a:rPr>
              <a:t>android</a:t>
            </a:r>
            <a:r>
              <a:rPr lang="en-US" dirty="0" err="1">
                <a:solidFill>
                  <a:srgbClr val="BCBEC4"/>
                </a:solidFill>
                <a:effectLst/>
              </a:rPr>
              <a:t>:layout_marginEnd</a:t>
            </a:r>
            <a:r>
              <a:rPr lang="en-US" dirty="0">
                <a:solidFill>
                  <a:srgbClr val="6AAB73"/>
                </a:solidFill>
                <a:effectLst/>
              </a:rPr>
              <a:t>="16dp"</a:t>
            </a:r>
            <a:r>
              <a:rPr lang="en-US" dirty="0">
                <a:solidFill>
                  <a:srgbClr val="D5B778"/>
                </a:solidFill>
                <a:effectLst/>
              </a:rPr>
              <a:t>/&gt;</a:t>
            </a:r>
            <a:br>
              <a:rPr lang="en-US" dirty="0">
                <a:solidFill>
                  <a:srgbClr val="D5B778"/>
                </a:solidFill>
                <a:effectLst/>
              </a:rPr>
            </a:br>
            <a:br>
              <a:rPr lang="en-US" dirty="0">
                <a:solidFill>
                  <a:srgbClr val="D5B778"/>
                </a:solidFill>
                <a:effectLst/>
              </a:rPr>
            </a:br>
            <a:br>
              <a:rPr lang="en-US" dirty="0">
                <a:solidFill>
                  <a:srgbClr val="D5B778"/>
                </a:solidFill>
                <a:effectLst/>
              </a:rPr>
            </a:br>
            <a:br>
              <a:rPr lang="en-US" dirty="0">
                <a:solidFill>
                  <a:srgbClr val="D5B778"/>
                </a:solidFill>
                <a:effectLst/>
              </a:rPr>
            </a:br>
            <a:r>
              <a:rPr lang="en-US" dirty="0">
                <a:solidFill>
                  <a:srgbClr val="D5B778"/>
                </a:solidFill>
                <a:effectLst/>
              </a:rPr>
              <a:t>&lt;/</a:t>
            </a:r>
            <a:r>
              <a:rPr lang="en-US" dirty="0" err="1">
                <a:solidFill>
                  <a:srgbClr val="D5B778"/>
                </a:solidFill>
                <a:effectLst/>
              </a:rPr>
              <a:t>RelativeLayout</a:t>
            </a:r>
            <a:r>
              <a:rPr lang="en-US" dirty="0">
                <a:solidFill>
                  <a:srgbClr val="D5B778"/>
                </a:solidFill>
                <a:effectLst/>
              </a:rPr>
              <a:t>&gt;</a:t>
            </a:r>
            <a:br>
              <a:rPr lang="en-US" dirty="0">
                <a:solidFill>
                  <a:srgbClr val="D5B778"/>
                </a:solidFill>
                <a:effectLst/>
              </a:rPr>
            </a:br>
            <a:endParaRPr lang="en-US" dirty="0">
              <a:solidFill>
                <a:srgbClr val="BCBEC4"/>
              </a:solidFill>
              <a:effectLst/>
            </a:endParaRPr>
          </a:p>
          <a:p>
            <a:endParaRPr lang="en-US" dirty="0"/>
          </a:p>
        </p:txBody>
      </p:sp>
      <p:sp>
        <p:nvSpPr>
          <p:cNvPr id="4" name="Slide Number Placeholder 3"/>
          <p:cNvSpPr>
            <a:spLocks noGrp="1"/>
          </p:cNvSpPr>
          <p:nvPr>
            <p:ph type="sldNum" sz="quarter" idx="5"/>
          </p:nvPr>
        </p:nvSpPr>
        <p:spPr/>
        <p:txBody>
          <a:bodyPr/>
          <a:lstStyle/>
          <a:p>
            <a:fld id="{CDDB5166-3B53-474E-8797-559EA04A177D}" type="slidenum">
              <a:rPr lang="en-US" smtClean="0"/>
              <a:t>11</a:t>
            </a:fld>
            <a:endParaRPr lang="en-US"/>
          </a:p>
        </p:txBody>
      </p:sp>
    </p:spTree>
    <p:extLst>
      <p:ext uri="{BB962C8B-B14F-4D97-AF65-F5344CB8AC3E}">
        <p14:creationId xmlns:p14="http://schemas.microsoft.com/office/powerpoint/2010/main" val="36903389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63A68A-DEE7-4501-8A89-6F401C659351}"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F6057C7-7193-446A-9DDB-96A68B9BFDEE}" type="slidenum">
              <a:rPr lang="en-US" smtClean="0"/>
              <a:t>‹#›</a:t>
            </a:fld>
            <a:endParaRPr lang="en-US" dirty="0"/>
          </a:p>
        </p:txBody>
      </p:sp>
    </p:spTree>
    <p:extLst>
      <p:ext uri="{BB962C8B-B14F-4D97-AF65-F5344CB8AC3E}">
        <p14:creationId xmlns:p14="http://schemas.microsoft.com/office/powerpoint/2010/main" val="204685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3A68A-DEE7-4501-8A89-6F401C659351}"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6057C7-7193-446A-9DDB-96A68B9BFDEE}" type="slidenum">
              <a:rPr lang="en-US" smtClean="0"/>
              <a:t>‹#›</a:t>
            </a:fld>
            <a:endParaRPr lang="en-US" dirty="0"/>
          </a:p>
        </p:txBody>
      </p:sp>
    </p:spTree>
    <p:extLst>
      <p:ext uri="{BB962C8B-B14F-4D97-AF65-F5344CB8AC3E}">
        <p14:creationId xmlns:p14="http://schemas.microsoft.com/office/powerpoint/2010/main" val="364720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3A68A-DEE7-4501-8A89-6F401C659351}"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6057C7-7193-446A-9DDB-96A68B9BFDEE}" type="slidenum">
              <a:rPr lang="en-US" smtClean="0"/>
              <a:t>‹#›</a:t>
            </a:fld>
            <a:endParaRPr lang="en-US" dirty="0"/>
          </a:p>
        </p:txBody>
      </p:sp>
    </p:spTree>
    <p:extLst>
      <p:ext uri="{BB962C8B-B14F-4D97-AF65-F5344CB8AC3E}">
        <p14:creationId xmlns:p14="http://schemas.microsoft.com/office/powerpoint/2010/main" val="405306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3A68A-DEE7-4501-8A89-6F401C659351}" type="datetimeFigureOut">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6057C7-7193-446A-9DDB-96A68B9BFDEE}" type="slidenum">
              <a:rPr lang="en-US" smtClean="0"/>
              <a:t>‹#›</a:t>
            </a:fld>
            <a:endParaRPr lang="en-US" dirty="0"/>
          </a:p>
        </p:txBody>
      </p:sp>
    </p:spTree>
    <p:extLst>
      <p:ext uri="{BB962C8B-B14F-4D97-AF65-F5344CB8AC3E}">
        <p14:creationId xmlns:p14="http://schemas.microsoft.com/office/powerpoint/2010/main" val="128984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363A68A-DEE7-4501-8A89-6F401C659351}" type="datetimeFigureOut">
              <a:rPr lang="en-US" smtClean="0"/>
              <a:t>3/15/2024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F6057C7-7193-446A-9DDB-96A68B9BFDEE}" type="slidenum">
              <a:rPr lang="en-US" smtClean="0"/>
              <a:t>‹#›</a:t>
            </a:fld>
            <a:endParaRPr lang="en-US" dirty="0"/>
          </a:p>
        </p:txBody>
      </p:sp>
    </p:spTree>
    <p:extLst>
      <p:ext uri="{BB962C8B-B14F-4D97-AF65-F5344CB8AC3E}">
        <p14:creationId xmlns:p14="http://schemas.microsoft.com/office/powerpoint/2010/main" val="26188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63A68A-DEE7-4501-8A89-6F401C659351}" type="datetimeFigureOut">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6057C7-7193-446A-9DDB-96A68B9BFDEE}" type="slidenum">
              <a:rPr lang="en-US" smtClean="0"/>
              <a:t>‹#›</a:t>
            </a:fld>
            <a:endParaRPr lang="en-US" dirty="0"/>
          </a:p>
        </p:txBody>
      </p:sp>
    </p:spTree>
    <p:extLst>
      <p:ext uri="{BB962C8B-B14F-4D97-AF65-F5344CB8AC3E}">
        <p14:creationId xmlns:p14="http://schemas.microsoft.com/office/powerpoint/2010/main" val="82396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63A68A-DEE7-4501-8A89-6F401C659351}" type="datetimeFigureOut">
              <a:rPr lang="en-US" smtClean="0"/>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F6057C7-7193-446A-9DDB-96A68B9BFDEE}" type="slidenum">
              <a:rPr lang="en-US" smtClean="0"/>
              <a:t>‹#›</a:t>
            </a:fld>
            <a:endParaRPr lang="en-US" dirty="0"/>
          </a:p>
        </p:txBody>
      </p:sp>
    </p:spTree>
    <p:extLst>
      <p:ext uri="{BB962C8B-B14F-4D97-AF65-F5344CB8AC3E}">
        <p14:creationId xmlns:p14="http://schemas.microsoft.com/office/powerpoint/2010/main" val="186878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63A68A-DEE7-4501-8A89-6F401C659351}" type="datetimeFigureOut">
              <a:rPr lang="en-US" smtClean="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6057C7-7193-446A-9DDB-96A68B9BFDEE}" type="slidenum">
              <a:rPr lang="en-US" smtClean="0"/>
              <a:t>‹#›</a:t>
            </a:fld>
            <a:endParaRPr lang="en-US" dirty="0"/>
          </a:p>
        </p:txBody>
      </p:sp>
    </p:spTree>
    <p:extLst>
      <p:ext uri="{BB962C8B-B14F-4D97-AF65-F5344CB8AC3E}">
        <p14:creationId xmlns:p14="http://schemas.microsoft.com/office/powerpoint/2010/main" val="422267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A68A-DEE7-4501-8A89-6F401C659351}" type="datetimeFigureOut">
              <a:rPr lang="en-US" smtClean="0"/>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F6057C7-7193-446A-9DDB-96A68B9BFDEE}" type="slidenum">
              <a:rPr lang="en-US" smtClean="0"/>
              <a:t>‹#›</a:t>
            </a:fld>
            <a:endParaRPr lang="en-US" dirty="0"/>
          </a:p>
        </p:txBody>
      </p:sp>
    </p:spTree>
    <p:extLst>
      <p:ext uri="{BB962C8B-B14F-4D97-AF65-F5344CB8AC3E}">
        <p14:creationId xmlns:p14="http://schemas.microsoft.com/office/powerpoint/2010/main" val="73740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3A68A-DEE7-4501-8A89-6F401C659351}" type="datetimeFigureOut">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F6057C7-7193-446A-9DDB-96A68B9BFDEE}" type="slidenum">
              <a:rPr lang="en-US" smtClean="0"/>
              <a:t>‹#›</a:t>
            </a:fld>
            <a:endParaRPr lang="en-US" dirty="0"/>
          </a:p>
        </p:txBody>
      </p:sp>
    </p:spTree>
    <p:extLst>
      <p:ext uri="{BB962C8B-B14F-4D97-AF65-F5344CB8AC3E}">
        <p14:creationId xmlns:p14="http://schemas.microsoft.com/office/powerpoint/2010/main" val="334806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3A68A-DEE7-4501-8A89-6F401C659351}" type="datetimeFigureOut">
              <a:rPr lang="en-US" smtClean="0"/>
              <a:t>3/15/2024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F6057C7-7193-446A-9DDB-96A68B9BFDEE}" type="slidenum">
              <a:rPr lang="en-US" smtClean="0"/>
              <a:t>‹#›</a:t>
            </a:fld>
            <a:endParaRPr lang="en-US" dirty="0"/>
          </a:p>
        </p:txBody>
      </p:sp>
    </p:spTree>
    <p:extLst>
      <p:ext uri="{BB962C8B-B14F-4D97-AF65-F5344CB8AC3E}">
        <p14:creationId xmlns:p14="http://schemas.microsoft.com/office/powerpoint/2010/main" val="86785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363A68A-DEE7-4501-8A89-6F401C659351}" type="datetimeFigureOut">
              <a:rPr lang="en-US" smtClean="0"/>
              <a:t>3/15/2024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F6057C7-7193-446A-9DDB-96A68B9BFDEE}" type="slidenum">
              <a:rPr lang="en-US" smtClean="0"/>
              <a:t>‹#›</a:t>
            </a:fld>
            <a:endParaRPr lang="en-US" dirty="0"/>
          </a:p>
        </p:txBody>
      </p:sp>
    </p:spTree>
    <p:extLst>
      <p:ext uri="{BB962C8B-B14F-4D97-AF65-F5344CB8AC3E}">
        <p14:creationId xmlns:p14="http://schemas.microsoft.com/office/powerpoint/2010/main" val="1877908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664CB4-B2D2-4732-AB2C-939321E99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D03168EC-D910-4109-8158-A433124BB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2EB50A5-ED88-4DB9-A0A0-1370FEEE6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3" y="1110053"/>
            <a:ext cx="663143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964BA-19CC-0B1B-8C1B-F03CBCF6AD5A}"/>
              </a:ext>
            </a:extLst>
          </p:cNvPr>
          <p:cNvSpPr>
            <a:spLocks noGrp="1"/>
          </p:cNvSpPr>
          <p:nvPr>
            <p:ph type="ctrTitle"/>
          </p:nvPr>
        </p:nvSpPr>
        <p:spPr>
          <a:xfrm>
            <a:off x="1248156" y="1432223"/>
            <a:ext cx="5965470" cy="3357976"/>
          </a:xfrm>
        </p:spPr>
        <p:txBody>
          <a:bodyPr anchor="ctr">
            <a:normAutofit/>
          </a:bodyPr>
          <a:lstStyle/>
          <a:p>
            <a:r>
              <a:rPr lang="en-US" sz="8000"/>
              <a:t>Lecture # 05</a:t>
            </a:r>
            <a:br>
              <a:rPr lang="en-US" sz="8000"/>
            </a:br>
            <a:r>
              <a:rPr lang="en-US" sz="8000"/>
              <a:t>ui-controls </a:t>
            </a:r>
          </a:p>
        </p:txBody>
      </p:sp>
      <p:pic>
        <p:nvPicPr>
          <p:cNvPr id="6" name="Graphic 5" descr="Blackboard">
            <a:extLst>
              <a:ext uri="{FF2B5EF4-FFF2-40B4-BE49-F238E27FC236}">
                <a16:creationId xmlns:a16="http://schemas.microsoft.com/office/drawing/2014/main" id="{6C748DB1-1B92-8932-44C5-DEF7AB02B6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55117" y="1702032"/>
            <a:ext cx="3416725" cy="3416725"/>
          </a:xfrm>
          <a:prstGeom prst="rect">
            <a:avLst/>
          </a:prstGeom>
        </p:spPr>
      </p:pic>
      <p:sp>
        <p:nvSpPr>
          <p:cNvPr id="15" name="Rectangle 14">
            <a:extLst>
              <a:ext uri="{FF2B5EF4-FFF2-40B4-BE49-F238E27FC236}">
                <a16:creationId xmlns:a16="http://schemas.microsoft.com/office/drawing/2014/main" id="{0AA47C27-8894-42A7-8D01-C902DA9B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B4BD81D-EAC7-4C48-A5FD-A1156EC849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8" name="Oval 17">
              <a:extLst>
                <a:ext uri="{FF2B5EF4-FFF2-40B4-BE49-F238E27FC236}">
                  <a16:creationId xmlns:a16="http://schemas.microsoft.com/office/drawing/2014/main" id="{9CAF43F4-8892-4C5D-A8ED-C423F5175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2D028E2F-5F35-49A4-86F5-81814931E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4724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DF91-AC23-DA15-67DC-FAF541D962AD}"/>
              </a:ext>
            </a:extLst>
          </p:cNvPr>
          <p:cNvSpPr>
            <a:spLocks noGrp="1"/>
          </p:cNvSpPr>
          <p:nvPr>
            <p:ph type="title"/>
          </p:nvPr>
        </p:nvSpPr>
        <p:spPr>
          <a:xfrm>
            <a:off x="124625" y="264611"/>
            <a:ext cx="10058400" cy="440042"/>
          </a:xfrm>
        </p:spPr>
        <p:txBody>
          <a:bodyPr>
            <a:normAutofit fontScale="90000"/>
          </a:bodyPr>
          <a:lstStyle/>
          <a:p>
            <a:r>
              <a:rPr lang="en-US" dirty="0"/>
              <a:t>Code example:</a:t>
            </a:r>
          </a:p>
        </p:txBody>
      </p:sp>
      <p:pic>
        <p:nvPicPr>
          <p:cNvPr id="5" name="Picture 4">
            <a:extLst>
              <a:ext uri="{FF2B5EF4-FFF2-40B4-BE49-F238E27FC236}">
                <a16:creationId xmlns:a16="http://schemas.microsoft.com/office/drawing/2014/main" id="{56EBAD08-6FCF-C72E-FF4E-72A0180F7DA8}"/>
              </a:ext>
            </a:extLst>
          </p:cNvPr>
          <p:cNvPicPr>
            <a:picLocks noChangeAspect="1"/>
          </p:cNvPicPr>
          <p:nvPr/>
        </p:nvPicPr>
        <p:blipFill>
          <a:blip r:embed="rId3"/>
          <a:stretch>
            <a:fillRect/>
          </a:stretch>
        </p:blipFill>
        <p:spPr>
          <a:xfrm>
            <a:off x="809054" y="1251139"/>
            <a:ext cx="2931939" cy="5122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58400AE4-74EF-F61A-AF1D-8FCACF302F72}"/>
              </a:ext>
            </a:extLst>
          </p:cNvPr>
          <p:cNvPicPr>
            <a:picLocks noChangeAspect="1"/>
          </p:cNvPicPr>
          <p:nvPr/>
        </p:nvPicPr>
        <p:blipFill>
          <a:blip r:embed="rId4"/>
          <a:stretch>
            <a:fillRect/>
          </a:stretch>
        </p:blipFill>
        <p:spPr>
          <a:xfrm>
            <a:off x="4008369" y="1258218"/>
            <a:ext cx="3080799" cy="5115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78CD49C8-2954-7981-9A7D-CB3AF78E04B4}"/>
              </a:ext>
            </a:extLst>
          </p:cNvPr>
          <p:cNvPicPr>
            <a:picLocks noChangeAspect="1"/>
          </p:cNvPicPr>
          <p:nvPr/>
        </p:nvPicPr>
        <p:blipFill>
          <a:blip r:embed="rId5"/>
          <a:stretch>
            <a:fillRect/>
          </a:stretch>
        </p:blipFill>
        <p:spPr>
          <a:xfrm>
            <a:off x="7356544" y="1258218"/>
            <a:ext cx="3080715" cy="5115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CC0AF3A9-CF7A-A8B7-585D-7907F2096BBC}"/>
              </a:ext>
            </a:extLst>
          </p:cNvPr>
          <p:cNvSpPr txBox="1"/>
          <p:nvPr/>
        </p:nvSpPr>
        <p:spPr>
          <a:xfrm>
            <a:off x="276247" y="791110"/>
            <a:ext cx="9657577" cy="369332"/>
          </a:xfrm>
          <a:prstGeom prst="rect">
            <a:avLst/>
          </a:prstGeom>
          <a:noFill/>
        </p:spPr>
        <p:txBody>
          <a:bodyPr wrap="square" rtlCol="0">
            <a:spAutoFit/>
          </a:bodyPr>
          <a:lstStyle/>
          <a:p>
            <a:r>
              <a:rPr lang="en-US" dirty="0"/>
              <a:t>Code for this Application present in the Notes Application:</a:t>
            </a:r>
          </a:p>
        </p:txBody>
      </p:sp>
    </p:spTree>
    <p:extLst>
      <p:ext uri="{BB962C8B-B14F-4D97-AF65-F5344CB8AC3E}">
        <p14:creationId xmlns:p14="http://schemas.microsoft.com/office/powerpoint/2010/main" val="337186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D6B63E56-0211-E607-3A8A-2E93EAC8D7C7}"/>
              </a:ext>
            </a:extLst>
          </p:cNvPr>
          <p:cNvSpPr>
            <a:spLocks noGrp="1"/>
          </p:cNvSpPr>
          <p:nvPr>
            <p:ph idx="1"/>
          </p:nvPr>
        </p:nvSpPr>
        <p:spPr>
          <a:xfrm>
            <a:off x="7937524" y="2064730"/>
            <a:ext cx="2942706" cy="2728536"/>
          </a:xfrm>
        </p:spPr>
        <p:txBody>
          <a:bodyPr vert="horz" lIns="91440" tIns="45720" rIns="91440" bIns="45720" rtlCol="0" anchor="ctr">
            <a:normAutofit/>
          </a:bodyPr>
          <a:lstStyle/>
          <a:p>
            <a:pPr marL="0" indent="0">
              <a:buNone/>
            </a:pPr>
            <a:r>
              <a:rPr lang="en-US" sz="2800">
                <a:solidFill>
                  <a:schemeClr val="tx2"/>
                </a:solidFill>
              </a:rPr>
              <a:t>Activity.xml (code in Notes)</a:t>
            </a:r>
          </a:p>
        </p:txBody>
      </p:sp>
      <p:grpSp>
        <p:nvGrpSpPr>
          <p:cNvPr id="20" name="Group 19">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21" name="Oval 20">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7">
                <a:duotone>
                  <a:schemeClr val="accent1">
                    <a:shade val="45000"/>
                    <a:satMod val="135000"/>
                  </a:schemeClr>
                  <a:prstClr val="white"/>
                </a:duotone>
                <a:extLst>
                  <a:ext uri="{BEBA8EAE-BF5A-486C-A8C5-ECC9F3942E4B}">
                    <a14:imgProps xmlns:a14="http://schemas.microsoft.com/office/drawing/2010/main">
                      <a14:imgLayer r:embed="rId8">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F8D82A05-3CA2-3A82-32F9-614534897D03}"/>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a:solidFill>
                  <a:srgbClr val="FFFFFF"/>
                </a:solidFill>
              </a:rPr>
              <a:t>Activity.xml</a:t>
            </a:r>
          </a:p>
        </p:txBody>
      </p:sp>
      <p:sp>
        <p:nvSpPr>
          <p:cNvPr id="24" name="Rectangle 2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9444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5C03-E864-78F8-4F39-4DC8E23D9A9A}"/>
              </a:ext>
            </a:extLst>
          </p:cNvPr>
          <p:cNvSpPr>
            <a:spLocks noGrp="1"/>
          </p:cNvSpPr>
          <p:nvPr>
            <p:ph type="title"/>
          </p:nvPr>
        </p:nvSpPr>
        <p:spPr/>
        <p:txBody>
          <a:bodyPr/>
          <a:lstStyle/>
          <a:p>
            <a:r>
              <a:rPr lang="en-US" dirty="0"/>
              <a:t>IMPORTS:</a:t>
            </a:r>
          </a:p>
        </p:txBody>
      </p:sp>
      <p:pic>
        <p:nvPicPr>
          <p:cNvPr id="5" name="Content Placeholder 4">
            <a:extLst>
              <a:ext uri="{FF2B5EF4-FFF2-40B4-BE49-F238E27FC236}">
                <a16:creationId xmlns:a16="http://schemas.microsoft.com/office/drawing/2014/main" id="{3F3E0AEF-BE90-20C4-5259-D169C5B2F8E0}"/>
              </a:ext>
            </a:extLst>
          </p:cNvPr>
          <p:cNvPicPr>
            <a:picLocks noGrp="1" noChangeAspect="1"/>
          </p:cNvPicPr>
          <p:nvPr>
            <p:ph idx="1"/>
          </p:nvPr>
        </p:nvPicPr>
        <p:blipFill>
          <a:blip r:embed="rId2"/>
          <a:stretch>
            <a:fillRect/>
          </a:stretch>
        </p:blipFill>
        <p:spPr>
          <a:xfrm>
            <a:off x="3102209" y="2120900"/>
            <a:ext cx="5993931" cy="4051300"/>
          </a:xfrm>
        </p:spPr>
      </p:pic>
    </p:spTree>
    <p:extLst>
      <p:ext uri="{BB962C8B-B14F-4D97-AF65-F5344CB8AC3E}">
        <p14:creationId xmlns:p14="http://schemas.microsoft.com/office/powerpoint/2010/main" val="239245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5645-9450-8156-E435-14C6E7296FC5}"/>
              </a:ext>
            </a:extLst>
          </p:cNvPr>
          <p:cNvSpPr>
            <a:spLocks noGrp="1"/>
          </p:cNvSpPr>
          <p:nvPr>
            <p:ph type="title"/>
          </p:nvPr>
        </p:nvSpPr>
        <p:spPr/>
        <p:txBody>
          <a:bodyPr/>
          <a:lstStyle/>
          <a:p>
            <a:r>
              <a:rPr lang="en-US" dirty="0"/>
              <a:t>DECLARING INSTANCES:</a:t>
            </a:r>
          </a:p>
        </p:txBody>
      </p:sp>
      <p:pic>
        <p:nvPicPr>
          <p:cNvPr id="5" name="Content Placeholder 4">
            <a:extLst>
              <a:ext uri="{FF2B5EF4-FFF2-40B4-BE49-F238E27FC236}">
                <a16:creationId xmlns:a16="http://schemas.microsoft.com/office/drawing/2014/main" id="{254CE7ED-C303-1322-E9D2-299A05E1E5F4}"/>
              </a:ext>
            </a:extLst>
          </p:cNvPr>
          <p:cNvPicPr>
            <a:picLocks noGrp="1" noChangeAspect="1"/>
          </p:cNvPicPr>
          <p:nvPr>
            <p:ph idx="1"/>
          </p:nvPr>
        </p:nvPicPr>
        <p:blipFill>
          <a:blip r:embed="rId2"/>
          <a:stretch>
            <a:fillRect/>
          </a:stretch>
        </p:blipFill>
        <p:spPr>
          <a:xfrm>
            <a:off x="2891930" y="2093976"/>
            <a:ext cx="6408139" cy="4051300"/>
          </a:xfrm>
        </p:spPr>
      </p:pic>
    </p:spTree>
    <p:extLst>
      <p:ext uri="{BB962C8B-B14F-4D97-AF65-F5344CB8AC3E}">
        <p14:creationId xmlns:p14="http://schemas.microsoft.com/office/powerpoint/2010/main" val="2554441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B82F-B663-EAAE-76DA-50C5C284DB3C}"/>
              </a:ext>
            </a:extLst>
          </p:cNvPr>
          <p:cNvSpPr>
            <a:spLocks noGrp="1"/>
          </p:cNvSpPr>
          <p:nvPr>
            <p:ph type="title"/>
          </p:nvPr>
        </p:nvSpPr>
        <p:spPr/>
        <p:txBody>
          <a:bodyPr/>
          <a:lstStyle/>
          <a:p>
            <a:r>
              <a:rPr lang="en-US" dirty="0"/>
              <a:t>SET UI RESOURCE FILE AND DECLARE UI COMPONENT BY ITS ID</a:t>
            </a:r>
          </a:p>
        </p:txBody>
      </p:sp>
      <p:pic>
        <p:nvPicPr>
          <p:cNvPr id="5" name="Content Placeholder 4">
            <a:extLst>
              <a:ext uri="{FF2B5EF4-FFF2-40B4-BE49-F238E27FC236}">
                <a16:creationId xmlns:a16="http://schemas.microsoft.com/office/drawing/2014/main" id="{8FCFAFD9-C5F6-B467-3C1F-F683EBEF1297}"/>
              </a:ext>
            </a:extLst>
          </p:cNvPr>
          <p:cNvPicPr>
            <a:picLocks noGrp="1" noChangeAspect="1"/>
          </p:cNvPicPr>
          <p:nvPr>
            <p:ph idx="1"/>
          </p:nvPr>
        </p:nvPicPr>
        <p:blipFill>
          <a:blip r:embed="rId2"/>
          <a:stretch>
            <a:fillRect/>
          </a:stretch>
        </p:blipFill>
        <p:spPr>
          <a:xfrm>
            <a:off x="439928" y="2171700"/>
            <a:ext cx="6313658" cy="3639820"/>
          </a:xfrm>
        </p:spPr>
      </p:pic>
      <p:pic>
        <p:nvPicPr>
          <p:cNvPr id="7" name="Picture 6">
            <a:extLst>
              <a:ext uri="{FF2B5EF4-FFF2-40B4-BE49-F238E27FC236}">
                <a16:creationId xmlns:a16="http://schemas.microsoft.com/office/drawing/2014/main" id="{8AFB1D47-A149-9D0F-C124-ED645EA00A10}"/>
              </a:ext>
            </a:extLst>
          </p:cNvPr>
          <p:cNvPicPr>
            <a:picLocks noChangeAspect="1"/>
          </p:cNvPicPr>
          <p:nvPr/>
        </p:nvPicPr>
        <p:blipFill>
          <a:blip r:embed="rId3"/>
          <a:stretch>
            <a:fillRect/>
          </a:stretch>
        </p:blipFill>
        <p:spPr>
          <a:xfrm>
            <a:off x="7005435" y="2093976"/>
            <a:ext cx="5032578" cy="3871214"/>
          </a:xfrm>
          <a:prstGeom prst="rect">
            <a:avLst/>
          </a:prstGeom>
        </p:spPr>
      </p:pic>
    </p:spTree>
    <p:extLst>
      <p:ext uri="{BB962C8B-B14F-4D97-AF65-F5344CB8AC3E}">
        <p14:creationId xmlns:p14="http://schemas.microsoft.com/office/powerpoint/2010/main" val="3496099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6E9E-9CEA-C89E-46FD-C0F3305969AC}"/>
              </a:ext>
            </a:extLst>
          </p:cNvPr>
          <p:cNvSpPr>
            <a:spLocks noGrp="1"/>
          </p:cNvSpPr>
          <p:nvPr>
            <p:ph type="title"/>
          </p:nvPr>
        </p:nvSpPr>
        <p:spPr/>
        <p:txBody>
          <a:bodyPr/>
          <a:lstStyle/>
          <a:p>
            <a:r>
              <a:rPr lang="en-US" dirty="0"/>
              <a:t>STRING BUILDER FOR STRING MANIPULATION OPERATION</a:t>
            </a:r>
          </a:p>
        </p:txBody>
      </p:sp>
      <p:pic>
        <p:nvPicPr>
          <p:cNvPr id="5" name="Content Placeholder 4">
            <a:extLst>
              <a:ext uri="{FF2B5EF4-FFF2-40B4-BE49-F238E27FC236}">
                <a16:creationId xmlns:a16="http://schemas.microsoft.com/office/drawing/2014/main" id="{11571B67-576D-CA88-9101-646301BC896E}"/>
              </a:ext>
            </a:extLst>
          </p:cNvPr>
          <p:cNvPicPr>
            <a:picLocks noGrp="1" noChangeAspect="1"/>
          </p:cNvPicPr>
          <p:nvPr>
            <p:ph idx="1"/>
          </p:nvPr>
        </p:nvPicPr>
        <p:blipFill rotWithShape="1">
          <a:blip r:embed="rId2"/>
          <a:srcRect b="81660"/>
          <a:stretch/>
        </p:blipFill>
        <p:spPr>
          <a:xfrm>
            <a:off x="1947862" y="2587942"/>
            <a:ext cx="7211754" cy="378778"/>
          </a:xfrm>
        </p:spPr>
      </p:pic>
      <p:sp>
        <p:nvSpPr>
          <p:cNvPr id="8" name="TextBox 7">
            <a:extLst>
              <a:ext uri="{FF2B5EF4-FFF2-40B4-BE49-F238E27FC236}">
                <a16:creationId xmlns:a16="http://schemas.microsoft.com/office/drawing/2014/main" id="{EAF8ABB2-4DFB-266D-632B-3646445176BB}"/>
              </a:ext>
            </a:extLst>
          </p:cNvPr>
          <p:cNvSpPr txBox="1"/>
          <p:nvPr/>
        </p:nvSpPr>
        <p:spPr>
          <a:xfrm>
            <a:off x="2371725" y="3429000"/>
            <a:ext cx="6096000"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This line declares a variable named </a:t>
            </a:r>
            <a:r>
              <a:rPr kumimoji="0" lang="en-US" altLang="en-US" sz="1100" b="0" i="0" u="none" strike="noStrike" cap="none" normalizeH="0" baseline="0" dirty="0">
                <a:ln>
                  <a:noFill/>
                </a:ln>
                <a:solidFill>
                  <a:srgbClr val="000000"/>
                </a:solidFill>
                <a:effectLst/>
                <a:latin typeface="Consolas" panose="020B0609020204030204" pitchFamily="49" charset="0"/>
              </a:rPr>
              <a:t>output</a:t>
            </a:r>
            <a:r>
              <a:rPr kumimoji="0" lang="en-US" altLang="en-US" sz="1800" b="0" i="0" u="none" strike="noStrike" cap="none" normalizeH="0" baseline="0" dirty="0">
                <a:ln>
                  <a:noFill/>
                </a:ln>
                <a:solidFill>
                  <a:srgbClr val="000000"/>
                </a:solidFill>
                <a:effectLst/>
                <a:latin typeface="-apple-system"/>
              </a:rPr>
              <a:t> of type </a:t>
            </a:r>
            <a:r>
              <a:rPr kumimoji="0" lang="en-US" altLang="en-US" sz="1100" b="0" i="0" u="none" strike="noStrike" cap="none" normalizeH="0" baseline="0" dirty="0">
                <a:ln>
                  <a:noFill/>
                </a:ln>
                <a:solidFill>
                  <a:srgbClr val="000000"/>
                </a:solidFill>
                <a:effectLst/>
                <a:latin typeface="Consolas" panose="020B0609020204030204" pitchFamily="49" charset="0"/>
              </a:rPr>
              <a:t>StringBuilder</a:t>
            </a:r>
            <a:r>
              <a:rPr kumimoji="0" lang="en-US" altLang="en-US" sz="1800" b="0" i="0" u="none" strike="noStrike" cap="none" normalizeH="0" baseline="0" dirty="0">
                <a:ln>
                  <a:noFill/>
                </a:ln>
                <a:solidFill>
                  <a:srgbClr val="000000"/>
                </a:solidFill>
                <a:effectLst/>
                <a:latin typeface="-apple-system"/>
              </a:rPr>
              <a:t> and initializes it with a new instance of the </a:t>
            </a:r>
            <a:r>
              <a:rPr kumimoji="0" lang="en-US" altLang="en-US" sz="1100" b="0" i="0" u="none" strike="noStrike" cap="none" normalizeH="0" baseline="0" dirty="0">
                <a:ln>
                  <a:noFill/>
                </a:ln>
                <a:solidFill>
                  <a:srgbClr val="000000"/>
                </a:solidFill>
                <a:effectLst/>
                <a:latin typeface="Consolas" panose="020B0609020204030204" pitchFamily="49" charset="0"/>
              </a:rPr>
              <a:t>StringBuilder</a:t>
            </a:r>
            <a:r>
              <a:rPr kumimoji="0" lang="en-US" altLang="en-US" sz="1800" b="0" i="0" u="none" strike="noStrike" cap="none" normalizeH="0" baseline="0" dirty="0">
                <a:ln>
                  <a:noFill/>
                </a:ln>
                <a:solidFill>
                  <a:srgbClr val="000000"/>
                </a:solidFill>
                <a:effectLst/>
                <a:latin typeface="-apple-system"/>
              </a:rPr>
              <a:t> class.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The </a:t>
            </a:r>
            <a:r>
              <a:rPr kumimoji="0" lang="en-US" altLang="en-US" sz="1100" b="0" i="0" u="none" strike="noStrike" cap="none" normalizeH="0" baseline="0" dirty="0">
                <a:ln>
                  <a:noFill/>
                </a:ln>
                <a:solidFill>
                  <a:srgbClr val="000000"/>
                </a:solidFill>
                <a:effectLst/>
                <a:latin typeface="Consolas" panose="020B0609020204030204" pitchFamily="49" charset="0"/>
              </a:rPr>
              <a:t>StringBuilder</a:t>
            </a:r>
            <a:r>
              <a:rPr kumimoji="0" lang="en-US" altLang="en-US" sz="1800" b="0" i="0" u="none" strike="noStrike" cap="none" normalizeH="0" baseline="0" dirty="0">
                <a:ln>
                  <a:noFill/>
                </a:ln>
                <a:solidFill>
                  <a:srgbClr val="000000"/>
                </a:solidFill>
                <a:effectLst/>
                <a:latin typeface="-apple-system"/>
              </a:rPr>
              <a:t> class is part of the Java standard library (</a:t>
            </a:r>
            <a:r>
              <a:rPr kumimoji="0" lang="en-US" altLang="en-US" sz="1100" b="0" i="0" u="none" strike="noStrike" cap="none" normalizeH="0" baseline="0" dirty="0" err="1">
                <a:ln>
                  <a:noFill/>
                </a:ln>
                <a:solidFill>
                  <a:srgbClr val="000000"/>
                </a:solidFill>
                <a:effectLst/>
                <a:latin typeface="Consolas" panose="020B0609020204030204" pitchFamily="49" charset="0"/>
              </a:rPr>
              <a:t>java.lang</a:t>
            </a:r>
            <a:r>
              <a:rPr kumimoji="0" lang="en-US" altLang="en-US" sz="1800" b="0" i="0" u="none" strike="noStrike" cap="none" normalizeH="0" baseline="0" dirty="0">
                <a:ln>
                  <a:noFill/>
                </a:ln>
                <a:solidFill>
                  <a:srgbClr val="000000"/>
                </a:solidFill>
                <a:effectLst/>
                <a:latin typeface="-apple-system"/>
              </a:rPr>
              <a:t> package) and is designed for efficient string manipulation operations, such as concatenation, appending, inserting, and deleting characters or strings.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116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1C8A-2371-3D1B-678A-7795A20389DE}"/>
              </a:ext>
            </a:extLst>
          </p:cNvPr>
          <p:cNvSpPr>
            <a:spLocks noGrp="1"/>
          </p:cNvSpPr>
          <p:nvPr>
            <p:ph type="title"/>
          </p:nvPr>
        </p:nvSpPr>
        <p:spPr/>
        <p:txBody>
          <a:bodyPr/>
          <a:lstStyle/>
          <a:p>
            <a:r>
              <a:rPr lang="en-US" dirty="0"/>
              <a:t>EDIT TEXT IMPLEMENTATION :</a:t>
            </a:r>
          </a:p>
        </p:txBody>
      </p:sp>
      <p:pic>
        <p:nvPicPr>
          <p:cNvPr id="5" name="Content Placeholder 4">
            <a:extLst>
              <a:ext uri="{FF2B5EF4-FFF2-40B4-BE49-F238E27FC236}">
                <a16:creationId xmlns:a16="http://schemas.microsoft.com/office/drawing/2014/main" id="{7D374E3C-D7D7-46CB-77E1-ADA86A368D72}"/>
              </a:ext>
            </a:extLst>
          </p:cNvPr>
          <p:cNvPicPr>
            <a:picLocks noGrp="1" noChangeAspect="1"/>
          </p:cNvPicPr>
          <p:nvPr>
            <p:ph idx="1"/>
          </p:nvPr>
        </p:nvPicPr>
        <p:blipFill>
          <a:blip r:embed="rId2"/>
          <a:stretch>
            <a:fillRect/>
          </a:stretch>
        </p:blipFill>
        <p:spPr>
          <a:xfrm>
            <a:off x="459952" y="2093976"/>
            <a:ext cx="8372686" cy="4051300"/>
          </a:xfrm>
        </p:spPr>
      </p:pic>
      <p:pic>
        <p:nvPicPr>
          <p:cNvPr id="7" name="Picture 6">
            <a:extLst>
              <a:ext uri="{FF2B5EF4-FFF2-40B4-BE49-F238E27FC236}">
                <a16:creationId xmlns:a16="http://schemas.microsoft.com/office/drawing/2014/main" id="{A2FD1D22-EB78-27FB-1374-CE9982E87F32}"/>
              </a:ext>
            </a:extLst>
          </p:cNvPr>
          <p:cNvPicPr>
            <a:picLocks noChangeAspect="1"/>
          </p:cNvPicPr>
          <p:nvPr/>
        </p:nvPicPr>
        <p:blipFill>
          <a:blip r:embed="rId3"/>
          <a:stretch>
            <a:fillRect/>
          </a:stretch>
        </p:blipFill>
        <p:spPr>
          <a:xfrm>
            <a:off x="6567805" y="2093976"/>
            <a:ext cx="3790950" cy="742950"/>
          </a:xfrm>
          <a:prstGeom prst="rect">
            <a:avLst/>
          </a:prstGeom>
        </p:spPr>
      </p:pic>
    </p:spTree>
    <p:extLst>
      <p:ext uri="{BB962C8B-B14F-4D97-AF65-F5344CB8AC3E}">
        <p14:creationId xmlns:p14="http://schemas.microsoft.com/office/powerpoint/2010/main" val="252568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D433-C5DE-C16B-E5AD-7173488E5862}"/>
              </a:ext>
            </a:extLst>
          </p:cNvPr>
          <p:cNvSpPr>
            <a:spLocks noGrp="1"/>
          </p:cNvSpPr>
          <p:nvPr>
            <p:ph type="title"/>
          </p:nvPr>
        </p:nvSpPr>
        <p:spPr/>
        <p:txBody>
          <a:bodyPr/>
          <a:lstStyle/>
          <a:p>
            <a:r>
              <a:rPr lang="en-US" dirty="0"/>
              <a:t>CHECK BOX IMPLEMENTATION</a:t>
            </a:r>
          </a:p>
        </p:txBody>
      </p:sp>
      <p:pic>
        <p:nvPicPr>
          <p:cNvPr id="5" name="Content Placeholder 4">
            <a:extLst>
              <a:ext uri="{FF2B5EF4-FFF2-40B4-BE49-F238E27FC236}">
                <a16:creationId xmlns:a16="http://schemas.microsoft.com/office/drawing/2014/main" id="{5C9ABCA4-342C-61DB-B8E8-8BFD115F691F}"/>
              </a:ext>
            </a:extLst>
          </p:cNvPr>
          <p:cNvPicPr>
            <a:picLocks noGrp="1" noChangeAspect="1"/>
          </p:cNvPicPr>
          <p:nvPr>
            <p:ph idx="1"/>
          </p:nvPr>
        </p:nvPicPr>
        <p:blipFill>
          <a:blip r:embed="rId2"/>
          <a:stretch>
            <a:fillRect/>
          </a:stretch>
        </p:blipFill>
        <p:spPr>
          <a:xfrm>
            <a:off x="678815" y="2289810"/>
            <a:ext cx="7467600" cy="1657350"/>
          </a:xfrm>
        </p:spPr>
      </p:pic>
      <p:pic>
        <p:nvPicPr>
          <p:cNvPr id="6" name="Picture 5">
            <a:extLst>
              <a:ext uri="{FF2B5EF4-FFF2-40B4-BE49-F238E27FC236}">
                <a16:creationId xmlns:a16="http://schemas.microsoft.com/office/drawing/2014/main" id="{CD971EF5-485F-8024-4E09-219DA470F15B}"/>
              </a:ext>
            </a:extLst>
          </p:cNvPr>
          <p:cNvPicPr>
            <a:picLocks noChangeAspect="1"/>
          </p:cNvPicPr>
          <p:nvPr/>
        </p:nvPicPr>
        <p:blipFill rotWithShape="1">
          <a:blip r:embed="rId3"/>
          <a:srcRect t="55647" b="31244"/>
          <a:stretch/>
        </p:blipFill>
        <p:spPr>
          <a:xfrm>
            <a:off x="7787889" y="4328160"/>
            <a:ext cx="3080799" cy="67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02642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ABF7-C2E0-0CA1-BF19-E9CE95646372}"/>
              </a:ext>
            </a:extLst>
          </p:cNvPr>
          <p:cNvSpPr>
            <a:spLocks noGrp="1"/>
          </p:cNvSpPr>
          <p:nvPr>
            <p:ph type="title"/>
          </p:nvPr>
        </p:nvSpPr>
        <p:spPr/>
        <p:txBody>
          <a:bodyPr/>
          <a:lstStyle/>
          <a:p>
            <a:r>
              <a:rPr lang="en-US" dirty="0"/>
              <a:t>RADIO GROUP &amp; RADIO BUTTON IMPLEMENTATION</a:t>
            </a:r>
          </a:p>
        </p:txBody>
      </p:sp>
      <p:pic>
        <p:nvPicPr>
          <p:cNvPr id="5" name="Content Placeholder 4">
            <a:extLst>
              <a:ext uri="{FF2B5EF4-FFF2-40B4-BE49-F238E27FC236}">
                <a16:creationId xmlns:a16="http://schemas.microsoft.com/office/drawing/2014/main" id="{B071613D-BC1D-5327-B8FF-3F9E9326A259}"/>
              </a:ext>
            </a:extLst>
          </p:cNvPr>
          <p:cNvPicPr>
            <a:picLocks noGrp="1" noChangeAspect="1"/>
          </p:cNvPicPr>
          <p:nvPr>
            <p:ph idx="1"/>
          </p:nvPr>
        </p:nvPicPr>
        <p:blipFill>
          <a:blip r:embed="rId2"/>
          <a:stretch>
            <a:fillRect/>
          </a:stretch>
        </p:blipFill>
        <p:spPr>
          <a:xfrm>
            <a:off x="192405" y="2596832"/>
            <a:ext cx="7505700" cy="3038475"/>
          </a:xfrm>
        </p:spPr>
      </p:pic>
      <p:pic>
        <p:nvPicPr>
          <p:cNvPr id="6" name="Picture 5">
            <a:extLst>
              <a:ext uri="{FF2B5EF4-FFF2-40B4-BE49-F238E27FC236}">
                <a16:creationId xmlns:a16="http://schemas.microsoft.com/office/drawing/2014/main" id="{7B91AE48-38CA-1DA4-9AF0-332E1EB3B175}"/>
              </a:ext>
            </a:extLst>
          </p:cNvPr>
          <p:cNvPicPr>
            <a:picLocks noChangeAspect="1"/>
          </p:cNvPicPr>
          <p:nvPr/>
        </p:nvPicPr>
        <p:blipFill rotWithShape="1">
          <a:blip r:embed="rId3"/>
          <a:srcRect l="-790" t="64240" r="790" b="12681"/>
          <a:stretch/>
        </p:blipFill>
        <p:spPr>
          <a:xfrm>
            <a:off x="8632044" y="3778505"/>
            <a:ext cx="2571924" cy="985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956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1ACA-F080-E184-B57F-AF9954F60D09}"/>
              </a:ext>
            </a:extLst>
          </p:cNvPr>
          <p:cNvSpPr>
            <a:spLocks noGrp="1"/>
          </p:cNvSpPr>
          <p:nvPr>
            <p:ph type="title"/>
          </p:nvPr>
        </p:nvSpPr>
        <p:spPr/>
        <p:txBody>
          <a:bodyPr/>
          <a:lstStyle/>
          <a:p>
            <a:r>
              <a:rPr lang="en-US" dirty="0"/>
              <a:t>SEEK BAR IMPLEMENTATION:</a:t>
            </a:r>
          </a:p>
        </p:txBody>
      </p:sp>
      <p:pic>
        <p:nvPicPr>
          <p:cNvPr id="5" name="Content Placeholder 4">
            <a:extLst>
              <a:ext uri="{FF2B5EF4-FFF2-40B4-BE49-F238E27FC236}">
                <a16:creationId xmlns:a16="http://schemas.microsoft.com/office/drawing/2014/main" id="{665C820C-532A-B738-A16B-000EE3AFC491}"/>
              </a:ext>
            </a:extLst>
          </p:cNvPr>
          <p:cNvPicPr>
            <a:picLocks noGrp="1" noChangeAspect="1"/>
          </p:cNvPicPr>
          <p:nvPr>
            <p:ph idx="1"/>
          </p:nvPr>
        </p:nvPicPr>
        <p:blipFill>
          <a:blip r:embed="rId2"/>
          <a:stretch>
            <a:fillRect/>
          </a:stretch>
        </p:blipFill>
        <p:spPr>
          <a:xfrm>
            <a:off x="240814" y="2093976"/>
            <a:ext cx="8709361" cy="4051300"/>
          </a:xfrm>
        </p:spPr>
      </p:pic>
      <p:pic>
        <p:nvPicPr>
          <p:cNvPr id="6" name="Picture 5">
            <a:extLst>
              <a:ext uri="{FF2B5EF4-FFF2-40B4-BE49-F238E27FC236}">
                <a16:creationId xmlns:a16="http://schemas.microsoft.com/office/drawing/2014/main" id="{3E58B791-8A22-E156-C280-A7F26E83F3EF}"/>
              </a:ext>
            </a:extLst>
          </p:cNvPr>
          <p:cNvPicPr>
            <a:picLocks noChangeAspect="1"/>
          </p:cNvPicPr>
          <p:nvPr/>
        </p:nvPicPr>
        <p:blipFill>
          <a:blip r:embed="rId3"/>
          <a:stretch>
            <a:fillRect/>
          </a:stretch>
        </p:blipFill>
        <p:spPr>
          <a:xfrm>
            <a:off x="9373755" y="1565656"/>
            <a:ext cx="2577431" cy="42793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051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7D61229B-808F-4272-EF76-5109E3D30369}"/>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Introduction:</a:t>
            </a:r>
          </a:p>
        </p:txBody>
      </p:sp>
      <p:sp>
        <p:nvSpPr>
          <p:cNvPr id="3" name="Content Placeholder 2">
            <a:extLst>
              <a:ext uri="{FF2B5EF4-FFF2-40B4-BE49-F238E27FC236}">
                <a16:creationId xmlns:a16="http://schemas.microsoft.com/office/drawing/2014/main" id="{09BDD108-B578-9FC2-5D03-15B6894A5641}"/>
              </a:ext>
            </a:extLst>
          </p:cNvPr>
          <p:cNvSpPr>
            <a:spLocks noGrp="1"/>
          </p:cNvSpPr>
          <p:nvPr>
            <p:ph idx="1"/>
          </p:nvPr>
        </p:nvSpPr>
        <p:spPr>
          <a:xfrm>
            <a:off x="5053780" y="599768"/>
            <a:ext cx="6074467" cy="5572432"/>
          </a:xfrm>
        </p:spPr>
        <p:txBody>
          <a:bodyPr anchor="ctr">
            <a:normAutofit/>
          </a:bodyPr>
          <a:lstStyle/>
          <a:p>
            <a:r>
              <a:rPr lang="en-US" b="0" i="0">
                <a:effectLst/>
                <a:latin typeface="-apple-system"/>
              </a:rPr>
              <a:t>UI Controls, also known as Widgets or Views, are the building blocks of an Android app's user interface. They represent various visual elements that allow users to interact with the app and provide input or receive output. Android provides a wide range of UI controls, each designed for specific purposes and functionalities.</a:t>
            </a:r>
            <a:endParaRPr lang="en-US"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1615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8CC4-F27F-580A-76E1-D60DB69C5A17}"/>
              </a:ext>
            </a:extLst>
          </p:cNvPr>
          <p:cNvSpPr>
            <a:spLocks noGrp="1"/>
          </p:cNvSpPr>
          <p:nvPr>
            <p:ph type="title"/>
          </p:nvPr>
        </p:nvSpPr>
        <p:spPr/>
        <p:txBody>
          <a:bodyPr/>
          <a:lstStyle/>
          <a:p>
            <a:r>
              <a:rPr lang="en-US" dirty="0"/>
              <a:t>SHOW WHATEVER APPEND TO THE OUTPUT VARIABLE OF STRING BUILDER</a:t>
            </a:r>
          </a:p>
        </p:txBody>
      </p:sp>
      <p:pic>
        <p:nvPicPr>
          <p:cNvPr id="5" name="Content Placeholder 4">
            <a:extLst>
              <a:ext uri="{FF2B5EF4-FFF2-40B4-BE49-F238E27FC236}">
                <a16:creationId xmlns:a16="http://schemas.microsoft.com/office/drawing/2014/main" id="{96DD5581-2B83-A157-9ADC-A7D5D7B41DA3}"/>
              </a:ext>
            </a:extLst>
          </p:cNvPr>
          <p:cNvPicPr>
            <a:picLocks noGrp="1" noChangeAspect="1"/>
          </p:cNvPicPr>
          <p:nvPr>
            <p:ph idx="1"/>
          </p:nvPr>
        </p:nvPicPr>
        <p:blipFill>
          <a:blip r:embed="rId2"/>
          <a:stretch>
            <a:fillRect/>
          </a:stretch>
        </p:blipFill>
        <p:spPr>
          <a:xfrm>
            <a:off x="596265" y="3225482"/>
            <a:ext cx="5638800" cy="752475"/>
          </a:xfrm>
        </p:spPr>
      </p:pic>
      <p:pic>
        <p:nvPicPr>
          <p:cNvPr id="6" name="Picture 5">
            <a:extLst>
              <a:ext uri="{FF2B5EF4-FFF2-40B4-BE49-F238E27FC236}">
                <a16:creationId xmlns:a16="http://schemas.microsoft.com/office/drawing/2014/main" id="{3435EC8E-1D11-36C7-9874-4626F7025A8B}"/>
              </a:ext>
            </a:extLst>
          </p:cNvPr>
          <p:cNvPicPr>
            <a:picLocks noChangeAspect="1"/>
          </p:cNvPicPr>
          <p:nvPr/>
        </p:nvPicPr>
        <p:blipFill rotWithShape="1">
          <a:blip r:embed="rId3"/>
          <a:srcRect t="29910" r="2" b="43794"/>
          <a:stretch/>
        </p:blipFill>
        <p:spPr>
          <a:xfrm>
            <a:off x="7281695" y="2870198"/>
            <a:ext cx="3686208" cy="1609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5232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CAE9-E3B1-12C3-E5E3-1136F97ECD50}"/>
              </a:ext>
            </a:extLst>
          </p:cNvPr>
          <p:cNvSpPr>
            <a:spLocks noGrp="1"/>
          </p:cNvSpPr>
          <p:nvPr>
            <p:ph type="title"/>
          </p:nvPr>
        </p:nvSpPr>
        <p:spPr/>
        <p:txBody>
          <a:bodyPr/>
          <a:lstStyle/>
          <a:p>
            <a:r>
              <a:rPr lang="en-US" dirty="0"/>
              <a:t>CHECKBOX EVENT HANDLING : (toast message)</a:t>
            </a:r>
          </a:p>
        </p:txBody>
      </p:sp>
      <p:pic>
        <p:nvPicPr>
          <p:cNvPr id="5" name="Content Placeholder 4">
            <a:extLst>
              <a:ext uri="{FF2B5EF4-FFF2-40B4-BE49-F238E27FC236}">
                <a16:creationId xmlns:a16="http://schemas.microsoft.com/office/drawing/2014/main" id="{A240F4C9-B3F3-9574-C2E9-436B25A1357B}"/>
              </a:ext>
            </a:extLst>
          </p:cNvPr>
          <p:cNvPicPr>
            <a:picLocks noGrp="1" noChangeAspect="1"/>
          </p:cNvPicPr>
          <p:nvPr>
            <p:ph idx="1"/>
          </p:nvPr>
        </p:nvPicPr>
        <p:blipFill>
          <a:blip r:embed="rId2"/>
          <a:stretch>
            <a:fillRect/>
          </a:stretch>
        </p:blipFill>
        <p:spPr>
          <a:xfrm>
            <a:off x="350202" y="2657792"/>
            <a:ext cx="8734425" cy="2733675"/>
          </a:xfrm>
        </p:spPr>
      </p:pic>
      <p:pic>
        <p:nvPicPr>
          <p:cNvPr id="6" name="Picture 5">
            <a:extLst>
              <a:ext uri="{FF2B5EF4-FFF2-40B4-BE49-F238E27FC236}">
                <a16:creationId xmlns:a16="http://schemas.microsoft.com/office/drawing/2014/main" id="{DB865424-2EE5-3B08-9AC3-361448AA8203}"/>
              </a:ext>
            </a:extLst>
          </p:cNvPr>
          <p:cNvPicPr>
            <a:picLocks noChangeAspect="1"/>
          </p:cNvPicPr>
          <p:nvPr/>
        </p:nvPicPr>
        <p:blipFill>
          <a:blip r:embed="rId3"/>
          <a:stretch>
            <a:fillRect/>
          </a:stretch>
        </p:blipFill>
        <p:spPr>
          <a:xfrm>
            <a:off x="9471810" y="1828800"/>
            <a:ext cx="2369988" cy="39349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67495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60A9-C870-75B9-9925-6871A61117E4}"/>
              </a:ext>
            </a:extLst>
          </p:cNvPr>
          <p:cNvSpPr>
            <a:spLocks noGrp="1"/>
          </p:cNvSpPr>
          <p:nvPr>
            <p:ph type="title"/>
          </p:nvPr>
        </p:nvSpPr>
        <p:spPr/>
        <p:txBody>
          <a:bodyPr/>
          <a:lstStyle/>
          <a:p>
            <a:r>
              <a:rPr lang="en-US" dirty="0"/>
              <a:t>RADIO BUTTON EVENT HANDLING: (toast message)</a:t>
            </a:r>
          </a:p>
        </p:txBody>
      </p:sp>
      <p:pic>
        <p:nvPicPr>
          <p:cNvPr id="5" name="Content Placeholder 4">
            <a:extLst>
              <a:ext uri="{FF2B5EF4-FFF2-40B4-BE49-F238E27FC236}">
                <a16:creationId xmlns:a16="http://schemas.microsoft.com/office/drawing/2014/main" id="{BADCDFE2-D7BB-160A-879E-142E4944C59B}"/>
              </a:ext>
            </a:extLst>
          </p:cNvPr>
          <p:cNvPicPr>
            <a:picLocks noGrp="1" noChangeAspect="1"/>
          </p:cNvPicPr>
          <p:nvPr>
            <p:ph idx="1"/>
          </p:nvPr>
        </p:nvPicPr>
        <p:blipFill>
          <a:blip r:embed="rId2"/>
          <a:stretch>
            <a:fillRect/>
          </a:stretch>
        </p:blipFill>
        <p:spPr>
          <a:xfrm>
            <a:off x="261302" y="2767647"/>
            <a:ext cx="8201025" cy="2676525"/>
          </a:xfrm>
        </p:spPr>
      </p:pic>
      <p:pic>
        <p:nvPicPr>
          <p:cNvPr id="6" name="Picture 5">
            <a:extLst>
              <a:ext uri="{FF2B5EF4-FFF2-40B4-BE49-F238E27FC236}">
                <a16:creationId xmlns:a16="http://schemas.microsoft.com/office/drawing/2014/main" id="{7B3D681C-49C1-A02D-96EE-7F49EB7A9ACE}"/>
              </a:ext>
            </a:extLst>
          </p:cNvPr>
          <p:cNvPicPr>
            <a:picLocks noChangeAspect="1"/>
          </p:cNvPicPr>
          <p:nvPr/>
        </p:nvPicPr>
        <p:blipFill>
          <a:blip r:embed="rId3"/>
          <a:stretch>
            <a:fillRect/>
          </a:stretch>
        </p:blipFill>
        <p:spPr>
          <a:xfrm>
            <a:off x="9090175" y="2093976"/>
            <a:ext cx="2327153" cy="38638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9989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6A9-DAAE-D85B-D0ED-16FA7D93AAC7}"/>
              </a:ext>
            </a:extLst>
          </p:cNvPr>
          <p:cNvSpPr>
            <a:spLocks noGrp="1"/>
          </p:cNvSpPr>
          <p:nvPr>
            <p:ph type="title"/>
          </p:nvPr>
        </p:nvSpPr>
        <p:spPr/>
        <p:txBody>
          <a:bodyPr/>
          <a:lstStyle/>
          <a:p>
            <a:r>
              <a:rPr lang="en-US" dirty="0"/>
              <a:t>HELPER METHOD TO SHOW TOAST MESSAGES</a:t>
            </a:r>
          </a:p>
        </p:txBody>
      </p:sp>
      <p:pic>
        <p:nvPicPr>
          <p:cNvPr id="5" name="Content Placeholder 4">
            <a:extLst>
              <a:ext uri="{FF2B5EF4-FFF2-40B4-BE49-F238E27FC236}">
                <a16:creationId xmlns:a16="http://schemas.microsoft.com/office/drawing/2014/main" id="{180439D8-AAFA-5FFD-5D34-0C6357E9D95B}"/>
              </a:ext>
            </a:extLst>
          </p:cNvPr>
          <p:cNvPicPr>
            <a:picLocks noGrp="1" noChangeAspect="1"/>
          </p:cNvPicPr>
          <p:nvPr>
            <p:ph idx="1"/>
          </p:nvPr>
        </p:nvPicPr>
        <p:blipFill>
          <a:blip r:embed="rId2"/>
          <a:stretch>
            <a:fillRect/>
          </a:stretch>
        </p:blipFill>
        <p:spPr>
          <a:xfrm>
            <a:off x="1108075" y="3165475"/>
            <a:ext cx="9982200" cy="1962150"/>
          </a:xfrm>
        </p:spPr>
      </p:pic>
      <p:pic>
        <p:nvPicPr>
          <p:cNvPr id="6" name="Picture 5">
            <a:extLst>
              <a:ext uri="{FF2B5EF4-FFF2-40B4-BE49-F238E27FC236}">
                <a16:creationId xmlns:a16="http://schemas.microsoft.com/office/drawing/2014/main" id="{96DA4768-60A2-FFCB-F637-AB255F1CDB73}"/>
              </a:ext>
            </a:extLst>
          </p:cNvPr>
          <p:cNvPicPr>
            <a:picLocks noChangeAspect="1"/>
          </p:cNvPicPr>
          <p:nvPr/>
        </p:nvPicPr>
        <p:blipFill rotWithShape="1">
          <a:blip r:embed="rId3"/>
          <a:srcRect t="78886" r="-2" b="8203"/>
          <a:stretch/>
        </p:blipFill>
        <p:spPr>
          <a:xfrm>
            <a:off x="7676129" y="1969325"/>
            <a:ext cx="3080799" cy="660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23740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7CEB-052E-CEB0-3498-9735D5AC9819}"/>
              </a:ext>
            </a:extLst>
          </p:cNvPr>
          <p:cNvSpPr>
            <a:spLocks noGrp="1"/>
          </p:cNvSpPr>
          <p:nvPr>
            <p:ph type="title"/>
          </p:nvPr>
        </p:nvSpPr>
        <p:spPr/>
        <p:txBody>
          <a:bodyPr/>
          <a:lstStyle/>
          <a:p>
            <a:r>
              <a:rPr lang="en-US" dirty="0"/>
              <a:t>ALERT BOX IMPLEMENTAION</a:t>
            </a:r>
          </a:p>
        </p:txBody>
      </p:sp>
      <p:pic>
        <p:nvPicPr>
          <p:cNvPr id="5" name="Content Placeholder 4">
            <a:extLst>
              <a:ext uri="{FF2B5EF4-FFF2-40B4-BE49-F238E27FC236}">
                <a16:creationId xmlns:a16="http://schemas.microsoft.com/office/drawing/2014/main" id="{465CFD83-06FA-C5DF-8BE9-468601CD9D46}"/>
              </a:ext>
            </a:extLst>
          </p:cNvPr>
          <p:cNvPicPr>
            <a:picLocks noGrp="1" noChangeAspect="1"/>
          </p:cNvPicPr>
          <p:nvPr>
            <p:ph idx="1"/>
          </p:nvPr>
        </p:nvPicPr>
        <p:blipFill>
          <a:blip r:embed="rId2"/>
          <a:stretch>
            <a:fillRect/>
          </a:stretch>
        </p:blipFill>
        <p:spPr>
          <a:xfrm>
            <a:off x="391606" y="1910714"/>
            <a:ext cx="7350314" cy="4698619"/>
          </a:xfrm>
        </p:spPr>
      </p:pic>
      <p:pic>
        <p:nvPicPr>
          <p:cNvPr id="6" name="Picture 5">
            <a:extLst>
              <a:ext uri="{FF2B5EF4-FFF2-40B4-BE49-F238E27FC236}">
                <a16:creationId xmlns:a16="http://schemas.microsoft.com/office/drawing/2014/main" id="{FC13F0F8-B793-34A8-CD35-92762476C9F0}"/>
              </a:ext>
            </a:extLst>
          </p:cNvPr>
          <p:cNvPicPr>
            <a:picLocks noChangeAspect="1"/>
          </p:cNvPicPr>
          <p:nvPr/>
        </p:nvPicPr>
        <p:blipFill rotWithShape="1">
          <a:blip r:embed="rId3"/>
          <a:srcRect t="33401" b="38196"/>
          <a:stretch/>
        </p:blipFill>
        <p:spPr>
          <a:xfrm>
            <a:off x="8175052" y="1289304"/>
            <a:ext cx="3080715" cy="1452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4756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B2FC5-425C-1B95-8EB8-5681CE30A108}"/>
              </a:ext>
            </a:extLst>
          </p:cNvPr>
          <p:cNvSpPr>
            <a:spLocks noGrp="1"/>
          </p:cNvSpPr>
          <p:nvPr>
            <p:ph type="title"/>
          </p:nvPr>
        </p:nvSpPr>
        <p:spPr>
          <a:xfrm>
            <a:off x="4970109" y="484632"/>
            <a:ext cx="6730277" cy="1609344"/>
          </a:xfrm>
          <a:ln>
            <a:noFill/>
          </a:ln>
        </p:spPr>
        <p:txBody>
          <a:bodyPr>
            <a:normAutofit/>
          </a:bodyPr>
          <a:lstStyle/>
          <a:p>
            <a:r>
              <a:rPr lang="en-US" sz="4800" dirty="0"/>
              <a:t>Dialogue interface description:</a:t>
            </a:r>
          </a:p>
        </p:txBody>
      </p:sp>
      <p:pic>
        <p:nvPicPr>
          <p:cNvPr id="5" name="Picture 4" descr="Multi-coloured dialogue boxes">
            <a:extLst>
              <a:ext uri="{FF2B5EF4-FFF2-40B4-BE49-F238E27FC236}">
                <a16:creationId xmlns:a16="http://schemas.microsoft.com/office/drawing/2014/main" id="{01D3FDF8-E004-4C74-085A-8FED4803005F}"/>
              </a:ext>
            </a:extLst>
          </p:cNvPr>
          <p:cNvPicPr>
            <a:picLocks noChangeAspect="1"/>
          </p:cNvPicPr>
          <p:nvPr/>
        </p:nvPicPr>
        <p:blipFill rotWithShape="1">
          <a:blip r:embed="rId4"/>
          <a:srcRect l="21693" r="25797" b="2"/>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100F9F40-4A5C-3A68-3C5B-AC9786DC2FF3}"/>
              </a:ext>
            </a:extLst>
          </p:cNvPr>
          <p:cNvSpPr>
            <a:spLocks noGrp="1"/>
          </p:cNvSpPr>
          <p:nvPr>
            <p:ph idx="1"/>
          </p:nvPr>
        </p:nvSpPr>
        <p:spPr>
          <a:xfrm>
            <a:off x="4970109" y="2121408"/>
            <a:ext cx="6730276" cy="4050792"/>
          </a:xfrm>
        </p:spPr>
        <p:txBody>
          <a:bodyPr>
            <a:normAutofit/>
          </a:bodyPr>
          <a:lstStyle/>
          <a:p>
            <a:pPr marL="0" marR="0" lvl="0" indent="0" defTabSz="914400" rtl="0" eaLnBrk="0" fontAlgn="base" latinLnBrk="0" hangingPunct="0">
              <a:spcBef>
                <a:spcPct val="0"/>
              </a:spcBef>
              <a:spcAft>
                <a:spcPct val="0"/>
              </a:spcAft>
              <a:buClrTx/>
              <a:buSzTx/>
              <a:buFontTx/>
              <a:buNone/>
              <a:tabLst/>
            </a:pPr>
            <a:r>
              <a:rPr lang="en-US" altLang="en-US" sz="1800">
                <a:latin typeface="Times New Roman" panose="02020603050405020304" pitchFamily="18" charset="0"/>
                <a:cs typeface="Times New Roman" panose="02020603050405020304" pitchFamily="18" charset="0"/>
              </a:rPr>
              <a:t>DialogInterface is an interface in Android that represents a dialog interface. It is used to define the methods that handle user interactions with a dialog. </a:t>
            </a:r>
          </a:p>
          <a:p>
            <a:pPr marL="0" marR="0" lvl="0" indent="0" defTabSz="914400" rtl="0" eaLnBrk="0" fontAlgn="base" latinLnBrk="0" hangingPunct="0">
              <a:spcBef>
                <a:spcPct val="0"/>
              </a:spcBef>
              <a:spcAft>
                <a:spcPct val="0"/>
              </a:spcAft>
              <a:buClrTx/>
              <a:buSzTx/>
              <a:buFontTx/>
              <a:buNone/>
              <a:tabLst/>
            </a:pPr>
            <a:endParaRPr lang="en-US" altLang="en-US" sz="180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None/>
              <a:tabLst/>
            </a:pPr>
            <a:r>
              <a:rPr lang="en-US" altLang="en-US" sz="1800">
                <a:latin typeface="Times New Roman" panose="02020603050405020304" pitchFamily="18" charset="0"/>
                <a:cs typeface="Times New Roman" panose="02020603050405020304" pitchFamily="18" charset="0"/>
              </a:rPr>
              <a:t>the onClick() method which is called when a button in the dialog is clicked.</a:t>
            </a:r>
          </a:p>
          <a:p>
            <a:pPr marL="0" marR="0" lvl="0" indent="0" defTabSz="914400" rtl="0" eaLnBrk="0" fontAlgn="base" latinLnBrk="0" hangingPunct="0">
              <a:spcBef>
                <a:spcPct val="0"/>
              </a:spcBef>
              <a:spcAft>
                <a:spcPct val="0"/>
              </a:spcAft>
              <a:buClrTx/>
              <a:buSzTx/>
              <a:buFontTx/>
              <a:buNone/>
              <a:tabLst/>
            </a:pPr>
            <a:r>
              <a:rPr lang="en-US" altLang="en-US" sz="1800">
                <a:latin typeface="Times New Roman" panose="02020603050405020304" pitchFamily="18" charset="0"/>
                <a:cs typeface="Times New Roman" panose="02020603050405020304" pitchFamily="18" charset="0"/>
              </a:rPr>
              <a:t>The onClick() method is called with two parameters:</a:t>
            </a:r>
          </a:p>
          <a:p>
            <a:pPr marL="0" marR="0" lvl="0" indent="0" defTabSz="914400" rtl="0" eaLnBrk="0" fontAlgn="base" latinLnBrk="0" hangingPunct="0">
              <a:spcBef>
                <a:spcPct val="0"/>
              </a:spcBef>
              <a:spcAft>
                <a:spcPct val="0"/>
              </a:spcAft>
              <a:buClrTx/>
              <a:buSzTx/>
              <a:buFontTx/>
              <a:buNone/>
              <a:tabLst/>
            </a:pPr>
            <a:endParaRPr lang="en-US" altLang="en-US" sz="180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buSzTx/>
            </a:pPr>
            <a:r>
              <a:rPr lang="en-US" altLang="en-US" sz="1800" b="1">
                <a:latin typeface="Times New Roman" panose="02020603050405020304" pitchFamily="18" charset="0"/>
                <a:cs typeface="Times New Roman" panose="02020603050405020304" pitchFamily="18" charset="0"/>
              </a:rPr>
              <a:t>dialog: </a:t>
            </a:r>
            <a:r>
              <a:rPr lang="en-US" altLang="en-US" sz="1800">
                <a:latin typeface="Times New Roman" panose="02020603050405020304" pitchFamily="18" charset="0"/>
                <a:cs typeface="Times New Roman" panose="02020603050405020304" pitchFamily="18" charset="0"/>
              </a:rPr>
              <a:t>The dialog that received the click event.</a:t>
            </a:r>
          </a:p>
          <a:p>
            <a:pPr eaLnBrk="0" fontAlgn="base" hangingPunct="0">
              <a:spcBef>
                <a:spcPct val="0"/>
              </a:spcBef>
              <a:spcAft>
                <a:spcPct val="0"/>
              </a:spcAft>
              <a:buClrTx/>
              <a:buSzTx/>
            </a:pPr>
            <a:r>
              <a:rPr lang="en-US" altLang="en-US" sz="1800" b="1">
                <a:latin typeface="Times New Roman" panose="02020603050405020304" pitchFamily="18" charset="0"/>
                <a:cs typeface="Times New Roman" panose="02020603050405020304" pitchFamily="18" charset="0"/>
              </a:rPr>
              <a:t>which: </a:t>
            </a:r>
            <a:r>
              <a:rPr lang="en-US" altLang="en-US" sz="1800">
                <a:latin typeface="Times New Roman" panose="02020603050405020304" pitchFamily="18" charset="0"/>
                <a:cs typeface="Times New Roman" panose="02020603050405020304" pitchFamily="18" charset="0"/>
              </a:rPr>
              <a:t>An integer representing the button that was clicked. It can be DialogInterface.BUTTON_POSITIVE for the positive button (in this case, "Yes") or DialogInterface.BUTTON_NEGATIVE for the negative button (in this case, "Cancel").</a:t>
            </a:r>
          </a:p>
          <a:p>
            <a:endParaRPr lang="en-US" sz="180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92399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DB7C-1D23-58DB-1896-BC789B5F7E86}"/>
              </a:ext>
            </a:extLst>
          </p:cNvPr>
          <p:cNvSpPr>
            <a:spLocks noGrp="1"/>
          </p:cNvSpPr>
          <p:nvPr>
            <p:ph type="title"/>
          </p:nvPr>
        </p:nvSpPr>
        <p:spPr/>
        <p:txBody>
          <a:bodyPr/>
          <a:lstStyle/>
          <a:p>
            <a:r>
              <a:rPr lang="en-US" dirty="0"/>
              <a:t>Task 1:</a:t>
            </a:r>
          </a:p>
        </p:txBody>
      </p:sp>
      <p:sp>
        <p:nvSpPr>
          <p:cNvPr id="6" name="TextBox 5">
            <a:extLst>
              <a:ext uri="{FF2B5EF4-FFF2-40B4-BE49-F238E27FC236}">
                <a16:creationId xmlns:a16="http://schemas.microsoft.com/office/drawing/2014/main" id="{F6E23E0C-D8E6-15BF-0D13-16A16E9A3276}"/>
              </a:ext>
            </a:extLst>
          </p:cNvPr>
          <p:cNvSpPr txBox="1"/>
          <p:nvPr/>
        </p:nvSpPr>
        <p:spPr>
          <a:xfrm>
            <a:off x="911830" y="2093976"/>
            <a:ext cx="7625993"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Task 1: Simple Registration Form</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Create a simple registration form using the following UI controls: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nsolas" panose="020B0609020204030204" pitchFamily="49" charset="0"/>
              </a:rPr>
              <a:t>EditText</a:t>
            </a:r>
            <a:r>
              <a:rPr kumimoji="0" lang="en-US" altLang="en-US" sz="1800" b="0" i="0" u="none" strike="noStrike" cap="none" normalizeH="0" baseline="0" dirty="0">
                <a:ln>
                  <a:noFill/>
                </a:ln>
                <a:solidFill>
                  <a:srgbClr val="000000"/>
                </a:solidFill>
                <a:effectLst/>
                <a:latin typeface="-apple-system"/>
              </a:rPr>
              <a:t> for entering the user's name, email, and password.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nsolas" panose="020B0609020204030204" pitchFamily="49" charset="0"/>
              </a:rPr>
              <a:t>RadioGroup</a:t>
            </a:r>
            <a:r>
              <a:rPr kumimoji="0" lang="en-US" altLang="en-US" sz="1800" b="0" i="0" u="none" strike="noStrike" cap="none" normalizeH="0" baseline="0" dirty="0">
                <a:ln>
                  <a:noFill/>
                </a:ln>
                <a:solidFill>
                  <a:srgbClr val="000000"/>
                </a:solidFill>
                <a:effectLst/>
                <a:latin typeface="-apple-system"/>
              </a:rPr>
              <a:t> with </a:t>
            </a:r>
            <a:r>
              <a:rPr kumimoji="0" lang="en-US" altLang="en-US" sz="1100" b="0" i="0" u="none" strike="noStrike" cap="none" normalizeH="0" baseline="0" dirty="0">
                <a:ln>
                  <a:noFill/>
                </a:ln>
                <a:solidFill>
                  <a:srgbClr val="000000"/>
                </a:solidFill>
                <a:effectLst/>
                <a:latin typeface="Consolas" panose="020B0609020204030204" pitchFamily="49" charset="0"/>
              </a:rPr>
              <a:t>RadioButton</a:t>
            </a:r>
            <a:r>
              <a:rPr kumimoji="0" lang="en-US" altLang="en-US" sz="1800" b="0" i="0" u="none" strike="noStrike" cap="none" normalizeH="0" baseline="0" dirty="0">
                <a:ln>
                  <a:noFill/>
                </a:ln>
                <a:solidFill>
                  <a:srgbClr val="000000"/>
                </a:solidFill>
                <a:effectLst/>
                <a:latin typeface="-apple-system"/>
              </a:rPr>
              <a:t> for selecting the user's gender.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nsolas" panose="020B0609020204030204" pitchFamily="49" charset="0"/>
              </a:rPr>
              <a:t>CheckBox</a:t>
            </a:r>
            <a:r>
              <a:rPr kumimoji="0" lang="en-US" altLang="en-US" sz="1800" b="0" i="0" u="none" strike="noStrike" cap="none" normalizeH="0" baseline="0" dirty="0">
                <a:ln>
                  <a:noFill/>
                </a:ln>
                <a:solidFill>
                  <a:srgbClr val="000000"/>
                </a:solidFill>
                <a:effectLst/>
                <a:latin typeface="-apple-system"/>
              </a:rPr>
              <a:t> for accepting the terms and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nsolas" panose="020B0609020204030204" pitchFamily="49" charset="0"/>
              </a:rPr>
              <a:t>Button</a:t>
            </a:r>
            <a:r>
              <a:rPr kumimoji="0" lang="en-US" altLang="en-US" sz="1800" b="0" i="0" u="none" strike="noStrike" cap="none" normalizeH="0" baseline="0" dirty="0">
                <a:ln>
                  <a:noFill/>
                </a:ln>
                <a:solidFill>
                  <a:srgbClr val="000000"/>
                </a:solidFill>
                <a:effectLst/>
                <a:latin typeface="-apple-system"/>
              </a:rPr>
              <a:t> for submitting the 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When the user clicks the submit button, validate the input fields and display a </a:t>
            </a:r>
            <a:r>
              <a:rPr kumimoji="0" lang="en-US" altLang="en-US" sz="1100" b="0" i="0" u="none" strike="noStrike" cap="none" normalizeH="0" baseline="0" dirty="0">
                <a:ln>
                  <a:noFill/>
                </a:ln>
                <a:solidFill>
                  <a:srgbClr val="000000"/>
                </a:solidFill>
                <a:effectLst/>
                <a:latin typeface="Consolas" panose="020B0609020204030204" pitchFamily="49" charset="0"/>
              </a:rPr>
              <a:t>Toast</a:t>
            </a:r>
            <a:r>
              <a:rPr kumimoji="0" lang="en-US" altLang="en-US" sz="1800" b="0" i="0" u="none" strike="noStrike" cap="none" normalizeH="0" baseline="0" dirty="0">
                <a:ln>
                  <a:noFill/>
                </a:ln>
                <a:solidFill>
                  <a:srgbClr val="000000"/>
                </a:solidFill>
                <a:effectLst/>
                <a:latin typeface="-apple-system"/>
              </a:rPr>
              <a:t> message or an </a:t>
            </a:r>
            <a:r>
              <a:rPr kumimoji="0" lang="en-US" altLang="en-US" sz="1100" b="0" i="0" u="none" strike="noStrike" cap="none" normalizeH="0" baseline="0" dirty="0">
                <a:ln>
                  <a:noFill/>
                </a:ln>
                <a:solidFill>
                  <a:srgbClr val="000000"/>
                </a:solidFill>
                <a:effectLst/>
                <a:latin typeface="Consolas" panose="020B0609020204030204" pitchFamily="49" charset="0"/>
              </a:rPr>
              <a:t>AlertDialog</a:t>
            </a:r>
            <a:r>
              <a:rPr kumimoji="0" lang="en-US" altLang="en-US" sz="1800" b="0" i="0" u="none" strike="noStrike" cap="none" normalizeH="0" baseline="0" dirty="0">
                <a:ln>
                  <a:noFill/>
                </a:ln>
                <a:solidFill>
                  <a:srgbClr val="000000"/>
                </a:solidFill>
                <a:effectLst/>
                <a:latin typeface="-apple-system"/>
              </a:rPr>
              <a:t> indicating whether the registration was successful or if any fields were left empty or invalid.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9067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1E84-8BE5-0E2A-BAC9-6F58B60B19DD}"/>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712C1610-5489-8483-11FF-0053E8B9BD4A}"/>
              </a:ext>
            </a:extLst>
          </p:cNvPr>
          <p:cNvSpPr>
            <a:spLocks noGrp="1"/>
          </p:cNvSpPr>
          <p:nvPr>
            <p:ph idx="1"/>
          </p:nvPr>
        </p:nvSpPr>
        <p:spPr>
          <a:xfrm>
            <a:off x="1069848" y="2121408"/>
            <a:ext cx="5639177" cy="4050792"/>
          </a:xfrm>
        </p:spPr>
        <p:txBody>
          <a:bodyPr/>
          <a:lstStyle/>
          <a:p>
            <a:r>
              <a:rPr lang="en-US" dirty="0"/>
              <a:t>Taking Composite choice from the user using checkbox</a:t>
            </a:r>
          </a:p>
        </p:txBody>
      </p:sp>
      <p:pic>
        <p:nvPicPr>
          <p:cNvPr id="5" name="Picture 4" descr="A white paper with black text&#10;&#10;Description automatically generated">
            <a:extLst>
              <a:ext uri="{FF2B5EF4-FFF2-40B4-BE49-F238E27FC236}">
                <a16:creationId xmlns:a16="http://schemas.microsoft.com/office/drawing/2014/main" id="{FE7962D6-4E47-6CCA-9336-CD0E5B3D7E45}"/>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t="11386" b="27940"/>
          <a:stretch/>
        </p:blipFill>
        <p:spPr>
          <a:xfrm>
            <a:off x="7075912" y="1905856"/>
            <a:ext cx="3851031" cy="4161034"/>
          </a:xfrm>
          <a:prstGeom prst="roundRect">
            <a:avLst>
              <a:gd name="adj" fmla="val 646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6693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5296-5BCE-07CD-B9C6-08DF213C8F6C}"/>
              </a:ext>
            </a:extLst>
          </p:cNvPr>
          <p:cNvSpPr>
            <a:spLocks noGrp="1"/>
          </p:cNvSpPr>
          <p:nvPr>
            <p:ph type="title"/>
          </p:nvPr>
        </p:nvSpPr>
        <p:spPr>
          <a:xfrm>
            <a:off x="1069848" y="484632"/>
            <a:ext cx="10058400" cy="1609344"/>
          </a:xfrm>
        </p:spPr>
        <p:txBody>
          <a:bodyPr>
            <a:normAutofit/>
          </a:bodyPr>
          <a:lstStyle/>
          <a:p>
            <a:r>
              <a:rPr lang="en-US" dirty="0"/>
              <a:t>Common ui-control</a:t>
            </a: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62B13BC-B2C6-73F0-87A9-5A0C1E7FF816}"/>
              </a:ext>
            </a:extLst>
          </p:cNvPr>
          <p:cNvGraphicFramePr>
            <a:graphicFrameLocks noGrp="1"/>
          </p:cNvGraphicFramePr>
          <p:nvPr>
            <p:ph idx="1"/>
            <p:extLst>
              <p:ext uri="{D42A27DB-BD31-4B8C-83A1-F6EECF244321}">
                <p14:modId xmlns:p14="http://schemas.microsoft.com/office/powerpoint/2010/main" val="3341508592"/>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3721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35FA-E85E-33AA-B3B2-70144B6D4FDA}"/>
              </a:ext>
            </a:extLst>
          </p:cNvPr>
          <p:cNvSpPr>
            <a:spLocks noGrp="1"/>
          </p:cNvSpPr>
          <p:nvPr>
            <p:ph type="title"/>
          </p:nvPr>
        </p:nvSpPr>
        <p:spPr>
          <a:xfrm>
            <a:off x="1069848" y="484632"/>
            <a:ext cx="10058400" cy="1609344"/>
          </a:xfrm>
        </p:spPr>
        <p:txBody>
          <a:bodyPr>
            <a:normAutofit/>
          </a:bodyPr>
          <a:lstStyle/>
          <a:p>
            <a:r>
              <a:rPr lang="en-US" dirty="0"/>
              <a:t>Continue:</a:t>
            </a: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7220FA6-587E-2EAB-3CA4-8D8498086A73}"/>
              </a:ext>
            </a:extLst>
          </p:cNvPr>
          <p:cNvGraphicFramePr>
            <a:graphicFrameLocks noGrp="1"/>
          </p:cNvGraphicFramePr>
          <p:nvPr>
            <p:ph idx="1"/>
            <p:extLst>
              <p:ext uri="{D42A27DB-BD31-4B8C-83A1-F6EECF244321}">
                <p14:modId xmlns:p14="http://schemas.microsoft.com/office/powerpoint/2010/main" val="428898943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1864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35E79-AB11-9847-A49C-F18537557939}"/>
              </a:ext>
            </a:extLst>
          </p:cNvPr>
          <p:cNvSpPr>
            <a:spLocks noGrp="1"/>
          </p:cNvSpPr>
          <p:nvPr>
            <p:ph type="title"/>
          </p:nvPr>
        </p:nvSpPr>
        <p:spPr>
          <a:xfrm>
            <a:off x="6587544" y="1382165"/>
            <a:ext cx="4869179" cy="1517984"/>
          </a:xfrm>
        </p:spPr>
        <p:txBody>
          <a:bodyPr>
            <a:normAutofit/>
          </a:bodyPr>
          <a:lstStyle/>
          <a:p>
            <a:r>
              <a:rPr lang="en-US" sz="4800">
                <a:solidFill>
                  <a:srgbClr val="000000"/>
                </a:solidFill>
              </a:rPr>
              <a:t>Continue:</a:t>
            </a:r>
          </a:p>
        </p:txBody>
      </p:sp>
      <p:pic>
        <p:nvPicPr>
          <p:cNvPr id="5" name="Picture 4" descr="Volume sliders">
            <a:extLst>
              <a:ext uri="{FF2B5EF4-FFF2-40B4-BE49-F238E27FC236}">
                <a16:creationId xmlns:a16="http://schemas.microsoft.com/office/drawing/2014/main" id="{1C3427B3-C2A6-805B-CA8C-EF076755092C}"/>
              </a:ext>
            </a:extLst>
          </p:cNvPr>
          <p:cNvPicPr>
            <a:picLocks noChangeAspect="1"/>
          </p:cNvPicPr>
          <p:nvPr/>
        </p:nvPicPr>
        <p:blipFill rotWithShape="1">
          <a:blip r:embed="rId2"/>
          <a:srcRect l="6506" r="1771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A45185E4-93C9-7242-A91A-75AB495484DB}"/>
              </a:ext>
            </a:extLst>
          </p:cNvPr>
          <p:cNvSpPr>
            <a:spLocks noGrp="1"/>
          </p:cNvSpPr>
          <p:nvPr>
            <p:ph idx="1"/>
          </p:nvPr>
        </p:nvSpPr>
        <p:spPr>
          <a:xfrm>
            <a:off x="6587545" y="3007389"/>
            <a:ext cx="4869179" cy="3065865"/>
          </a:xfrm>
        </p:spPr>
        <p:txBody>
          <a:bodyPr anchor="t">
            <a:normAutofit/>
          </a:bodyPr>
          <a:lstStyle/>
          <a:p>
            <a:pPr marL="0" indent="0">
              <a:buNone/>
            </a:pPr>
            <a:r>
              <a:rPr lang="en-US" sz="1500" b="0" i="0">
                <a:solidFill>
                  <a:srgbClr val="000000"/>
                </a:solidFill>
                <a:effectLst/>
                <a:latin typeface="-apple-system"/>
              </a:rPr>
              <a:t>Progress Bar:</a:t>
            </a:r>
          </a:p>
          <a:p>
            <a:pPr marL="742950" lvl="1" indent="-285750">
              <a:buFont typeface="+mj-lt"/>
              <a:buAutoNum type="arabicPeriod"/>
            </a:pPr>
            <a:r>
              <a:rPr lang="en-US" sz="1500" b="0" i="0">
                <a:solidFill>
                  <a:srgbClr val="000000"/>
                </a:solidFill>
                <a:effectLst/>
                <a:latin typeface="-apple-system"/>
              </a:rPr>
              <a:t>Indicates the progress of a long-running operation.</a:t>
            </a:r>
          </a:p>
          <a:p>
            <a:pPr marL="742950" lvl="1" indent="-285750">
              <a:buFont typeface="+mj-lt"/>
              <a:buAutoNum type="arabicPeriod"/>
            </a:pPr>
            <a:r>
              <a:rPr lang="en-US" sz="1500" b="0" i="0">
                <a:solidFill>
                  <a:srgbClr val="000000"/>
                </a:solidFill>
                <a:effectLst/>
                <a:latin typeface="-apple-system"/>
              </a:rPr>
              <a:t>Can be displayed as a circular or horizontal bar.</a:t>
            </a:r>
          </a:p>
          <a:p>
            <a:pPr marL="742950" lvl="1" indent="-285750">
              <a:buFont typeface="+mj-lt"/>
              <a:buAutoNum type="arabicPeriod"/>
            </a:pPr>
            <a:r>
              <a:rPr lang="en-US" sz="1500" b="0" i="0">
                <a:solidFill>
                  <a:srgbClr val="000000"/>
                </a:solidFill>
                <a:effectLst/>
                <a:latin typeface="-apple-system"/>
              </a:rPr>
              <a:t>Provides visual feedback to the user during time-consuming tasks.</a:t>
            </a:r>
          </a:p>
          <a:p>
            <a:pPr marL="0" indent="0">
              <a:buNone/>
            </a:pPr>
            <a:r>
              <a:rPr lang="en-US" sz="1500" b="0" i="0">
                <a:solidFill>
                  <a:srgbClr val="000000"/>
                </a:solidFill>
                <a:effectLst/>
                <a:latin typeface="-apple-system"/>
              </a:rPr>
              <a:t>Switch:</a:t>
            </a:r>
          </a:p>
          <a:p>
            <a:pPr marL="742950" lvl="1" indent="-285750">
              <a:buFont typeface="+mj-lt"/>
              <a:buAutoNum type="arabicPeriod"/>
            </a:pPr>
            <a:r>
              <a:rPr lang="en-US" sz="1500" b="0" i="0">
                <a:solidFill>
                  <a:srgbClr val="000000"/>
                </a:solidFill>
                <a:effectLst/>
                <a:latin typeface="-apple-system"/>
              </a:rPr>
              <a:t>Represents a toggle switch for binary choices.</a:t>
            </a:r>
          </a:p>
          <a:p>
            <a:pPr marL="742950" lvl="1" indent="-285750">
              <a:buFont typeface="+mj-lt"/>
              <a:buAutoNum type="arabicPeriod"/>
            </a:pPr>
            <a:r>
              <a:rPr lang="en-US" sz="1500" b="0" i="0">
                <a:solidFill>
                  <a:srgbClr val="000000"/>
                </a:solidFill>
                <a:effectLst/>
                <a:latin typeface="-apple-system"/>
              </a:rPr>
              <a:t>Provides a more modern and intuitive alternative to CheckBox.</a:t>
            </a:r>
          </a:p>
          <a:p>
            <a:pPr marL="742950" lvl="1" indent="-285750">
              <a:buFont typeface="+mj-lt"/>
              <a:buAutoNum type="arabicPeriod"/>
            </a:pPr>
            <a:r>
              <a:rPr lang="en-US" sz="1500" b="0" i="0">
                <a:solidFill>
                  <a:srgbClr val="000000"/>
                </a:solidFill>
                <a:effectLst/>
                <a:latin typeface="-apple-system"/>
              </a:rPr>
              <a:t>Can be used for enabling/disabling certain app features or settings.</a:t>
            </a:r>
          </a:p>
          <a:p>
            <a:endParaRPr lang="en-US" sz="150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404645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5381-E608-42A9-6CF2-5883380BFEDB}"/>
              </a:ext>
            </a:extLst>
          </p:cNvPr>
          <p:cNvSpPr>
            <a:spLocks noGrp="1"/>
          </p:cNvSpPr>
          <p:nvPr>
            <p:ph type="title"/>
          </p:nvPr>
        </p:nvSpPr>
        <p:spPr/>
        <p:txBody>
          <a:bodyPr/>
          <a:lstStyle/>
          <a:p>
            <a:r>
              <a:rPr lang="en-US" dirty="0"/>
              <a:t>Alert box:</a:t>
            </a:r>
          </a:p>
        </p:txBody>
      </p:sp>
      <p:sp>
        <p:nvSpPr>
          <p:cNvPr id="3" name="Content Placeholder 2">
            <a:extLst>
              <a:ext uri="{FF2B5EF4-FFF2-40B4-BE49-F238E27FC236}">
                <a16:creationId xmlns:a16="http://schemas.microsoft.com/office/drawing/2014/main" id="{D68B2AA6-824A-06B3-DE1E-1F81A6EEB247}"/>
              </a:ext>
            </a:extLst>
          </p:cNvPr>
          <p:cNvSpPr>
            <a:spLocks noGrp="1"/>
          </p:cNvSpPr>
          <p:nvPr>
            <p:ph idx="1"/>
          </p:nvPr>
        </p:nvSpPr>
        <p:spPr/>
        <p:txBody>
          <a:bodyPr/>
          <a:lstStyle/>
          <a:p>
            <a:r>
              <a:rPr lang="en-US" b="0" i="0" dirty="0">
                <a:solidFill>
                  <a:srgbClr val="000000"/>
                </a:solidFill>
                <a:effectLst/>
                <a:latin typeface="-apple-system"/>
              </a:rPr>
              <a:t>An alert box, also known as an alert dialog, is a UI control in Android that displays a modal dialog box with a message and optional actions for the user to take. Alert boxes are commonly used to convey important information, request user confirmation, or prompt for user input.</a:t>
            </a:r>
            <a:endParaRPr lang="en-US" dirty="0"/>
          </a:p>
        </p:txBody>
      </p:sp>
      <p:pic>
        <p:nvPicPr>
          <p:cNvPr id="3074" name="Picture 2" descr="Android AlertDialog with Examples - Tutlane">
            <a:extLst>
              <a:ext uri="{FF2B5EF4-FFF2-40B4-BE49-F238E27FC236}">
                <a16:creationId xmlns:a16="http://schemas.microsoft.com/office/drawing/2014/main" id="{338D1CF7-DFB2-29E8-7916-CCFCED7EB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901" y="3621592"/>
            <a:ext cx="5214938" cy="255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79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C9410-DB5C-2D86-7BA8-26DB3898582A}"/>
              </a:ext>
            </a:extLst>
          </p:cNvPr>
          <p:cNvSpPr>
            <a:spLocks noGrp="1"/>
          </p:cNvSpPr>
          <p:nvPr>
            <p:ph type="title"/>
          </p:nvPr>
        </p:nvSpPr>
        <p:spPr>
          <a:xfrm>
            <a:off x="6587544" y="1382165"/>
            <a:ext cx="4869179" cy="1517984"/>
          </a:xfrm>
        </p:spPr>
        <p:txBody>
          <a:bodyPr>
            <a:normAutofit/>
          </a:bodyPr>
          <a:lstStyle/>
          <a:p>
            <a:r>
              <a:rPr lang="en-US" sz="4800">
                <a:solidFill>
                  <a:srgbClr val="000000"/>
                </a:solidFill>
              </a:rPr>
              <a:t>Types of alert box:</a:t>
            </a:r>
          </a:p>
        </p:txBody>
      </p:sp>
      <p:pic>
        <p:nvPicPr>
          <p:cNvPr id="5" name="Picture 4" descr="Green dialogue boxes">
            <a:extLst>
              <a:ext uri="{FF2B5EF4-FFF2-40B4-BE49-F238E27FC236}">
                <a16:creationId xmlns:a16="http://schemas.microsoft.com/office/drawing/2014/main" id="{380E219C-0EC0-DC70-42E3-F559E1036C69}"/>
              </a:ext>
            </a:extLst>
          </p:cNvPr>
          <p:cNvPicPr>
            <a:picLocks noChangeAspect="1"/>
          </p:cNvPicPr>
          <p:nvPr/>
        </p:nvPicPr>
        <p:blipFill rotWithShape="1">
          <a:blip r:embed="rId2"/>
          <a:srcRect l="7655" r="13481" b="-2"/>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9EA58EB6-A43D-8770-31D1-22A1130EA63B}"/>
              </a:ext>
            </a:extLst>
          </p:cNvPr>
          <p:cNvSpPr>
            <a:spLocks noGrp="1"/>
          </p:cNvSpPr>
          <p:nvPr>
            <p:ph idx="1"/>
          </p:nvPr>
        </p:nvSpPr>
        <p:spPr>
          <a:xfrm>
            <a:off x="6587545" y="3007389"/>
            <a:ext cx="4869179" cy="3065865"/>
          </a:xfrm>
        </p:spPr>
        <p:txBody>
          <a:bodyPr anchor="t">
            <a:normAutofit/>
          </a:bodyPr>
          <a:lstStyle/>
          <a:p>
            <a:pPr marL="0" indent="0">
              <a:buNone/>
            </a:pPr>
            <a:r>
              <a:rPr lang="en-US" sz="1800" b="1" i="0">
                <a:solidFill>
                  <a:srgbClr val="000000"/>
                </a:solidFill>
                <a:effectLst/>
                <a:latin typeface="-apple-system"/>
              </a:rPr>
              <a:t>Types of Alert Boxes</a:t>
            </a:r>
            <a:r>
              <a:rPr lang="en-US" sz="1800" b="0" i="0">
                <a:solidFill>
                  <a:srgbClr val="000000"/>
                </a:solidFill>
                <a:effectLst/>
                <a:latin typeface="-apple-system"/>
              </a:rPr>
              <a:t>:</a:t>
            </a:r>
          </a:p>
          <a:p>
            <a:pPr marL="742950" lvl="1" indent="-285750">
              <a:buFont typeface="+mj-lt"/>
              <a:buAutoNum type="arabicPeriod"/>
            </a:pPr>
            <a:r>
              <a:rPr lang="en-US" b="1" i="0" dirty="0">
                <a:solidFill>
                  <a:srgbClr val="000000"/>
                </a:solidFill>
                <a:effectLst/>
                <a:latin typeface="-apple-system"/>
              </a:rPr>
              <a:t>Alert Dialog</a:t>
            </a:r>
            <a:r>
              <a:rPr lang="en-US" b="0" i="0" dirty="0">
                <a:solidFill>
                  <a:srgbClr val="000000"/>
                </a:solidFill>
                <a:effectLst/>
                <a:latin typeface="-apple-system"/>
              </a:rPr>
              <a:t>: A basic alert box that displays a message and optional action buttons.</a:t>
            </a:r>
            <a:endParaRPr lang="en-US" b="0" i="0">
              <a:solidFill>
                <a:srgbClr val="000000"/>
              </a:solidFill>
              <a:effectLst/>
              <a:latin typeface="-apple-system"/>
            </a:endParaRPr>
          </a:p>
          <a:p>
            <a:pPr marL="742950" lvl="1" indent="-285750">
              <a:buFont typeface="+mj-lt"/>
              <a:buAutoNum type="arabicPeriod"/>
            </a:pPr>
            <a:r>
              <a:rPr lang="en-US" b="1" i="0" dirty="0">
                <a:solidFill>
                  <a:srgbClr val="000000"/>
                </a:solidFill>
                <a:effectLst/>
                <a:latin typeface="-apple-system"/>
              </a:rPr>
              <a:t>Single Choice Dialog</a:t>
            </a:r>
            <a:r>
              <a:rPr lang="en-US" b="0" i="0" dirty="0">
                <a:solidFill>
                  <a:srgbClr val="000000"/>
                </a:solidFill>
                <a:effectLst/>
                <a:latin typeface="-apple-system"/>
              </a:rPr>
              <a:t>: Allows the user to select a single option from a list of choices.</a:t>
            </a:r>
            <a:endParaRPr lang="en-US" b="0" i="0">
              <a:solidFill>
                <a:srgbClr val="000000"/>
              </a:solidFill>
              <a:effectLst/>
              <a:latin typeface="-apple-system"/>
            </a:endParaRPr>
          </a:p>
          <a:p>
            <a:pPr marL="742950" lvl="1" indent="-285750">
              <a:buFont typeface="+mj-lt"/>
              <a:buAutoNum type="arabicPeriod"/>
            </a:pPr>
            <a:r>
              <a:rPr lang="en-US" b="1" i="0" dirty="0">
                <a:solidFill>
                  <a:srgbClr val="000000"/>
                </a:solidFill>
                <a:effectLst/>
                <a:latin typeface="-apple-system"/>
              </a:rPr>
              <a:t>Multiple Choice Dialog</a:t>
            </a:r>
            <a:r>
              <a:rPr lang="en-US" b="0" i="0" dirty="0">
                <a:solidFill>
                  <a:srgbClr val="000000"/>
                </a:solidFill>
                <a:effectLst/>
                <a:latin typeface="-apple-system"/>
              </a:rPr>
              <a:t>: Allows the user to select multiple options from a list of choices.</a:t>
            </a:r>
            <a:endParaRPr lang="en-US" b="0" i="0">
              <a:solidFill>
                <a:srgbClr val="000000"/>
              </a:solidFill>
              <a:effectLst/>
              <a:latin typeface="-apple-system"/>
            </a:endParaRPr>
          </a:p>
          <a:p>
            <a:endParaRPr lang="en-US" sz="180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296742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E4CE-BDD2-A67A-D21C-2873A3B57C73}"/>
              </a:ext>
            </a:extLst>
          </p:cNvPr>
          <p:cNvSpPr>
            <a:spLocks noGrp="1"/>
          </p:cNvSpPr>
          <p:nvPr>
            <p:ph type="title"/>
          </p:nvPr>
        </p:nvSpPr>
        <p:spPr/>
        <p:txBody>
          <a:bodyPr/>
          <a:lstStyle/>
          <a:p>
            <a:r>
              <a:rPr lang="en-US" dirty="0"/>
              <a:t>How to add alert box in your application:</a:t>
            </a:r>
          </a:p>
        </p:txBody>
      </p:sp>
      <p:pic>
        <p:nvPicPr>
          <p:cNvPr id="5" name="Content Placeholder 4">
            <a:extLst>
              <a:ext uri="{FF2B5EF4-FFF2-40B4-BE49-F238E27FC236}">
                <a16:creationId xmlns:a16="http://schemas.microsoft.com/office/drawing/2014/main" id="{BAE04096-21A4-EC4B-A233-1F888D880026}"/>
              </a:ext>
            </a:extLst>
          </p:cNvPr>
          <p:cNvPicPr>
            <a:picLocks noGrp="1" noChangeAspect="1"/>
          </p:cNvPicPr>
          <p:nvPr>
            <p:ph idx="1"/>
          </p:nvPr>
        </p:nvPicPr>
        <p:blipFill>
          <a:blip r:embed="rId2"/>
          <a:stretch>
            <a:fillRect/>
          </a:stretch>
        </p:blipFill>
        <p:spPr>
          <a:xfrm>
            <a:off x="3125522" y="3474975"/>
            <a:ext cx="6520445" cy="1289050"/>
          </a:xfrm>
        </p:spPr>
      </p:pic>
      <p:sp>
        <p:nvSpPr>
          <p:cNvPr id="8" name="TextBox 7">
            <a:extLst>
              <a:ext uri="{FF2B5EF4-FFF2-40B4-BE49-F238E27FC236}">
                <a16:creationId xmlns:a16="http://schemas.microsoft.com/office/drawing/2014/main" id="{6A34E4E1-3F50-9447-010F-607C0249BF52}"/>
              </a:ext>
            </a:extLst>
          </p:cNvPr>
          <p:cNvSpPr txBox="1"/>
          <p:nvPr/>
        </p:nvSpPr>
        <p:spPr>
          <a:xfrm>
            <a:off x="1314450" y="2461311"/>
            <a:ext cx="71628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Alert boxes are created using the </a:t>
            </a:r>
            <a:r>
              <a:rPr kumimoji="0" lang="en-US" altLang="en-US" sz="1800" b="0" i="0" u="none" strike="noStrike" cap="none" normalizeH="0" baseline="0" dirty="0">
                <a:ln>
                  <a:noFill/>
                </a:ln>
                <a:solidFill>
                  <a:srgbClr val="000000"/>
                </a:solidFill>
                <a:effectLst/>
                <a:latin typeface="Consolas" panose="020B0609020204030204" pitchFamily="49" charset="0"/>
              </a:rPr>
              <a:t>AlertDialog.Builder</a:t>
            </a:r>
            <a:r>
              <a:rPr kumimoji="0" lang="en-US" altLang="en-US" sz="1800" b="0" i="0" u="none" strike="noStrike" cap="none" normalizeH="0" baseline="0" dirty="0">
                <a:ln>
                  <a:noFill/>
                </a:ln>
                <a:solidFill>
                  <a:srgbClr val="000000"/>
                </a:solidFill>
                <a:effectLst/>
                <a:latin typeface="-apple-system"/>
              </a:rPr>
              <a:t> class. </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235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10445-BBBA-A53B-2EA5-86185DA28A6C}"/>
              </a:ext>
            </a:extLst>
          </p:cNvPr>
          <p:cNvSpPr>
            <a:spLocks noGrp="1"/>
          </p:cNvSpPr>
          <p:nvPr>
            <p:ph type="title"/>
          </p:nvPr>
        </p:nvSpPr>
        <p:spPr>
          <a:xfrm>
            <a:off x="6587544" y="1382165"/>
            <a:ext cx="4869179" cy="1517984"/>
          </a:xfrm>
        </p:spPr>
        <p:txBody>
          <a:bodyPr vert="horz" lIns="91440" tIns="45720" rIns="91440" bIns="45720" rtlCol="0" anchor="ctr">
            <a:normAutofit/>
          </a:bodyPr>
          <a:lstStyle/>
          <a:p>
            <a:r>
              <a:rPr lang="en-US" sz="4800">
                <a:solidFill>
                  <a:srgbClr val="000000"/>
                </a:solidFill>
              </a:rPr>
              <a:t>Handling ui-control events</a:t>
            </a:r>
          </a:p>
        </p:txBody>
      </p:sp>
      <p:pic>
        <p:nvPicPr>
          <p:cNvPr id="8" name="Picture 7">
            <a:extLst>
              <a:ext uri="{FF2B5EF4-FFF2-40B4-BE49-F238E27FC236}">
                <a16:creationId xmlns:a16="http://schemas.microsoft.com/office/drawing/2014/main" id="{A29ECA26-8924-3AD2-560E-821BACC5155A}"/>
              </a:ext>
            </a:extLst>
          </p:cNvPr>
          <p:cNvPicPr>
            <a:picLocks noChangeAspect="1"/>
          </p:cNvPicPr>
          <p:nvPr/>
        </p:nvPicPr>
        <p:blipFill rotWithShape="1">
          <a:blip r:embed="rId2"/>
          <a:srcRect l="15253" r="37383"/>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4" name="Freeform: Shape 13">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6" name="TextBox 5">
            <a:extLst>
              <a:ext uri="{FF2B5EF4-FFF2-40B4-BE49-F238E27FC236}">
                <a16:creationId xmlns:a16="http://schemas.microsoft.com/office/drawing/2014/main" id="{4B17F45D-64C1-909C-6F3F-E4E85BBB7596}"/>
              </a:ext>
            </a:extLst>
          </p:cNvPr>
          <p:cNvSpPr txBox="1"/>
          <p:nvPr/>
        </p:nvSpPr>
        <p:spPr>
          <a:xfrm>
            <a:off x="6587545" y="3007389"/>
            <a:ext cx="4869179" cy="3065865"/>
          </a:xfrm>
          <a:prstGeom prst="rect">
            <a:avLst/>
          </a:prstGeom>
        </p:spPr>
        <p:txBody>
          <a:bodyPr vert="horz" lIns="91440" tIns="45720" rIns="91440" bIns="45720" rtlCol="0" anchor="t">
            <a:normAutofit/>
          </a:bodyPr>
          <a:lstStyle/>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500" b="0" i="0" u="none" strike="noStrike" cap="none" normalizeH="0" baseline="0">
                <a:ln>
                  <a:noFill/>
                </a:ln>
                <a:solidFill>
                  <a:srgbClr val="000000"/>
                </a:solidFill>
                <a:effectLst/>
              </a:rPr>
              <a:t>To make the UI controls interactive and respond to user actions, you need to handle events. Android provides various event listeners and callback methods for different UI controls. For example:</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500" b="0" i="0" u="none" strike="noStrike" cap="none" normalizeH="0" baseline="0">
                <a:ln>
                  <a:noFill/>
                </a:ln>
                <a:solidFill>
                  <a:srgbClr val="000000"/>
                </a:solidFill>
                <a:effectLst/>
              </a:rPr>
              <a:t>Button: setOnClickListener()</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500" b="0" i="0" u="none" strike="noStrike" cap="none" normalizeH="0" baseline="0">
                <a:ln>
                  <a:noFill/>
                </a:ln>
                <a:solidFill>
                  <a:srgbClr val="000000"/>
                </a:solidFill>
                <a:effectLst/>
              </a:rPr>
              <a:t>CheckBox: setOnCheckedChangeListener()</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500" b="0" i="0" u="none" strike="noStrike" cap="none" normalizeH="0" baseline="0">
                <a:ln>
                  <a:noFill/>
                </a:ln>
                <a:solidFill>
                  <a:srgbClr val="000000"/>
                </a:solidFill>
                <a:effectLst/>
              </a:rPr>
              <a:t>RadioGroup: setOnCheckedChangeListener()</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500" b="0" i="0" u="none" strike="noStrike" cap="none" normalizeH="0" baseline="0">
                <a:ln>
                  <a:noFill/>
                </a:ln>
                <a:solidFill>
                  <a:srgbClr val="000000"/>
                </a:solidFill>
                <a:effectLst/>
              </a:rPr>
              <a:t>SeekBar: setOnSeekBarChangeListener()</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500" b="0" i="0" u="none" strike="noStrike" cap="none" normalizeH="0" baseline="0">
                <a:ln>
                  <a:noFill/>
                </a:ln>
                <a:solidFill>
                  <a:srgbClr val="000000"/>
                </a:solidFill>
                <a:effectLst/>
              </a:rPr>
              <a:t>EditText: addTextChangedListener()</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1500" b="0" i="0" u="none" strike="noStrike" cap="none" normalizeH="0" baseline="0">
              <a:ln>
                <a:noFill/>
              </a:ln>
              <a:solidFill>
                <a:srgbClr val="000000"/>
              </a:solidFill>
              <a:effectLst/>
            </a:endParaRPr>
          </a:p>
        </p:txBody>
      </p:sp>
      <p:grpSp>
        <p:nvGrpSpPr>
          <p:cNvPr id="16" name="Group 15">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8" name="Oval 17">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1589841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1216</TotalTime>
  <Words>2578</Words>
  <Application>Microsoft Office PowerPoint</Application>
  <PresentationFormat>Widescreen</PresentationFormat>
  <Paragraphs>99</Paragraphs>
  <Slides>27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-apple-system</vt:lpstr>
      <vt:lpstr>Aptos</vt:lpstr>
      <vt:lpstr>Arial</vt:lpstr>
      <vt:lpstr>Calibri</vt:lpstr>
      <vt:lpstr>Consolas</vt:lpstr>
      <vt:lpstr>Rockwell</vt:lpstr>
      <vt:lpstr>Rockwell Condensed</vt:lpstr>
      <vt:lpstr>Rockwell Extra Bold</vt:lpstr>
      <vt:lpstr>Times New Roman</vt:lpstr>
      <vt:lpstr>Wingdings</vt:lpstr>
      <vt:lpstr>Wood Type</vt:lpstr>
      <vt:lpstr>Lecture # 05 ui-controls </vt:lpstr>
      <vt:lpstr>Introduction:</vt:lpstr>
      <vt:lpstr>Common ui-control</vt:lpstr>
      <vt:lpstr>Continue:</vt:lpstr>
      <vt:lpstr>Continue:</vt:lpstr>
      <vt:lpstr>Alert box:</vt:lpstr>
      <vt:lpstr>Types of alert box:</vt:lpstr>
      <vt:lpstr>How to add alert box in your application:</vt:lpstr>
      <vt:lpstr>Handling ui-control events</vt:lpstr>
      <vt:lpstr>Code example:</vt:lpstr>
      <vt:lpstr>Activity.xml</vt:lpstr>
      <vt:lpstr>IMPORTS:</vt:lpstr>
      <vt:lpstr>DECLARING INSTANCES:</vt:lpstr>
      <vt:lpstr>SET UI RESOURCE FILE AND DECLARE UI COMPONENT BY ITS ID</vt:lpstr>
      <vt:lpstr>STRING BUILDER FOR STRING MANIPULATION OPERATION</vt:lpstr>
      <vt:lpstr>EDIT TEXT IMPLEMENTATION :</vt:lpstr>
      <vt:lpstr>CHECK BOX IMPLEMENTATION</vt:lpstr>
      <vt:lpstr>RADIO GROUP &amp; RADIO BUTTON IMPLEMENTATION</vt:lpstr>
      <vt:lpstr>SEEK BAR IMPLEMENTATION:</vt:lpstr>
      <vt:lpstr>SHOW WHATEVER APPEND TO THE OUTPUT VARIABLE OF STRING BUILDER</vt:lpstr>
      <vt:lpstr>CHECKBOX EVENT HANDLING : (toast message)</vt:lpstr>
      <vt:lpstr>RADIO BUTTON EVENT HANDLING: (toast message)</vt:lpstr>
      <vt:lpstr>HELPER METHOD TO SHOW TOAST MESSAGES</vt:lpstr>
      <vt:lpstr>ALERT BOX IMPLEMENTAION</vt:lpstr>
      <vt:lpstr>Dialogue interface description:</vt:lpstr>
      <vt:lpstr>Task 1:</vt:lpstr>
      <vt:lpstr>Task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05 ui-controls </dc:title>
  <dc:creator>admin istrator</dc:creator>
  <cp:lastModifiedBy>admin istrator</cp:lastModifiedBy>
  <cp:revision>5</cp:revision>
  <dcterms:created xsi:type="dcterms:W3CDTF">2024-03-14T04:48:18Z</dcterms:created>
  <dcterms:modified xsi:type="dcterms:W3CDTF">2024-03-15T03:25:04Z</dcterms:modified>
</cp:coreProperties>
</file>