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7" r:id="rId13"/>
    <p:sldId id="278" r:id="rId14"/>
    <p:sldId id="263" r:id="rId15"/>
    <p:sldId id="282" r:id="rId16"/>
    <p:sldId id="276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2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5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2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0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91DCCF-F644-49D5-A76A-25D7A6F94DA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7E9EC1-CA35-4E84-AF25-E721CB428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2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BB17-E9A8-A18B-F5F2-AC1150993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Lecture# 04</a:t>
            </a:r>
            <a:br>
              <a:rPr lang="en-US" sz="7200" dirty="0"/>
            </a:br>
            <a:r>
              <a:rPr lang="en-US" sz="7200" dirty="0"/>
              <a:t>event handling in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5078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B25A-7DC8-0B30-7B73-CE1054BE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88" y="2252472"/>
            <a:ext cx="5127752" cy="1080008"/>
          </a:xfrm>
        </p:spPr>
        <p:txBody>
          <a:bodyPr/>
          <a:lstStyle/>
          <a:p>
            <a:r>
              <a:rPr lang="en-US" dirty="0"/>
              <a:t>Activity main.xml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15416-F590-6E74-822C-91C7B2A15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823" y="0"/>
            <a:ext cx="5470178" cy="6858000"/>
          </a:xfrm>
        </p:spPr>
      </p:pic>
    </p:spTree>
    <p:extLst>
      <p:ext uri="{BB962C8B-B14F-4D97-AF65-F5344CB8AC3E}">
        <p14:creationId xmlns:p14="http://schemas.microsoft.com/office/powerpoint/2010/main" val="301218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B759D-8D60-0719-A02E-3F914D882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473" y="0"/>
            <a:ext cx="866152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8358CD-ED17-806F-6E07-27B627F545EC}"/>
              </a:ext>
            </a:extLst>
          </p:cNvPr>
          <p:cNvSpPr txBox="1">
            <a:spLocks/>
          </p:cNvSpPr>
          <p:nvPr/>
        </p:nvSpPr>
        <p:spPr>
          <a:xfrm rot="16200000">
            <a:off x="-393192" y="3095752"/>
            <a:ext cx="5127752" cy="1080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Activity main.xml</a:t>
            </a:r>
          </a:p>
        </p:txBody>
      </p:sp>
    </p:spTree>
    <p:extLst>
      <p:ext uri="{BB962C8B-B14F-4D97-AF65-F5344CB8AC3E}">
        <p14:creationId xmlns:p14="http://schemas.microsoft.com/office/powerpoint/2010/main" val="220009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5BED-2326-CFD0-FE09-BDCFD04B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code </a:t>
            </a:r>
            <a:r>
              <a:rPr lang="en-US" dirty="0" err="1"/>
              <a:t>explaination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90776-8567-90DA-5F91-6EE12AE7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965" y="2120900"/>
            <a:ext cx="6020420" cy="4051300"/>
          </a:xfrm>
        </p:spPr>
      </p:pic>
    </p:spTree>
    <p:extLst>
      <p:ext uri="{BB962C8B-B14F-4D97-AF65-F5344CB8AC3E}">
        <p14:creationId xmlns:p14="http://schemas.microsoft.com/office/powerpoint/2010/main" val="349527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DDA3-3543-88A7-28F1-B293D24C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Activity.xml (attributes)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51C20-11C9-D457-82E2-FDFFE9E83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880" y="2528493"/>
            <a:ext cx="5531167" cy="3407487"/>
          </a:xfrm>
        </p:spPr>
      </p:pic>
    </p:spTree>
    <p:extLst>
      <p:ext uri="{BB962C8B-B14F-4D97-AF65-F5344CB8AC3E}">
        <p14:creationId xmlns:p14="http://schemas.microsoft.com/office/powerpoint/2010/main" val="73486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E008-6BE9-6A6C-0C15-9FCCE264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08" y="1084072"/>
            <a:ext cx="10058400" cy="1609344"/>
          </a:xfrm>
        </p:spPr>
        <p:txBody>
          <a:bodyPr/>
          <a:lstStyle/>
          <a:p>
            <a:r>
              <a:rPr lang="en-US" dirty="0"/>
              <a:t>Code example: main.kt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280DB-2BCF-F91F-4ECA-249055103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20" y="272434"/>
            <a:ext cx="4948572" cy="33784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44663-C002-EBDD-6860-455C7099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8080"/>
            <a:ext cx="121920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A775-6BEB-D874-383C-B4C4A7D7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C13BC-62B9-29E4-C8C4-620857164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962" y="1911095"/>
            <a:ext cx="2593158" cy="46350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9BF87-8032-EAE4-8A6A-59268EED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82" y="1439857"/>
            <a:ext cx="2763518" cy="5106253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B3B450FE-DC6F-43DC-8FA5-4281A302D6F6}"/>
              </a:ext>
            </a:extLst>
          </p:cNvPr>
          <p:cNvSpPr/>
          <p:nvPr/>
        </p:nvSpPr>
        <p:spPr>
          <a:xfrm>
            <a:off x="9668764" y="2536963"/>
            <a:ext cx="670560" cy="3566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EC4258F-4867-C06E-52CE-474075D8CE79}"/>
              </a:ext>
            </a:extLst>
          </p:cNvPr>
          <p:cNvSpPr/>
          <p:nvPr/>
        </p:nvSpPr>
        <p:spPr>
          <a:xfrm>
            <a:off x="1981200" y="2428875"/>
            <a:ext cx="261802" cy="3343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21056-78CC-8CFC-8694-4AB28A3EA7C3}"/>
              </a:ext>
            </a:extLst>
          </p:cNvPr>
          <p:cNvSpPr txBox="1"/>
          <p:nvPr/>
        </p:nvSpPr>
        <p:spPr>
          <a:xfrm>
            <a:off x="433252" y="3766937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when text field is filled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E9F46-18F0-3613-4BAC-F6D88221FB37}"/>
              </a:ext>
            </a:extLst>
          </p:cNvPr>
          <p:cNvSpPr txBox="1"/>
          <p:nvPr/>
        </p:nvSpPr>
        <p:spPr>
          <a:xfrm>
            <a:off x="10217279" y="3396713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occur when text field is not filled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9F2A6F-0F2F-177D-D9CA-DD1AFC296B2E}"/>
              </a:ext>
            </a:extLst>
          </p:cNvPr>
          <p:cNvCxnSpPr/>
          <p:nvPr/>
        </p:nvCxnSpPr>
        <p:spPr>
          <a:xfrm>
            <a:off x="895350" y="5772150"/>
            <a:ext cx="262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BDF0A3-6BBE-D0D8-2C72-EC9944A6FA7E}"/>
              </a:ext>
            </a:extLst>
          </p:cNvPr>
          <p:cNvSpPr txBox="1"/>
          <p:nvPr/>
        </p:nvSpPr>
        <p:spPr>
          <a:xfrm>
            <a:off x="788035" y="5097929"/>
            <a:ext cx="16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Toats message</a:t>
            </a:r>
          </a:p>
        </p:txBody>
      </p:sp>
    </p:spTree>
    <p:extLst>
      <p:ext uri="{BB962C8B-B14F-4D97-AF65-F5344CB8AC3E}">
        <p14:creationId xmlns:p14="http://schemas.microsoft.com/office/powerpoint/2010/main" val="236258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B03-30AE-AD4B-5BF2-42B6FD16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208" y="2171192"/>
            <a:ext cx="10058400" cy="1609344"/>
          </a:xfrm>
        </p:spPr>
        <p:txBody>
          <a:bodyPr/>
          <a:lstStyle/>
          <a:p>
            <a:r>
              <a:rPr lang="en-US" dirty="0"/>
              <a:t>Code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26C69-EBEE-A0FF-F6D8-9A62E9C7C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845" y="0"/>
            <a:ext cx="5378155" cy="6869296"/>
          </a:xfrm>
        </p:spPr>
      </p:pic>
    </p:spTree>
    <p:extLst>
      <p:ext uri="{BB962C8B-B14F-4D97-AF65-F5344CB8AC3E}">
        <p14:creationId xmlns:p14="http://schemas.microsoft.com/office/powerpoint/2010/main" val="404951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5328-1211-80BD-E5AD-259C6362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9895-42B8-394E-7BFF-41D0A1B65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Button Click Event: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Task: Create a simple app with a button and a text view. When the button is clicked, display a toast message saying, "Button Clicked".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Create a new Android Studio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Design the layout with a button and a text view.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the onClickListener for the button.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Inside the onClickListener, display a toast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F59F-AEF6-F7CA-7196-9C4AEF92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5F6E-5B13-57E3-1156-E909581F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EditText Input Validation: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Task: Create an app with an edit text field and a button. When the button is clicked, check if the edit text is empty. If it's empty, show an error message, otherwise display the entered text in a toast message.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Design the layout with an edit text and a button.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the onClickListener for the button.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Inside the onClickListener, get the text from the edit text field.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Check if the text is empty. If empty, show an error message. If not, display the text in a toast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243C-1E97-A71E-AF92-C72133BF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66A6-12E1-9225-8D20-683CA118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Checkbox State Change Event: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Task: Create an app with a checkbox and a text view. When the checkbox state changes, update the text view to display "Checked" if the checkbox is checked, and "Unchecked" if it's unchecked.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Design the layout with a checkbox and a text view.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the setOnCheckedChangeListener for the checkbox.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Inside the setOnCheckedChangeListener, check the state of the checkbox.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Update the text view accordingly based on the checkbox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CB38-8214-F267-B89D-795C537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event handling in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AD97-9325-F966-BFEC-E239B49B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Event handling in Android allows applications to respond dynamically to user interactions and system/sensor events. Here are the key things to know about event handling in Android: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Events are actions that occur from various sources like user interactions, system notifications, and sensors. Common events include clicks, touches, scrolls, location changes,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Android uses an event-driven model where apps define event listeners to handle various events. Listeners are interfaces that contain callback methods for specific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To listen for an event, apps implement listener interfaces and register listeners by attaching them to relevant components/sensors. For example, setOnClickListener() registers a click listener.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Listener interfaces contain callback methods that get called when corresponding events occur. For example, onClick() for click events, onTouch() for touch events,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Inside these callback methods, apps define the logic/code to execute in response to the event. This allows dynamically updating the UI or performing 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Common listener interfaces include OnClickListener, OnTouchListener, OnScrollListener, SensorEventListener,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Event handling makes apps interactive by allowing them to asynchronously react to user inputs and sensor/system changes in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4607-E3DB-8D9A-A172-B4C32041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6530-C2FE-05C3-DF51-DFFEEC3D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There are various sources from where events can originate in Android: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UI Components: Buttons, TextViews, ScrollViews etc. generate click, scroll etc.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Sensors: Accelerometer, gyroscope, location sensors generate motion, location update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System: Received calls, SMS, connections receive incoming event notifications.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2B21-0DFB-4766-8240-F97EA89B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to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B82-43D4-3C72-E1F2-CE64EC2C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To listen for events from any source, we define listeners and handle events in them: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Implement listeners by extending listener classes or interfaces like OnClickListener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Register listeners by calling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component.setOnClickListener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(listener)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0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5A41-D38B-04A0-0EAE-6D539023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15BE-CD69-3905-668C-9CECDA80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Some common event types and their listener interfaces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Click - OnClickListener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Touch - OnTouchListener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Scroll - OnScrollListener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Sensor - SensorEventListener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9633-6FF0-5337-85A4-3D90AD1C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2391-DACB-167F-E2A8-FF2DD869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Inside listener methods we handle specific events: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onClick() handles click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onTouch() gets motion touch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onSensorChanged() gets new sensor readings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0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BB5-C202-1EE6-9D4A-5F920257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event handling: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A9D7-8595-6D25-058D-35E74644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Benefits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Event handling allows: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Responding to user &amp; system initiated 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Building dynamic &amp; interactive apps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Detecting context &amp; sensor changes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Simplifying asynchronous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7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C1EE-5650-1D83-74C1-0D86B76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: activity main.xml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CD7A9-39FD-E103-B53B-62E2288EC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849" y="2120900"/>
            <a:ext cx="6258652" cy="4051300"/>
          </a:xfrm>
        </p:spPr>
      </p:pic>
    </p:spTree>
    <p:extLst>
      <p:ext uri="{BB962C8B-B14F-4D97-AF65-F5344CB8AC3E}">
        <p14:creationId xmlns:p14="http://schemas.microsoft.com/office/powerpoint/2010/main" val="146021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8742-F149-6A2A-93B1-479EE155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68" y="200152"/>
            <a:ext cx="10058400" cy="744728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main.xml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6B996-100C-F060-C584-68428295E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9360"/>
            <a:ext cx="5620667" cy="5628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07D80-7A2A-2394-7F4D-EA84E631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37" y="1957832"/>
            <a:ext cx="5501315" cy="35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6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73</TotalTime>
  <Words>741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Rockwell</vt:lpstr>
      <vt:lpstr>Rockwell Condensed</vt:lpstr>
      <vt:lpstr>Söhne</vt:lpstr>
      <vt:lpstr>Wingdings</vt:lpstr>
      <vt:lpstr>Wood Type</vt:lpstr>
      <vt:lpstr>Lecture# 04 event handling in android studio</vt:lpstr>
      <vt:lpstr>What is event handling in android?</vt:lpstr>
      <vt:lpstr>Event sources</vt:lpstr>
      <vt:lpstr>Listening to events</vt:lpstr>
      <vt:lpstr>Event types</vt:lpstr>
      <vt:lpstr>Handling events</vt:lpstr>
      <vt:lpstr>Benefits of event handling:</vt:lpstr>
      <vt:lpstr>Code : activity main.xml</vt:lpstr>
      <vt:lpstr>Activity main.xml</vt:lpstr>
      <vt:lpstr>Activity main.xml</vt:lpstr>
      <vt:lpstr>PowerPoint Presentation</vt:lpstr>
      <vt:lpstr>Xml code explaination</vt:lpstr>
      <vt:lpstr>Activity.xml (attributes)</vt:lpstr>
      <vt:lpstr>Code example: main.kt</vt:lpstr>
      <vt:lpstr>Output:</vt:lpstr>
      <vt:lpstr>Code explanation</vt:lpstr>
      <vt:lpstr>Tasks:</vt:lpstr>
      <vt:lpstr>Tasks:</vt:lpstr>
      <vt:lpstr>Tasks: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Lecture# 04 event handling in android studio</dc:title>
  <dc:creator>admin istrator</dc:creator>
  <cp:lastModifiedBy>admin istrator</cp:lastModifiedBy>
  <cp:revision>1</cp:revision>
  <dcterms:created xsi:type="dcterms:W3CDTF">2024-03-02T07:25:55Z</dcterms:created>
  <dcterms:modified xsi:type="dcterms:W3CDTF">2024-03-02T08:39:42Z</dcterms:modified>
</cp:coreProperties>
</file>