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4" autoAdjust="0"/>
    <p:restoredTop sz="95396" autoAdjust="0"/>
  </p:normalViewPr>
  <p:slideViewPr>
    <p:cSldViewPr>
      <p:cViewPr varScale="1">
        <p:scale>
          <a:sx n="79" d="100"/>
          <a:sy n="79" d="100"/>
        </p:scale>
        <p:origin x="65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C98A-64CD-497A-B693-D122271B590A}" type="datetimeFigureOut">
              <a:rPr lang="en-US" smtClean="0"/>
              <a:t>13-Jun-2020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373A-1101-4E72-A545-A0644C93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https://developer.android.com/guide/topics/ui/menus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1373A-1101-4E72-A545-A0644C934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90800"/>
            <a:ext cx="89916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13" y="15622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4572" y="1219200"/>
            <a:ext cx="9144000" cy="0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381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381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381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797175"/>
            <a:ext cx="8991600" cy="1470025"/>
          </a:xfrm>
        </p:spPr>
        <p:txBody>
          <a:bodyPr/>
          <a:lstStyle/>
          <a:p>
            <a:r>
              <a:rPr lang="en-US" dirty="0"/>
              <a:t>Android Studio 4.0</a:t>
            </a:r>
            <a:br>
              <a:rPr lang="en-US" dirty="0"/>
            </a:br>
            <a:r>
              <a:rPr lang="en-US" sz="2800" dirty="0"/>
              <a:t>Performance Tuning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2528-E9D1-426B-8978-2DA3E6F3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D827-7CF6-4A28-AF4B-4BA080E3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Windows Search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Folder Exclusion in Windows Defender Antivirus</a:t>
            </a:r>
          </a:p>
        </p:txBody>
      </p:sp>
    </p:spTree>
    <p:extLst>
      <p:ext uri="{BB962C8B-B14F-4D97-AF65-F5344CB8AC3E}">
        <p14:creationId xmlns:p14="http://schemas.microsoft.com/office/powerpoint/2010/main" val="344549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5BD-F75F-48FF-965A-48C95C4D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Windows Search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FF6A-34F8-4BAB-A505-1D60BC81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knows as Windows Indexing Service.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C00000"/>
                </a:solidFill>
              </a:rPr>
              <a:t>services.msc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manage </a:t>
            </a:r>
            <a:r>
              <a:rPr lang="en-US" dirty="0">
                <a:solidFill>
                  <a:schemeClr val="tx2"/>
                </a:solidFill>
              </a:rPr>
              <a:t>Windows Search Service</a:t>
            </a:r>
          </a:p>
          <a:p>
            <a:pPr lvl="1"/>
            <a:r>
              <a:rPr lang="en-US" dirty="0"/>
              <a:t>You may </a:t>
            </a:r>
            <a:r>
              <a:rPr lang="en-US" dirty="0">
                <a:solidFill>
                  <a:srgbClr val="C00000"/>
                </a:solidFill>
              </a:rPr>
              <a:t>disable</a:t>
            </a:r>
            <a:r>
              <a:rPr lang="en-US" dirty="0"/>
              <a:t> the service.</a:t>
            </a:r>
          </a:p>
          <a:p>
            <a:pPr lvl="1"/>
            <a:r>
              <a:rPr lang="en-US" dirty="0"/>
              <a:t>Or set it to </a:t>
            </a:r>
            <a:r>
              <a:rPr lang="en-US" dirty="0">
                <a:solidFill>
                  <a:srgbClr val="C00000"/>
                </a:solidFill>
              </a:rPr>
              <a:t>manual</a:t>
            </a:r>
            <a:r>
              <a:rPr lang="en-US" dirty="0"/>
              <a:t> and manage the service by running the following commands:</a:t>
            </a:r>
          </a:p>
          <a:p>
            <a:pPr lvl="2"/>
            <a:r>
              <a:rPr lang="en-US" dirty="0"/>
              <a:t>NET START </a:t>
            </a:r>
            <a:r>
              <a:rPr lang="en-US" dirty="0" err="1"/>
              <a:t>WSearch</a:t>
            </a:r>
            <a:endParaRPr lang="en-US" dirty="0"/>
          </a:p>
          <a:p>
            <a:pPr lvl="3"/>
            <a:r>
              <a:rPr lang="en-US" dirty="0"/>
              <a:t>To start the service</a:t>
            </a:r>
          </a:p>
          <a:p>
            <a:pPr lvl="2"/>
            <a:r>
              <a:rPr lang="en-US" dirty="0"/>
              <a:t>NET STOP </a:t>
            </a:r>
            <a:r>
              <a:rPr lang="en-US" dirty="0" err="1"/>
              <a:t>Wsearch</a:t>
            </a:r>
            <a:endParaRPr lang="en-US" dirty="0"/>
          </a:p>
          <a:p>
            <a:pPr lvl="3"/>
            <a:r>
              <a:rPr lang="en-US" dirty="0"/>
              <a:t>To stop the service</a:t>
            </a:r>
          </a:p>
        </p:txBody>
      </p:sp>
    </p:spTree>
    <p:extLst>
      <p:ext uri="{BB962C8B-B14F-4D97-AF65-F5344CB8AC3E}">
        <p14:creationId xmlns:p14="http://schemas.microsoft.com/office/powerpoint/2010/main" val="214581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E35D-5044-4260-A1D7-568754EB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Folder Exclusion in Windows Defender Antivirus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9A4F-EE1A-4DF8-B07F-70B94AB3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that you have following configurations: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Also I am supposing that the current user name is </a:t>
            </a:r>
            <a:r>
              <a:rPr lang="en-US" dirty="0">
                <a:solidFill>
                  <a:srgbClr val="C00000"/>
                </a:solidFill>
              </a:rPr>
              <a:t>user1</a:t>
            </a:r>
          </a:p>
          <a:p>
            <a:r>
              <a:rPr lang="en-US" dirty="0"/>
              <a:t>Click on </a:t>
            </a:r>
            <a:r>
              <a:rPr lang="en-US" dirty="0">
                <a:solidFill>
                  <a:srgbClr val="C00000"/>
                </a:solidFill>
              </a:rPr>
              <a:t>Windows security </a:t>
            </a:r>
            <a:r>
              <a:rPr lang="en-US" dirty="0"/>
              <a:t>Icon</a:t>
            </a:r>
          </a:p>
          <a:p>
            <a:r>
              <a:rPr lang="en-US" dirty="0"/>
              <a:t>Go to Home</a:t>
            </a:r>
          </a:p>
          <a:p>
            <a:r>
              <a:rPr lang="en-US" dirty="0"/>
              <a:t>Go to </a:t>
            </a:r>
            <a:r>
              <a:rPr lang="en-US" dirty="0">
                <a:solidFill>
                  <a:srgbClr val="C00000"/>
                </a:solidFill>
              </a:rPr>
              <a:t>Virus and threat protection</a:t>
            </a:r>
          </a:p>
          <a:p>
            <a:r>
              <a:rPr lang="en-US" dirty="0"/>
              <a:t>Under Virus and threat protection settings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rgbClr val="C00000"/>
                </a:solidFill>
              </a:rPr>
              <a:t>Manage settings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F1E8AD-65E4-4269-B4BE-14B22894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419"/>
              </p:ext>
            </p:extLst>
          </p:nvPr>
        </p:nvGraphicFramePr>
        <p:xfrm>
          <a:off x="457200" y="1828800"/>
          <a:ext cx="8305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4013751408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310351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C:\android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folder for Android Studio and related </a:t>
                      </a:r>
                      <a:r>
                        <a:rPr lang="en-US" dirty="0" err="1"/>
                        <a:t>softwares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7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C:\android\studio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Studio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9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C:\androis\sdk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SDK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8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E35D-5044-4260-A1D7-568754EB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Folder Exclusion in Windows Defender Antivirus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9A4F-EE1A-4DF8-B07F-70B94AB3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C00000"/>
                </a:solidFill>
              </a:rPr>
              <a:t>Add or remove </a:t>
            </a:r>
            <a:r>
              <a:rPr lang="en-US" dirty="0"/>
              <a:t>exclusions under </a:t>
            </a:r>
            <a:r>
              <a:rPr lang="en-US" dirty="0">
                <a:solidFill>
                  <a:srgbClr val="C00000"/>
                </a:solidFill>
              </a:rPr>
              <a:t>Exclusions</a:t>
            </a:r>
          </a:p>
          <a:p>
            <a:r>
              <a:rPr lang="en-US" dirty="0"/>
              <a:t>Add the following folders:</a:t>
            </a:r>
          </a:p>
          <a:p>
            <a:pPr lvl="1"/>
            <a:r>
              <a:rPr lang="en-US" dirty="0"/>
              <a:t>C:\</a:t>
            </a:r>
            <a:r>
              <a:rPr lang="en-US" dirty="0">
                <a:solidFill>
                  <a:srgbClr val="C00000"/>
                </a:solidFill>
              </a:rPr>
              <a:t>android</a:t>
            </a:r>
          </a:p>
          <a:p>
            <a:pPr lvl="1"/>
            <a:r>
              <a:rPr lang="en-US" dirty="0"/>
              <a:t>C:\users\user1\</a:t>
            </a:r>
            <a:r>
              <a:rPr lang="en-US" dirty="0">
                <a:solidFill>
                  <a:srgbClr val="C00000"/>
                </a:solidFill>
              </a:rPr>
              <a:t>.android</a:t>
            </a:r>
          </a:p>
          <a:p>
            <a:pPr lvl="1"/>
            <a:r>
              <a:rPr lang="en-US" dirty="0"/>
              <a:t>C:\users\user1\</a:t>
            </a:r>
            <a:r>
              <a:rPr lang="en-US" dirty="0">
                <a:solidFill>
                  <a:srgbClr val="C00000"/>
                </a:solidFill>
              </a:rPr>
              <a:t>.AndroidStudio4.0</a:t>
            </a:r>
          </a:p>
          <a:p>
            <a:pPr lvl="2"/>
            <a:r>
              <a:rPr lang="en-US" dirty="0"/>
              <a:t>(the above name is depending upon your installed version of Android Studio)</a:t>
            </a:r>
          </a:p>
          <a:p>
            <a:pPr lvl="1"/>
            <a:r>
              <a:rPr lang="en-US" dirty="0"/>
              <a:t>C:\users\user1\</a:t>
            </a:r>
            <a:r>
              <a:rPr lang="en-US" dirty="0">
                <a:solidFill>
                  <a:srgbClr val="C00000"/>
                </a:solidFill>
              </a:rPr>
              <a:t>.gradle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8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217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Android Studio 4.0 Performance Tuning Tips</vt:lpstr>
      <vt:lpstr>Things to do</vt:lpstr>
      <vt:lpstr>Managing Windows Search Service</vt:lpstr>
      <vt:lpstr>Folder Exclusion in Windows Defender Antivirus</vt:lpstr>
      <vt:lpstr>Folder Exclusion in Windows Defender Antivirus</vt:lpstr>
    </vt:vector>
  </TitlesOfParts>
  <Manager>Department of Software Engineering</Manager>
  <Company>Bahria University Karachi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M. Adnan Ur Rehman</dc:creator>
  <cp:lastModifiedBy>Adnan ur Rehman</cp:lastModifiedBy>
  <cp:revision>1</cp:revision>
  <dcterms:created xsi:type="dcterms:W3CDTF">2006-08-16T00:00:00Z</dcterms:created>
  <dcterms:modified xsi:type="dcterms:W3CDTF">2020-06-13T13:44:08Z</dcterms:modified>
</cp:coreProperties>
</file>